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0238"/>
    <a:srgbClr val="95E4EF"/>
    <a:srgbClr val="ADDA4A"/>
    <a:srgbClr val="EA8B22"/>
    <a:srgbClr val="FFFD0F"/>
    <a:srgbClr val="76B656"/>
    <a:srgbClr val="13A1F9"/>
    <a:srgbClr val="518BBB"/>
    <a:srgbClr val="9F6D99"/>
    <a:srgbClr val="96895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02" y="-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CA4C4-E8AD-4FD5-A03D-D91ABD336F6E}" type="datetimeFigureOut">
              <a:rPr lang="it-IT" smtClean="0"/>
              <a:pPr/>
              <a:t>18/07/2011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C1B0F-5FCA-4AC2-A3E3-65DB6ABD631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CA4C4-E8AD-4FD5-A03D-D91ABD336F6E}" type="datetimeFigureOut">
              <a:rPr lang="it-IT" smtClean="0"/>
              <a:pPr/>
              <a:t>18/07/2011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C1B0F-5FCA-4AC2-A3E3-65DB6ABD631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CA4C4-E8AD-4FD5-A03D-D91ABD336F6E}" type="datetimeFigureOut">
              <a:rPr lang="it-IT" smtClean="0"/>
              <a:pPr/>
              <a:t>18/07/2011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C1B0F-5FCA-4AC2-A3E3-65DB6ABD631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CA4C4-E8AD-4FD5-A03D-D91ABD336F6E}" type="datetimeFigureOut">
              <a:rPr lang="it-IT" smtClean="0"/>
              <a:pPr/>
              <a:t>18/07/2011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C1B0F-5FCA-4AC2-A3E3-65DB6ABD631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CA4C4-E8AD-4FD5-A03D-D91ABD336F6E}" type="datetimeFigureOut">
              <a:rPr lang="it-IT" smtClean="0"/>
              <a:pPr/>
              <a:t>18/07/2011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C1B0F-5FCA-4AC2-A3E3-65DB6ABD631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CA4C4-E8AD-4FD5-A03D-D91ABD336F6E}" type="datetimeFigureOut">
              <a:rPr lang="it-IT" smtClean="0"/>
              <a:pPr/>
              <a:t>18/07/2011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C1B0F-5FCA-4AC2-A3E3-65DB6ABD631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CA4C4-E8AD-4FD5-A03D-D91ABD336F6E}" type="datetimeFigureOut">
              <a:rPr lang="it-IT" smtClean="0"/>
              <a:pPr/>
              <a:t>18/07/2011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C1B0F-5FCA-4AC2-A3E3-65DB6ABD631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CA4C4-E8AD-4FD5-A03D-D91ABD336F6E}" type="datetimeFigureOut">
              <a:rPr lang="it-IT" smtClean="0"/>
              <a:pPr/>
              <a:t>18/07/2011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C1B0F-5FCA-4AC2-A3E3-65DB6ABD631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CA4C4-E8AD-4FD5-A03D-D91ABD336F6E}" type="datetimeFigureOut">
              <a:rPr lang="it-IT" smtClean="0"/>
              <a:pPr/>
              <a:t>18/07/2011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C1B0F-5FCA-4AC2-A3E3-65DB6ABD631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CA4C4-E8AD-4FD5-A03D-D91ABD336F6E}" type="datetimeFigureOut">
              <a:rPr lang="it-IT" smtClean="0"/>
              <a:pPr/>
              <a:t>18/07/2011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C1B0F-5FCA-4AC2-A3E3-65DB6ABD631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CA4C4-E8AD-4FD5-A03D-D91ABD336F6E}" type="datetimeFigureOut">
              <a:rPr lang="it-IT" smtClean="0"/>
              <a:pPr/>
              <a:t>18/07/2011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C1B0F-5FCA-4AC2-A3E3-65DB6ABD631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CCA4C4-E8AD-4FD5-A03D-D91ABD336F6E}" type="datetimeFigureOut">
              <a:rPr lang="it-IT" smtClean="0"/>
              <a:pPr/>
              <a:t>18/07/2011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CC1B0F-5FCA-4AC2-A3E3-65DB6ABD631A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H:\archivio%202006\deposito%20SITI\miosito%20MARIOCASE%20quellogiusto\CASE\MUS\%20-%20Renato%20Zero%20-%20Spiagge.wav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7" Type="http://schemas.openxmlformats.org/officeDocument/2006/relationships/image" Target="../media/image27.gif"/><Relationship Id="rId2" Type="http://schemas.openxmlformats.org/officeDocument/2006/relationships/slideLayout" Target="../slideLayouts/slideLayout1.xml"/><Relationship Id="rId1" Type="http://schemas.openxmlformats.org/officeDocument/2006/relationships/video" Target="file:///H:\archivio%202006\deposito%20SITI\miosito%20MARIOCASE%20quellogiusto\CASE\MUS\2009%2001%2009%20-%20Falerna%20-%20Gizzeria%20-%20Lamezia%20Terme%20-%20Mare%20-%20Onde%20-%20Risacca%20-%20Riva%20%20%20-%20YouTube.wmv" TargetMode="External"/><Relationship Id="rId6" Type="http://schemas.openxmlformats.org/officeDocument/2006/relationships/image" Target="../media/image26.png"/><Relationship Id="rId5" Type="http://schemas.openxmlformats.org/officeDocument/2006/relationships/image" Target="../media/image25.gif"/><Relationship Id="rId4" Type="http://schemas.openxmlformats.org/officeDocument/2006/relationships/image" Target="../media/image24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10" Type="http://schemas.openxmlformats.org/officeDocument/2006/relationships/image" Target="../media/image36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image" Target="../media/image53.jpeg"/><Relationship Id="rId7" Type="http://schemas.openxmlformats.org/officeDocument/2006/relationships/image" Target="../media/image57.gif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gif"/><Relationship Id="rId5" Type="http://schemas.openxmlformats.org/officeDocument/2006/relationships/image" Target="../media/image55.png"/><Relationship Id="rId4" Type="http://schemas.openxmlformats.org/officeDocument/2006/relationships/image" Target="../media/image54.jpeg"/><Relationship Id="rId9" Type="http://schemas.openxmlformats.org/officeDocument/2006/relationships/image" Target="../media/image5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3.gif"/><Relationship Id="rId4" Type="http://schemas.openxmlformats.org/officeDocument/2006/relationships/image" Target="../media/image6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Layout" Target="../slideLayouts/slideLayout1.xml"/><Relationship Id="rId1" Type="http://schemas.openxmlformats.org/officeDocument/2006/relationships/video" Target="file:///H:\archivio%202006\deposito%20SITI\miosito%20MARIOCASE%20quellogiusto\CASE\MUS\Mareggiata%20a%20Rimini%20-%2015%20Maggio%20%20%20-%20YouTube.wmv" TargetMode="Externa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13" Type="http://schemas.openxmlformats.org/officeDocument/2006/relationships/image" Target="../media/image16.gif"/><Relationship Id="rId3" Type="http://schemas.openxmlformats.org/officeDocument/2006/relationships/image" Target="../media/image6.jpeg"/><Relationship Id="rId7" Type="http://schemas.openxmlformats.org/officeDocument/2006/relationships/image" Target="../media/image10.gif"/><Relationship Id="rId12" Type="http://schemas.openxmlformats.org/officeDocument/2006/relationships/image" Target="../media/image15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gif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gif"/><Relationship Id="rId4" Type="http://schemas.openxmlformats.org/officeDocument/2006/relationships/image" Target="../media/image7.gif"/><Relationship Id="rId9" Type="http://schemas.openxmlformats.org/officeDocument/2006/relationships/image" Target="../media/image12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gif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gif"/><Relationship Id="rId2" Type="http://schemas.openxmlformats.org/officeDocument/2006/relationships/slideLayout" Target="../slideLayouts/slideLayout1.xml"/><Relationship Id="rId1" Type="http://schemas.openxmlformats.org/officeDocument/2006/relationships/video" Target="file:///H:\archivio%202006\deposito%20SITI\miosito%20MARIOCASE%20quellogiusto\CASE\MUS\2009%2001%2009%20-%20Falerna%20-%20Gizzeria%20-%20Lamezia%20Terme%20-%20Mare%20-%20Onde%20-%20Risacca%20-%20Riva%20%20%20-%20YouTube.wmv" TargetMode="External"/><Relationship Id="rId6" Type="http://schemas.openxmlformats.org/officeDocument/2006/relationships/image" Target="../media/image26.png"/><Relationship Id="rId5" Type="http://schemas.openxmlformats.org/officeDocument/2006/relationships/image" Target="../media/image25.gif"/><Relationship Id="rId4" Type="http://schemas.openxmlformats.org/officeDocument/2006/relationships/image" Target="../media/image24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10" Type="http://schemas.openxmlformats.org/officeDocument/2006/relationships/image" Target="../media/image36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jpeg"/><Relationship Id="rId11" Type="http://schemas.openxmlformats.org/officeDocument/2006/relationships/image" Target="../media/image46.jpeg"/><Relationship Id="rId5" Type="http://schemas.openxmlformats.org/officeDocument/2006/relationships/image" Target="../media/image40.jpeg"/><Relationship Id="rId10" Type="http://schemas.openxmlformats.org/officeDocument/2006/relationships/image" Target="../media/image45.jpeg"/><Relationship Id="rId4" Type="http://schemas.openxmlformats.org/officeDocument/2006/relationships/image" Target="../media/image39.jpeg"/><Relationship Id="rId9" Type="http://schemas.openxmlformats.org/officeDocument/2006/relationships/image" Target="../media/image4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9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H:\archivio%202006\deposito%20SITI\miosito%20MARIOCASE%20quellogiusto\CASE\MUS\il%20rumore%20del%20Mare%20%20%20-%20YouTube.wmv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3.bp.blogspot.com/_uiSVqYR3O0I/SkLPcgscflI/AAAAAAAAA38/kNRRvRfTd80/s400/sabb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966012"/>
          </a:xfrm>
          <a:prstGeom prst="rect">
            <a:avLst/>
          </a:prstGeom>
          <a:noFill/>
        </p:spPr>
      </p:pic>
      <p:sp>
        <p:nvSpPr>
          <p:cNvPr id="4" name="CasellaDiTesto 3"/>
          <p:cNvSpPr txBox="1"/>
          <p:nvPr/>
        </p:nvSpPr>
        <p:spPr>
          <a:xfrm>
            <a:off x="0" y="0"/>
            <a:ext cx="9144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Le sensazioni, i ricordi, i desideri, le esperienze, le passioni, gli amori, i dolori, le bastardate, gli errori … </a:t>
            </a:r>
          </a:p>
          <a:p>
            <a:r>
              <a:rPr lang="it-IT" sz="2800" b="1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quasi tutto può stare in una canzone, se hai una sensibilità da canzone!</a:t>
            </a:r>
            <a:endParaRPr lang="it-IT" sz="2800" b="1" i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1043608" y="4653136"/>
            <a:ext cx="144016" cy="2448272"/>
          </a:xfrm>
          <a:prstGeom prst="rect">
            <a:avLst/>
          </a:prstGeom>
          <a:solidFill>
            <a:srgbClr val="9689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" name=" - Renato Zero - Spiagge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971600" y="4149080"/>
            <a:ext cx="872480" cy="872480"/>
          </a:xfrm>
          <a:prstGeom prst="rect">
            <a:avLst/>
          </a:prstGeom>
        </p:spPr>
      </p:pic>
    </p:spTree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8" presetClass="entr" presetSubtype="0" accel="10000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33">
                <p:cTn id="3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2009 01 09 - Falerna - Gizzeria - Lamezia Terme - Mare - Onde - Risacca - Riva   - YouTube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http://www.fantasygif.it/Mezzi%20di%20Trasporto/Navi/nave003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2123728" y="0"/>
            <a:ext cx="1694502" cy="1484784"/>
          </a:xfrm>
          <a:prstGeom prst="rect">
            <a:avLst/>
          </a:prstGeom>
          <a:noFill/>
        </p:spPr>
      </p:pic>
      <p:pic>
        <p:nvPicPr>
          <p:cNvPr id="4" name="Picture 4" descr="http://www.ortanova2circolo.it/barca3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640" y="1844824"/>
            <a:ext cx="759718" cy="1084325"/>
          </a:xfrm>
          <a:prstGeom prst="rect">
            <a:avLst/>
          </a:prstGeom>
          <a:noFill/>
        </p:spPr>
      </p:pic>
      <p:pic>
        <p:nvPicPr>
          <p:cNvPr id="5" name="Picture 6" descr="http://www.parrocchiadiquinto.it/ulisse/barca%20carta3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55776" y="2276872"/>
            <a:ext cx="1251706" cy="648072"/>
          </a:xfrm>
          <a:prstGeom prst="rect">
            <a:avLst/>
          </a:prstGeom>
          <a:noFill/>
        </p:spPr>
      </p:pic>
      <p:pic>
        <p:nvPicPr>
          <p:cNvPr id="6" name="Picture 8" descr="http://www.lomacar.it/Images/Veicoli/tesoro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64288" y="-1000125"/>
            <a:ext cx="1428750" cy="1000125"/>
          </a:xfrm>
          <a:prstGeom prst="rect">
            <a:avLst/>
          </a:prstGeom>
          <a:noFill/>
        </p:spPr>
      </p:pic>
      <p:sp>
        <p:nvSpPr>
          <p:cNvPr id="7" name="Avanti o successivo 6">
            <a:hlinkClick r:id="" action="ppaction://hlinkshowjump?jump=nextslide" highlightClick="1"/>
          </p:cNvPr>
          <p:cNvSpPr/>
          <p:nvPr/>
        </p:nvSpPr>
        <p:spPr>
          <a:xfrm>
            <a:off x="8748464" y="6597352"/>
            <a:ext cx="395536" cy="260648"/>
          </a:xfrm>
          <a:prstGeom prst="actionButtonForwardNex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ransition advClick="0" advTm="1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4.04624E-7 C 0.01407 -0.00139 0.0191 -4.04624E-7 0.02969 -0.00717 C 0.05191 -0.00578 0.06129 -0.00994 0.07657 -4.04624E-7 C 0.08473 -0.00046 0.09306 -0.00023 0.10105 -0.00162 C 0.10313 -0.00208 0.10435 -0.00439 0.10625 -0.00509 C 0.10955 -0.0067 0.11685 -0.00855 0.11685 -0.00832 C 0.13264 -0.0074 0.13351 -0.00855 0.1448 -0.00509 C 0.1507 -0.00324 0.16094 0.00139 0.16754 0.00185 C 0.1849 0.00301 0.20244 0.00301 0.21997 0.00347 C 0.23021 0.00694 0.23872 0.00879 0.24966 0.01041 C 0.25539 0.00994 0.26181 0.0111 0.26702 0.00856 C 0.27327 0.00578 0.27379 -0.00578 0.28438 -0.00717 C 0.29896 -0.00855 0.31372 -0.00809 0.3283 -0.00855 C 0.33004 -0.00994 0.33143 -0.0111 0.33351 -0.01202 C 0.33507 -0.01295 0.33716 -0.01272 0.33872 -0.01387 C 0.34028 -0.01503 0.34063 -0.01757 0.34202 -0.01919 C 0.34566 -0.02243 0.34827 -0.02289 0.35261 -0.02405 C 0.37205 -0.0222 0.36355 -0.02405 0.37865 -0.01919 C 0.38837 -0.01595 0.40035 -0.0178 0.41216 -0.01734 C 0.43629 -0.01341 0.40747 -0.01734 0.45209 -0.01734 C 0.48959 -0.01734 0.52813 -0.01179 0.5658 -0.01064 C 0.57726 -0.00902 0.58976 -0.00717 0.6007 -0.00347 C 0.60435 -0.00231 0.6073 -0.00116 0.61112 -4.04624E-7 C 0.61285 0.00046 0.61459 0.00139 0.61632 0.00185 C 0.61806 0.00231 0.62153 0.00347 0.62153 0.0037 C 0.63091 0.00971 0.64237 0.01225 0.65296 0.01549 C 0.66563 0.01965 0.67813 0.02474 0.69167 0.02613 C 0.71494 0.02844 0.72119 0.02775 0.74393 0.02775 " pathEditMode="relative" rAng="0" ptsTypes="fffffffffffffffffffffffffffA">
                                      <p:cBhvr>
                                        <p:cTn id="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2" y="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701 -0.04069 C -0.05955 -0.04346 -0.05382 -0.04739 -0.04566 -0.04948 C -0.04149 -0.05225 -0.03611 -0.05248 -0.03264 -0.05595 C -0.03107 -0.05757 -0.03177 -0.06057 -0.03038 -0.06265 C -0.025 -0.0726 -0.01597 -0.07907 -0.01093 -0.08878 C -0.00798 -0.09479 -0.00121 -0.11213 0.004 -0.11491 C 0.02448 -0.12531 0.03351 -0.12416 0.05834 -0.12578 C 0.06684 -0.13156 0.06858 -0.13826 0.0757 -0.14543 C 0.07761 -0.14728 0.08004 -0.1482 0.08212 -0.14982 C 0.08455 -0.1519 0.08629 -0.15468 0.08907 -0.15653 C 0.09306 -0.15976 0.10174 -0.16531 0.10174 -0.16485 C 0.13143 -0.16439 0.16094 -0.16416 0.19045 -0.163 C 0.19653 -0.16277 0.20278 -0.163 0.20799 -0.16069 C 0.21736 -0.15653 0.20573 -0.13595 0.21441 -0.13017 C 0.22292 -0.12462 0.21858 -0.1267 0.22761 -0.12369 C 0.23559 -0.12439 0.24358 -0.12416 0.25139 -0.12578 C 0.25973 -0.12763 0.2632 -0.13826 0.26858 -0.14335 C 0.27396 -0.14867 0.28108 -0.15398 0.28802 -0.15653 C 0.30104 -0.15537 0.33438 -0.14705 0.34028 -0.16531 C 0.33976 -0.16739 0.33993 -0.17017 0.3382 -0.17179 C 0.33594 -0.1741 0.33229 -0.17433 0.32934 -0.17618 C 0.31545 -0.18612 0.33004 -0.18034 0.3165 -0.18474 C 0.29028 -0.18335 0.27136 -0.17988 0.24723 -0.18265 C 0.23924 -0.19052 0.23143 -0.19653 0.22101 -0.2 C 0.21841 -0.19976 0.1974 -0.19884 0.19045 -0.19583 C 0.18247 -0.19237 0.179 -0.18381 0.17101 -0.18034 C 0.16407 -0.17734 0.15486 -0.17595 0.1474 -0.17387 C 0.12118 -0.17664 0.11754 -0.17179 0.12118 -0.19791 C 0.10868 -0.19907 0.09254 -0.20208 0.08004 -0.19791 C 0.07483 -0.19606 0.07275 -0.1882 0.06927 -0.18474 C 0.06407 -0.17942 0.05677 -0.1741 0.04983 -0.17179 C 0.03698 -0.17479 0.04045 -0.17526 0.03663 -0.18705 C 0.04132 -0.20647 0.06025 -0.21572 0.07778 -0.22196 C 0.09757 -0.22034 0.11129 -0.21711 0.12986 -0.21965 C 0.13629 -0.24023 0.11511 -0.2319 0.09966 -0.23075 C 0.08368 -0.22659 0.06736 -0.22774 0.05174 -0.23283 C 0.04688 -0.24023 0.04323 -0.243 0.03455 -0.24601 C 0.01216 -0.24231 0.01129 -0.23953 -0.00677 -0.24601 C -0.00816 -0.24832 -0.01389 -0.25526 -0.01302 -0.25896 C -0.0118 -0.26728 0.00052 -0.2726 0.00643 -0.27653 C 0.01945 -0.27583 0.03247 -0.2756 0.04549 -0.27422 C 0.06354 -0.27213 0.08195 -0.26358 0.09966 -0.25896 C 0.13993 -0.26196 0.11945 -0.26034 0.14306 -0.26774 C 0.15643 -0.28115 0.15973 -0.27606 0.18212 -0.27422 C 0.19653 -0.27491 0.21129 -0.27375 0.22535 -0.27653 C 0.23056 -0.27745 0.23837 -0.28531 0.23837 -0.28508 C 0.24549 -0.29595 0.25278 -0.29641 0.26441 -0.30057 C 0.27795 -0.29872 0.28993 -0.29595 0.3033 -0.29179 C 0.3191 -0.29387 0.32865 -0.29618 0.34462 -0.29387 C 0.34896 -0.29109 0.3533 -0.28809 0.35764 -0.28531 C 0.36163 -0.28277 0.36111 -0.27676 0.36181 -0.27213 C 0.36407 -0.25919 0.36181 -0.25317 0.37275 -0.24601 C 0.38004 -0.2467 0.38716 -0.24647 0.39445 -0.24809 C 0.39705 -0.24878 0.39827 -0.25225 0.40104 -0.25248 C 0.40556 -0.25317 0.41372 -0.24971 0.41841 -0.24809 C 0.42431 -0.23583 0.42413 -0.21988 0.43785 -0.21549 C 0.44427 -0.21618 0.4507 -0.21595 0.45747 -0.21757 C 0.4599 -0.21826 0.46129 -0.2215 0.46389 -0.22196 C 0.46511 -0.22219 0.47691 -0.21826 0.479 -0.21757 C 0.51129 -0.1963 0.53438 -0.20924 0.54427 -0.23722 C 0.54479 -0.24161 0.54479 -0.24624 0.54618 -0.2504 C 0.55226 -0.2689 0.58577 -0.26497 0.59584 -0.26566 C 0.60625 -0.28092 0.62257 -0.29017 0.63959 -0.29618 C 0.6625 -0.29456 0.6717 -0.29156 0.69375 -0.29387 C 0.70747 -0.3008 0.71754 -0.30867 0.73264 -0.31352 C 0.74445 -0.31722 0.75729 -0.31514 0.76962 -0.31583 C 0.79063 -0.33017 0.82552 -0.32578 0.84775 -0.3267 C 0.86441 -0.33826 0.87709 -0.33225 0.89966 -0.33109 C 0.90955 -0.32786 0.91788 -0.33086 0.92778 -0.33317 C 0.93698 -0.34751 0.94393 -0.3408 0.96233 -0.33988 C 0.96893 -0.33965 0.97552 -0.33988 0.98229 -0.33988 " pathEditMode="relative" rAng="0" ptsTypes="ffffffffffffffffffffffffffffffffffffffffffffffffffffffffffffffffffffffA">
                                      <p:cBhvr>
                                        <p:cTn id="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5" y="-1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16185E-6 C 0.0283 0.00138 0.04132 0.00462 0.06684 0.00693 C 0.10382 0.01896 0.08108 0.01225 0.17413 0.00693 C 0.17691 0.0067 0.1691 0.00439 0.16649 0.00346 C 0.16406 0.00254 0.16128 0.00231 0.15868 0.00185 C 0.14983 -0.00024 0.1408 -0.00162 0.13194 -0.00347 C 0.11094 -0.00278 0.08854 0.00323 0.06892 -0.00347 C 0.06684 -0.00417 0.06753 -0.00694 0.06684 -0.00879 C 0.07274 -0.02382 0.08559 -0.02498 0.10139 -0.02798 C 0.15243 -0.02659 0.20347 -0.02428 0.25469 -0.02266 C 0.26233 -0.01896 0.26719 -0.01827 0.26979 -0.01041 C 0.26927 -0.00694 0.26962 -0.00324 0.26805 4.16185E-6 C 0.26441 0.00739 0.25295 0.01179 0.24496 0.01387 C 0.21996 0.01294 0.20538 0.01017 0.18177 0.01225 C 0.1842 0.02173 0.18542 0.02127 0.19531 0.0245 C 0.20781 0.02404 0.25816 0.02034 0.27187 0.0245 C 0.27465 0.02543 0.26667 0.03976 0.26597 0.04023 C 0.26337 0.04277 0.23628 0.04763 0.22969 0.04901 C 0.18351 0.04716 0.15937 0.04578 0.11094 0.04716 C 0.09826 0.05133 0.08507 0.04832 0.07257 0.04554 C 0.06701 0.04046 0.06163 0.03722 0.05729 0.03144 C 0.06163 0.003 0.07413 0.01595 0.11285 0.01757 C 0.16128 0.02358 0.15156 0.02289 0.24305 0.01757 C 0.24514 0.01734 0.24184 0.01387 0.24114 0.01225 C 0.2401 0.00994 0.23941 0.00716 0.2375 0.00531 C 0.23229 0.00069 0.21528 -0.0037 0.20868 -0.00532 C 0.20469 -0.00625 0.19705 -0.00879 0.19705 -0.00856 C 0.18646 -0.00763 0.17483 -0.00671 0.16458 -0.00347 C 0.14271 0.00393 0.1691 -0.00417 0.15121 0.00346 C 0.13646 0.00971 0.13715 0.00855 0.12239 0.0104 C 0.08368 0.00901 0.0816 0.01826 0.06684 -0.00185 C 0.06753 -0.00648 0.06684 -0.01133 0.06892 -0.01596 C 0.06962 -0.01781 0.07257 -0.0185 0.07448 -0.01919 C 0.08229 -0.02174 0.09323 -0.02336 0.10139 -0.02451 C 0.20833 -0.01873 0.31597 -0.02428 0.42292 -0.01758 C 0.43698 -0.01804 0.45156 -0.01573 0.4651 -0.01919 C 0.4684 -0.01989 0.46545 -0.02567 0.46337 -0.02798 C 0.45903 -0.03307 0.44739 -0.03815 0.44028 -0.04024 C 0.42274 -0.03908 0.41875 -0.04024 0.4059 -0.03677 C 0.39462 -0.03376 0.38489 -0.02729 0.37326 -0.02451 C 0.36562 -0.02266 0.35816 -0.02058 0.35035 -0.01919 C 0.34271 -0.01781 0.32726 -0.01596 0.32726 -0.01573 C 0.30677 -0.01642 0.28646 -0.01665 0.26597 -0.01758 C 0.25972 -0.01781 0.2526 -0.02983 0.2526 -0.0296 C 0.25521 -0.04093 0.25486 -0.04024 0.26597 -0.04393 C 0.2875 -0.04278 0.30399 -0.04255 0.32344 -0.03677 C 0.33455 -0.03815 0.35781 -0.03584 0.35781 -0.04555 C 0.35781 -0.05249 0.34548 -0.0548 0.34062 -0.05596 C 0.33455 -0.05781 0.32951 -0.06197 0.32344 -0.06289 C 0.31076 -0.06498 0.28524 -0.06636 0.28524 -0.06613 C 0.27691 -0.06613 0.24983 -0.06775 0.23542 -0.06289 C 0.22621 -0.05966 0.22083 -0.05295 0.2125 -0.04902 C 0.20521 -0.04578 0.19705 -0.04255 0.18941 -0.04024 C 0.18229 -0.04047 0.14184 -0.03469 0.13785 -0.0474 C 0.13663 -0.05133 0.14184 -0.05804 0.14531 -0.05966 C 0.15017 -0.06151 0.16076 -0.06289 0.16076 -0.06266 C 0.17292 -0.06266 0.29201 -0.05642 0.30816 -0.06636 C 0.30764 -0.06937 0.30764 -0.07261 0.30625 -0.07538 C 0.30226 -0.08209 0.29809 -0.08047 0.29097 -0.08209 C 0.28889 -0.08255 0.28733 -0.08393 0.28524 -0.08393 C 0.27048 -0.08509 0.2559 -0.08509 0.24114 -0.08578 C 0.20503 -0.0844 0.15451 -0.08162 0.11858 -0.07006 C 0.11233 -0.07052 0.10538 -0.06937 0.09948 -0.07191 C 0.09583 -0.0733 0.09739 -0.08209 0.09948 -0.08393 C 0.10104 -0.08555 0.12135 -0.09434 0.12239 -0.09434 C 0.16319 -0.09665 0.20417 -0.09573 0.24496 -0.09619 C 0.25295 -0.0985 0.25798 -0.10451 0.26597 -0.10682 C 0.28385 -0.11214 0.30278 -0.11469 0.31979 -0.12255 C 0.32396 -0.12879 0.32743 -0.13064 0.33489 -0.13295 C 0.33611 -0.1348 0.3368 -0.13711 0.33889 -0.13827 C 0.34514 -0.14174 0.3566 -0.14289 0.36371 -0.14521 C 0.36771 -0.14636 0.37517 -0.14867 0.37517 -0.14844 C 0.39583 -0.16139 0.39375 -0.15746 0.42691 -0.15931 C 0.43524 -0.17041 0.43802 -0.16856 0.43073 -0.18197 C 0.43003 -0.18313 0.4118 -0.19769 0.41163 -0.19769 C 0.40816 -0.19954 0.4 -0.20116 0.4 -0.20093 C 0.38733 -0.19977 0.37048 -0.197 0.35989 -0.18891 C 0.35781 -0.18752 0.3559 -0.18567 0.35417 -0.18382 C 0.35139 -0.18035 0.34653 -0.17318 0.34653 -0.17295 C 0.35121 -0.1607 0.34722 -0.16486 0.35608 -0.15931 C 0.35729 -0.15677 0.35764 -0.15376 0.35989 -0.15214 C 0.36319 -0.15006 0.37153 -0.14867 0.37153 -0.14844 C 0.39479 -0.14937 0.41979 -0.14659 0.44219 -0.15399 C 0.4434 -0.15584 0.44444 -0.15769 0.44618 -0.15931 C 0.44774 -0.1607 0.45139 -0.1607 0.45173 -0.16278 C 0.45451 -0.17457 0.44427 -0.18775 0.43281 -0.19237 C 0.42413 -0.19584 0.41302 -0.19561 0.40399 -0.19769 C 0.38142 -0.19677 0.36528 -0.19885 0.34653 -0.18891 C 0.31805 -0.17365 0.3467 -0.18937 0.32934 -0.17665 C 0.32569 -0.17411 0.31771 -0.16972 0.31771 -0.16948 C 0.31719 -0.16787 0.31597 -0.16625 0.31597 -0.1644 C 0.31597 -0.1637 0.32135 -0.14544 0.32153 -0.14521 C 0.32517 -0.14151 0.33055 -0.13943 0.33489 -0.13642 C 0.34271 -0.13156 0.35 -0.12578 0.35781 -0.1207 C 0.36476 -0.11654 0.38281 -0.11723 0.38281 -0.117 C 0.40816 -0.11862 0.41927 -0.11815 0.44028 -0.12417 C 0.44878 -0.12948 0.45608 -0.13341 0.46337 -0.13989 C 0.47083 -0.15376 0.47708 -0.15908 0.4691 -0.17665 C 0.46719 -0.18058 0.46128 -0.18128 0.45746 -0.18382 C 0.44583 -0.19076 0.44757 -0.19261 0.43281 -0.19584 C 0.41805 -0.19538 0.4033 -0.19584 0.38871 -0.19422 C 0.37917 -0.1933 0.3684 -0.17688 0.35989 -0.17156 C 0.35104 -0.15931 0.35608 -0.16324 0.34653 -0.15746 C 0.33889 -0.14706 0.34757 -0.1563 0.33489 -0.15052 C 0.33212 -0.14937 0.33003 -0.14659 0.32726 -0.14521 C 0.31684 -0.14035 0.30434 -0.14243 0.29271 -0.14174 C 0.28715 -0.12532 0.3151 -0.12116 0.32726 -0.11723 C 0.34323 -0.11769 0.35937 -0.11746 0.37517 -0.11908 C 0.38715 -0.12024 0.39757 -0.13203 0.41163 -0.1348 C 0.41354 -0.13596 0.41528 -0.13735 0.41736 -0.13827 C 0.42101 -0.13989 0.42882 -0.14174 0.42882 -0.14151 C 0.44288 -0.14012 0.45486 -0.13711 0.4651 -0.14706 C 0.46858 -0.15607 0.47378 -0.16602 0.48246 -0.17156 C 0.48628 -0.18151 0.49201 -0.18035 0.50347 -0.18197 C 0.51215 -0.18474 0.51892 -0.1896 0.52639 -0.19422 C 0.53333 -0.19862 0.54305 -0.19677 0.55139 -0.19769 C 0.5651 -0.19954 0.57483 -0.20185 0.58976 -0.20301 C 0.59861 -0.20555 0.6033 -0.20995 0.60885 -0.21688 C 0.61024 -0.2185 0.61076 -0.22104 0.61267 -0.2222 C 0.62135 -0.22844 0.64705 -0.23029 0.65486 -0.23099 C 0.65746 -0.23145 0.66007 -0.23168 0.6625 -0.23261 C 0.66458 -0.2333 0.66597 -0.23538 0.66823 -0.23607 C 0.67309 -0.23792 0.67847 -0.23815 0.68368 -0.23977 C 0.68923 -0.24324 0.6941 -0.24486 0.70087 -0.24671 C 0.7026 -0.24787 0.70451 -0.24925 0.7066 -0.25018 C 0.70833 -0.25087 0.71042 -0.25087 0.71215 -0.2518 C 0.72691 -0.25919 0.71892 -0.25896 0.72552 -0.25896 " pathEditMode="relative" rAng="0" ptsTypes="ffffffffffffffffffffffffffffffffffffffffffffffffffffffffffffffffffffffffffffffffffffffffffffffffffffffffffffffffffffffffffffffA">
                                      <p:cBhvr>
                                        <p:cTn id="1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3" y="-1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0"/>
                            </p:stCondLst>
                            <p:childTnLst>
                              <p:par>
                                <p:cTn id="14" presetID="0" presetClass="path" presetSubtype="0" accel="50000" decel="5000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1.38889E-6 -1.15607E-7 C -0.01597 0.00578 0.00434 -0.00093 -0.02777 0.00439 C -0.02951 0.00462 -0.04965 0.01873 -0.05399 0.02196 C -0.05868 0.03121 -0.06423 0.03491 -0.06718 0.04601 C -0.06475 0.07722 -0.06701 0.07075 -0.04253 0.06751 C -0.04461 0.05179 -0.04739 0.04439 -0.05902 0.03907 C -0.06944 0.04 -0.08073 0.03745 -0.0901 0.0437 C -0.09357 0.04601 -0.1 0.05225 -0.1 0.05225 C -0.10538 0.06335 -0.11128 0.0726 -0.11475 0.08508 C -0.11597 0.08948 -0.11788 0.09803 -0.11788 0.09803 C -0.11666 0.12347 -0.11649 0.13225 -0.11145 0.15283 C -0.11441 0.16555 -0.11059 0.15422 -0.11788 0.1637 C -0.11927 0.16555 -0.11961 0.16878 -0.12118 0.17017 C -0.12395 0.17295 -0.12777 0.17295 -0.13107 0.17456 C -0.13645 0.1711 -0.14409 0.1704 -0.14739 0.1637 C -0.15486 0.14844 -0.14548 0.16601 -0.15729 0.15075 C -0.16336 0.14266 -0.16562 0.12994 -0.17048 0.12 C -0.16996 0.1163 -0.17014 0.1126 -0.16875 0.10913 C -0.1658 0.10219 -0.15347 0.10127 -0.1493 0.10034 C -0.13559 0.10196 -0.12847 0.10381 -0.11632 0.10682 C -0.11024 0.11491 -0.10208 0.11977 -0.0967 0.12902 C -0.08611 0.14728 -0.08229 0.16 -0.06389 0.16578 C -0.05399 0.15954 -0.05677 0.15769 -0.05399 0.14404 C -0.05468 0.13017 -0.05156 0.11422 -0.05729 0.10243 C -0.06527 0.08624 -0.08055 0.07191 -0.09496 0.06751 C -0.11389 0.0548 -0.1401 0.06219 -0.1592 0.06335 C -0.171 0.06751 -0.18455 0.07769 -0.1934 0.08971 C -0.19531 0.09202 -0.1967 0.09549 -0.19826 0.09803 C -0.20139 0.10266 -0.20816 0.11144 -0.20816 0.11144 C -0.21024 0.11977 -0.21371 0.12693 -0.21632 0.13549 C -0.22048 0.16347 -0.21701 0.18728 -0.19496 0.19653 C -0.18455 0.20601 -0.18698 0.20532 -0.16545 0.19884 C -0.16163 0.19769 -0.15573 0.18982 -0.15573 0.18982 C -0.14826 0.1748 -0.15052 0.18173 -0.14739 0.17017 C -0.14791 0.16092 -0.14722 0.15098 -0.1493 0.14173 C -0.15017 0.13688 -0.15347 0.13341 -0.15573 0.12902 C -0.16093 0.11861 -0.16614 0.11653 -0.17534 0.11352 C -0.18368 0.11422 -0.19305 0.11167 -0.2 0.11769 C -0.2125 0.12902 -0.19791 0.12162 -0.20972 0.1267 C -0.21145 0.12878 -0.21354 0.1304 -0.21475 0.13318 C -0.21736 0.13711 -0.22118 0.14612 -0.22118 0.14612 C -0.2217 0.14936 -0.22291 0.15191 -0.22291 0.15514 C -0.22291 0.17803 -0.2151 0.17988 -0.20156 0.18566 C -0.18836 0.18266 -0.18958 0.18173 -0.18194 0.16809 C -0.1783 0.14451 -0.18038 0.11584 -0.18854 0.09364 C -0.19357 0.06636 -0.20659 0.06219 -0.22448 0.05688 C -0.23107 0.05757 -0.23802 0.05572 -0.24427 0.05873 C -0.24982 0.06173 -0.25781 0.0793 -0.26215 0.08508 C -0.27083 0.11375 -0.28576 0.1378 -0.30486 0.15514 C -0.32343 0.14867 -0.32569 0.14497 -0.33437 0.12208 C -0.33593 0.11283 -0.33836 0.10705 -0.33593 0.09803 C -0.32656 0.10243 -0.32847 0.10335 -0.32291 0.11352 C -0.31892 0.12092 -0.31389 0.12786 -0.30972 0.13549 C -0.3059 0.15075 -0.3052 0.15769 -0.30816 0.17688 C -0.3092 0.18335 -0.31493 0.18612 -0.31788 0.18982 C -0.321 0.19422 -0.32309 0.19907 -0.32621 0.203 C -0.32899 0.2148 -0.32812 0.22566 -0.32291 0.2356 C -0.32014 0.23491 -0.31701 0.2356 -0.31475 0.23375 C -0.31076 0.23029 -0.30486 0.22034 -0.30486 0.22034 C -0.30191 0.20555 -0.30399 0.18451 -0.31632 0.17919 C -0.32725 0.18104 -0.33246 0.18034 -0.33923 0.19191 C -0.34166 0.19607 -0.34583 0.20532 -0.34583 0.20532 C -0.34982 0.22612 -0.34826 0.21688 -0.35069 0.23375 C -0.3467 0.26034 -0.34392 0.27884 -0.32118 0.28393 C -0.30955 0.29433 -0.30416 0.28925 -0.28854 0.28578 C -0.2868 0.28462 -0.28402 0.28416 -0.2835 0.28185 C -0.2802 0.26381 -0.29878 0.25433 -0.30816 0.2511 C -0.31527 0.25156 -0.32257 0.2511 -0.32951 0.25341 C -0.33559 0.25549 -0.34097 0.27306 -0.34097 0.27306 C -0.34305 0.28115 -0.34913 0.29688 -0.34913 0.29688 C -0.35121 0.34566 -0.34514 0.36439 -0.36389 0.39537 C -0.375 0.41318 -0.37083 0.41225 -0.38524 0.41688 C -0.39184 0.4104 -0.39496 0.40393 -0.4 0.39537 C -0.40052 0.39306 -0.40086 0.39075 -0.40156 0.38844 C -0.40243 0.38612 -0.40468 0.38474 -0.40486 0.38196 C -0.40573 0.3704 -0.40312 0.3593 -0.39496 0.35607 C -0.37621 0.35722 -0.35729 0.35491 -0.34583 0.3778 C -0.34461 0.38289 -0.34132 0.38728 -0.34097 0.39306 C -0.3401 0.4104 -0.34201 0.42266 -0.35069 0.43468 C -0.35121 0.43653 -0.35121 0.43954 -0.35243 0.44092 C -0.35416 0.44323 -0.35694 0.44347 -0.35902 0.44532 C -0.36302 0.44878 -0.36649 0.45271 -0.37048 0.45618 C -0.37534 0.45572 -0.38055 0.45595 -0.38524 0.45433 C -0.38663 0.45341 -0.40295 0.43838 -0.40486 0.43653 C -0.40902 0.42705 -0.41215 0.41849 -0.41475 0.40832 C -0.41684 0.39075 -0.41718 0.39445 -0.41475 0.37341 C -0.4118 0.34797 -0.38368 0.34127 -0.36875 0.33849 C -0.35243 0.34081 -0.34427 0.34381 -0.33107 0.35607 C -0.32604 0.37688 -0.33437 0.34705 -0.32448 0.3667 C -0.32326 0.36925 -0.32378 0.37271 -0.32291 0.37572 C -0.32205 0.37849 -0.32066 0.3815 -0.31961 0.38404 C -0.32083 0.41295 -0.32014 0.42728 -0.33107 0.44994 C -0.33611 0.47306 -0.34618 0.49364 -0.35729 0.51306 C -0.35885 0.5156 -0.35902 0.5193 -0.36059 0.52162 C -0.36284 0.52508 -0.36632 0.5274 -0.36875 0.53063 C -0.38055 0.54612 -0.38958 0.56462 -0.40642 0.57179 C -0.40816 0.57341 -0.40955 0.57503 -0.41145 0.57618 C -0.41458 0.57826 -0.42118 0.58081 -0.42118 0.58081 C -0.42795 0.58659 -0.43281 0.58959 -0.44097 0.59144 C -0.45555 0.60162 -0.44948 0.59815 -0.45902 0.60277 C -0.47604 0.60046 -0.48211 0.60254 -0.4934 0.58751 C -0.49027 0.56347 -0.48836 0.56948 -0.46875 0.57179 C -0.46284 0.57734 -0.45746 0.58058 -0.45243 0.58751 C -0.45086 0.59699 -0.44791 0.60231 -0.44583 0.6111 C -0.45017 0.63722 -0.4552 0.64717 -0.47378 0.65711 C -0.48993 0.67884 -0.51458 0.68462 -0.53593 0.69202 C -0.55885 0.69156 -0.58194 0.6911 -0.60486 0.68971 C -0.61145 0.68948 -0.61666 0.68532 -0.62291 0.68532 " pathEditMode="relative" ptsTypes="fffffffffffffffffffffffffffffffffffffffffffffffffffffffffffffffffffffffffffffffffffffffffffffffffffffffffffA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4" descr="http://www.palazzotenta39.it/public/wp-content/uploads/falo-san-giuseppe-a-bagnol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39129" cy="6858000"/>
          </a:xfrm>
          <a:prstGeom prst="rect">
            <a:avLst/>
          </a:prstGeom>
          <a:noFill/>
        </p:spPr>
      </p:pic>
      <p:pic>
        <p:nvPicPr>
          <p:cNvPr id="21" name="Picture 2" descr="http://www.thegossipers.com/wp-content/uploads/2008/04/mischabitch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15262">
            <a:off x="7327977" y="343130"/>
            <a:ext cx="1594148" cy="1275318"/>
          </a:xfrm>
          <a:prstGeom prst="rect">
            <a:avLst/>
          </a:prstGeom>
          <a:noFill/>
        </p:spPr>
      </p:pic>
      <p:pic>
        <p:nvPicPr>
          <p:cNvPr id="22" name="Picture 4" descr="http://cdn2.gossipitaliano.com/wp-content/uploads/2011/06/Laerte-Pappalardo-gossi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521883">
            <a:off x="269590" y="466326"/>
            <a:ext cx="2145351" cy="1617595"/>
          </a:xfrm>
          <a:prstGeom prst="rect">
            <a:avLst/>
          </a:prstGeom>
          <a:noFill/>
        </p:spPr>
      </p:pic>
      <p:pic>
        <p:nvPicPr>
          <p:cNvPr id="23" name="Picture 6" descr="http://3.bp.blogspot.com/-JC6Dm0AhHC4/TeKSD05zE2I/AAAAAAAABoU/m3jOvFPHIf4/s1600/AG4251_Spiaggia-dei-pescatori-Poster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72126" y="2571750"/>
            <a:ext cx="3571875" cy="4286250"/>
          </a:xfrm>
          <a:prstGeom prst="rect">
            <a:avLst/>
          </a:prstGeom>
          <a:noFill/>
        </p:spPr>
      </p:pic>
      <p:pic>
        <p:nvPicPr>
          <p:cNvPr id="24" name="Picture 8" descr="http://www.sanmarcoriccione.it/images/spiaggia_r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63689" y="548680"/>
            <a:ext cx="3810000" cy="3810000"/>
          </a:xfrm>
          <a:prstGeom prst="rect">
            <a:avLst/>
          </a:prstGeom>
          <a:noFill/>
        </p:spPr>
      </p:pic>
      <p:pic>
        <p:nvPicPr>
          <p:cNvPr id="25" name="Picture 10" descr="http://www.italianbody.com/wp-content/uploads/2010/06/spiaggia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" y="4952780"/>
            <a:ext cx="1763688" cy="1905219"/>
          </a:xfrm>
          <a:prstGeom prst="rect">
            <a:avLst/>
          </a:prstGeom>
          <a:noFill/>
        </p:spPr>
      </p:pic>
      <p:pic>
        <p:nvPicPr>
          <p:cNvPr id="26" name="Picture 12" descr="http://www.spiaggesalento.net/sfondi-spiaggia/sfondo-spiaggia-fiore-salento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55777" y="4293096"/>
            <a:ext cx="2270051" cy="1705203"/>
          </a:xfrm>
          <a:prstGeom prst="rect">
            <a:avLst/>
          </a:prstGeom>
          <a:noFill/>
        </p:spPr>
      </p:pic>
      <p:pic>
        <p:nvPicPr>
          <p:cNvPr id="27" name="Picture 16" descr="http://www.riminibeach.it/var/news/storage/images/eventi/festa-segavecchia/149361-1-ita-IT/festa-segavecchia_large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79913" y="5733256"/>
            <a:ext cx="1794803" cy="1124744"/>
          </a:xfrm>
          <a:prstGeom prst="rect">
            <a:avLst/>
          </a:prstGeom>
          <a:noFill/>
        </p:spPr>
      </p:pic>
      <p:pic>
        <p:nvPicPr>
          <p:cNvPr id="28" name="Picture 18" descr="http://web.tiscali.it/zerolandia/images/IMAGES/ZERO104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-4533899" y="404664"/>
            <a:ext cx="4533900" cy="3171826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 -1.7341E-7 C -0.24791 0.08393 -0.24097 0.14382 -0.23402 0.14382 C -0.22708 0.14382 -0.221 0.08393 -0.21892 -1.7341E-7 C -0.21597 0.08393 -0.21007 0.14382 -0.20295 0.14382 C -0.196 0.14382 -0.18993 0.08393 -0.18802 -1.7341E-7 C -0.18507 0.08393 -0.17899 0.14382 -0.17204 0.14382 C -0.16493 0.14382 -0.15798 0.08393 -0.15607 -1.7341E-7 C -0.15399 0.08393 -0.14791 0.14382 -0.13993 0.14382 C -0.13402 0.14382 -0.12708 0.08393 -0.125 -1.7341E-7 C -0.12291 0.08393 -0.11597 0.14382 -0.10902 0.14382 C -0.10208 0.14382 -0.096 0.08393 -0.09392 -1.7341E-7 C -0.09097 0.08393 -0.08507 0.14382 -0.07795 0.14382 C -0.071 0.14382 -0.06493 0.08393 -0.06197 -1.7341E-7 C -0.06007 0.08393 -0.05399 0.14382 -0.04704 0.14382 C -0.03993 0.14382 -0.03298 0.08393 -0.03107 -1.7341E-7 C -0.02899 0.08393 -0.02291 0.14382 -0.01493 0.14382 C -0.00798 0.14382 -0.00208 0.08393 -4.16667E-6 -1.7341E-7 " pathEditMode="relative" rAng="0" ptsTypes="fffffffffffffffff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500"/>
                            </p:stCondLst>
                            <p:childTnLst>
                              <p:par>
                                <p:cTn id="38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1500"/>
                            </p:stCondLst>
                            <p:childTnLst>
                              <p:par>
                                <p:cTn id="44" presetID="5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04 -0.08923  -0.046 -0.16647  -0.113 -0.1718  C -0.177 -0.17846  -0.237 -0.11853  -0.241 -0.03196  C -0.246 0.04794  -0.204 0.12252  -0.144 0.12785  C -0.089 0.13185  -0.037 0.08257  -0.033 0.00799  C -0.029 -0.05993  -0.064 -0.12386  -0.115 -0.12918  C -0.162 -0.13318  -0.206 -0.09189  -0.209 -0.0293  C -0.212 0.02664  -0.184 0.08124  -0.142 0.0839  C -0.104 0.0879  -0.068 0.05594  -0.065 0.00533  C -0.063 -0.03995  -0.084 -0.0839  -0.117 -0.08657  C -0.146 -0.08923  -0.175 -0.06526  -0.177 -0.02664  C -0.179 0.00666  -0.164 0.03862  -0.14 0.04129  C -0.12 0.04395  -0.099 0.0293  -0.098 0.00266  C -0.096 -0.01865  -0.104 -0.04129  -0.119 -0.04395  C -0.131 -0.04395  -0.143 -0.03862  -0.145 -0.02397  C -0.146 -0.01465  -0.144 -0.00533  -0.138 -0.00133  C -0.135 0  -0.133 0  -0.13 -0.00133  E" pathEditMode="relative" ptsTypes="">
                                      <p:cBhvr>
                                        <p:cTn id="4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3500"/>
                            </p:stCondLst>
                            <p:childTnLst>
                              <p:par>
                                <p:cTn id="4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948 0.00925 C 0.27205 0.01272 0.27136 0.01364 0.30365 0.00925 C 0.30608 0.00902 0.30782 0.00555 0.31025 0.00486 C 0.31511 0.00324 0.32014 0.00347 0.325 0.00255 C 0.33212 0.00116 0.33959 -0.00162 0.34636 -0.00393 C 0.3507 -0.00532 0.35938 -0.00832 0.35938 -0.00832 C 0.3698 -0.01757 0.37518 -0.02266 0.38403 -0.03445 C 0.38577 -0.03676 0.3875 -0.03861 0.38889 -0.04115 C 0.39115 -0.04555 0.39549 -0.0541 0.39549 -0.0541 C 0.39497 -0.06867 0.39566 -0.08347 0.39375 -0.0978 C 0.39341 -0.10081 0.39045 -0.10243 0.38889 -0.10428 C 0.38299 -0.11029 0.37466 -0.11861 0.36754 -0.12185 C 0.34914 -0.11954 0.34861 -0.12115 0.33473 -0.10867 C 0.33125 -0.10566 0.325 -0.09988 0.325 -0.09988 C 0.32448 -0.0978 0.32431 -0.09526 0.32327 -0.09341 C 0.32205 -0.09086 0.31858 -0.08994 0.31841 -0.08693 C 0.31632 -0.06011 0.31858 -0.03422 0.33316 -0.0148 C 0.33507 -0.01225 0.33785 -0.01086 0.33976 -0.00832 C 0.3474 0.00162 0.33768 -0.0037 0.34948 0.00046 C 0.35261 0.00324 0.3566 0.00393 0.35938 0.00694 C 0.36094 0.00856 0.36111 0.01203 0.36268 0.01364 C 0.36927 0.02081 0.36806 0.01526 0.37414 0.02012 C 0.37813 0.02335 0.38177 0.02729 0.38559 0.03098 C 0.38768 0.03283 0.40382 0.04 0.40695 0.04185 C 0.4191 0.04948 0.42639 0.05434 0.43976 0.05711 C 0.45504 0.06729 0.43559 0.05549 0.45782 0.06382 C 0.46007 0.06451 0.46198 0.06729 0.46424 0.06821 C 0.46736 0.06937 0.47084 0.0696 0.47414 0.07029 C 0.49601 0.08 0.51598 0.07977 0.53976 0.08116 C 0.57223 0.07954 0.57188 0.08023 0.59375 0.07468 C 0.60018 0.06914 0.60695 0.06451 0.61355 0.05919 C 0.61806 0.05087 0.62361 0.04763 0.6283 0.03977 C 0.64566 0.0111 0.62934 0.03445 0.64132 0.01781 C 0.64914 -0.02034 0.63855 -0.043 0.61511 -0.05849 C 0.59549 -0.05688 0.59306 -0.0578 0.579 -0.05202 C 0.57535 -0.04878 0.57084 -0.04717 0.56754 -0.04323 C 0.55243 -0.02612 0.57292 -0.04115 0.55608 -0.03006 C 0.55 -0.01803 0.54948 -0.0148 0.54636 -0.00185 C 0.54757 0.01388 0.54688 0.03468 0.55764 0.04416 C 0.56667 0.06682 0.57309 0.0659 0.58733 0.07677 C 0.60261 0.08856 0.61719 0.09642 0.63473 0.10081 C 0.66823 0.12324 0.70486 0.10127 0.73143 0.07468 C 0.74132 0.06497 0.74688 0.05156 0.75782 0.04416 C 0.77639 0.01873 0.75452 0.05041 0.76754 0.02659 C 0.77205 0.01827 0.77761 0.01087 0.7823 0.00255 C 0.7849 -0.00208 0.79532 -0.01086 0.79879 -0.0148 C 0.80469 -0.02173 0.8092 -0.03006 0.81511 -0.03676 C 0.82275 -0.04532 0.82605 -0.05364 0.83473 -0.06081 C 0.83646 -0.06358 0.83768 -0.06705 0.83976 -0.06959 C 0.84115 -0.07075 0.84323 -0.07006 0.84462 -0.07167 C 0.84688 -0.07491 0.84705 -0.07954 0.84948 -0.08254 C 0.85174 -0.08555 0.85521 -0.08647 0.85782 -0.08902 C 0.85973 -0.09086 0.86077 -0.09387 0.86268 -0.09572 C 0.86702 -0.10011 0.87275 -0.10243 0.87743 -0.10659 C 0.88195 -0.11075 0.88594 -0.11537 0.89063 -0.11954 C 0.89219 -0.12115 0.89393 -0.12254 0.89549 -0.12393 C 0.90191 -0.12971 0.91007 -0.13364 0.91684 -0.13919 C 0.92743 -0.14797 0.93907 -0.15815 0.95122 -0.16323 C 0.95486 -0.16647 0.95747 -0.1711 0.96111 -0.17433 C 0.96823 -0.18058 0.97778 -0.1815 0.98559 -0.1852 C 1.00521 -0.18404 1.02535 -0.18589 1.04462 -0.18081 C 1.06077 -0.17665 1.07448 -0.15861 1.09063 -0.15468 C 1.09688 -0.14821 1.10226 -0.14566 1.10851 -0.13919 C 1.10955 -0.13641 1.11042 -0.13318 1.11181 -0.13063 C 1.1132 -0.12809 1.11563 -0.1267 1.11684 -0.12393 C 1.11927 -0.11838 1.12049 -0.10636 1.1217 -0.09988 C 1.12032 -0.08069 1.12101 -0.06127 1.10521 -0.0541 C 1.10486 -0.0541 1.08959 -0.05549 1.08559 -0.05849 C 1.079 -0.06358 1.06146 -0.0793 1.05782 -0.08902 C 1.05469 -0.09711 1.05052 -0.10451 1.04792 -0.11306 C 1.04202 -0.13248 1.04757 -0.12023 1.04132 -0.13271 C 1.03872 -0.15052 1.03716 -0.15283 1.04132 -0.17202 C 1.04254 -0.1778 1.04271 -0.18312 1.04636 -0.18728 C 1.05087 -0.19237 1.05764 -0.19399 1.06268 -0.19815 C 1.08785 -0.19607 1.08282 -0.19792 1.09879 -0.18728 C 1.10313 -0.17873 1.10868 -0.16786 1.11181 -0.15884 C 1.11615 -0.14682 1.11632 -0.1348 1.1217 -0.12393 C 1.12552 -0.0867 1.12934 -0.04786 1.11684 -0.01271 C 1.11511 -2.19653E-6 1.11233 0.01156 1.10695 0.0222 C 1.10295 0.04255 1.09202 0.05526 1.07743 0.06151 C 1.06858 0.0696 1.05868 0.07422 1.04948 0.08116 C 1.0349 0.09179 1.05 0.08509 1.03802 0.08994 C 1.03073 0.09642 1.02205 0.10151 1.01355 0.1052 C 1.00625 0.11954 1.01476 0.10544 1.00521 0.11399 C 1.00174 0.11723 0.99896 0.12139 0.99549 0.12486 C 0.98941 0.13665 0.9882 0.13966 0.98559 0.1533 C 0.98559 0.1533 0.98733 0.17526 0.98889 0.17942 C 1.00105 0.21203 1.01927 0.21596 1.04462 0.21873 C 1.05886 0.21757 1.06667 0.22289 1.07587 0.21226 C 1.07813 0.20948 1.08039 0.20671 1.0823 0.20347 C 1.08577 0.19792 1.09219 0.1859 1.09219 0.1859 C 1.09861 0.15908 1.09931 0.14197 1.08559 0.12046 C 1.08351 0.11723 1.08073 0.10914 1.07743 0.10752 C 1.06823 0.10312 1.04705 0.10174 1.03802 0.10081 C 0.98924 0.10243 0.98212 0.09295 0.95278 0.12278 C 0.94705 0.1385 0.94236 0.15399 0.93802 0.17064 C 0.93855 0.1852 0.93716 0.20023 0.93976 0.21434 C 0.94098 0.22266 0.94566 0.22937 0.94948 0.2363 C 0.9533 0.24416 0.95764 0.25364 0.96268 0.26035 C 0.9717 0.27237 0.98872 0.27468 1.00035 0.28 C 1.01025 0.27931 1.01997 0.27885 1.02986 0.27769 C 1.03368 0.27723 1.0375 0.27538 1.04132 0.27561 C 1.04636 0.27607 1.05122 0.27815 1.05608 0.28 C 1.05938 0.28116 1.06598 0.28416 1.06598 0.28416 C 1.07101 0.29411 1.0757 0.30474 1.08073 0.31492 C 1.0823 0.32116 1.08698 0.32578 1.08733 0.33203 C 1.08907 0.35908 1.08542 0.40301 1.06111 0.41087 C 1.03177 0.40694 1.00122 0.40255 0.97257 0.39353 C 0.97032 0.39052 0.96858 0.38659 0.96598 0.38474 C 0.95122 0.37295 0.96077 0.38821 0.94792 0.37388 C 0.93716 0.36185 0.93768 0.36093 0.93143 0.34752 C 0.92952 0.33596 0.92448 0.31769 0.93316 0.30821 C 0.93664 0.30451 0.94184 0.30497 0.94636 0.30382 C 0.95521 0.30775 0.96355 0.31422 0.97257 0.31677 C 0.98924 0.33018 1.00278 0.34035 1.01684 0.35838 C 1.01893 0.36393 1.02361 0.36948 1.02327 0.37596 C 1.02275 0.38405 1.02344 0.39237 1.0217 0.4 C 1.01875 0.41364 1.00052 0.43376 0.99219 0.44116 C 0.98889 0.44786 0.98559 0.45457 0.9823 0.46104 C 0.98125 0.46312 0.979 0.46775 0.979 0.46775 C 0.97795 0.47214 0.97691 0.4763 0.97587 0.4807 C 0.97327 0.49179 0.9842 0.51098 0.98733 0.51792 C 0.99757 0.53896 1.01667 0.55029 1.03473 0.55492 C 1.0408 0.55422 1.04705 0.55561 1.05278 0.55283 C 1.05799 0.55029 1.06598 0.53966 1.06598 0.53966 C 1.06927 0.53087 1.0724 0.52509 1.07414 0.51561 C 1.07327 0.5089 1.07379 0.50104 1.06927 0.49572 C 1.06007 0.48555 1.04202 0.477 1.02986 0.47422 C 1.01806 0.46359 1.00226 0.4659 0.99063 0.4763 C 0.98959 0.47838 0.98855 0.48093 0.98733 0.48301 C 0.98577 0.48532 0.98368 0.48694 0.9823 0.48948 C 0.98021 0.49364 0.97952 0.4985 0.97743 0.50266 C 0.97188 0.52555 0.97431 0.55191 0.98403 0.57249 C 0.98768 0.58012 0.99289 0.58682 0.99705 0.59422 C 0.99948 0.59815 1.00365 0.6074 1.00365 0.6074 C 1.00903 0.62983 0.99584 0.64393 0.98073 0.64879 C 0.9724 0.65434 0.96893 0.65757 0.95938 0.65989 C 0.94792 0.65896 0.93525 0.6622 0.92483 0.65526 C 0.91216 0.64671 0.89896 0.63168 0.88889 0.61804 C 0.88733 0.60948 0.88594 0.60393 0.88212 0.59653 C 0.87622 0.57087 0.85 0.56694 0.83316 0.56162 C 0.82709 0.56255 0.81945 0.56023 0.81511 0.56601 C 0.81389 0.56763 0.81459 0.57064 0.81355 0.57249 C 0.81233 0.57457 0.81007 0.57549 0.80851 0.57688 C 0.80122 0.59584 0.80973 0.57688 0.80035 0.58983 C 0.79306 0.59977 0.80157 0.59468 0.79219 0.59861 C 0.78403 0.60948 0.77396 0.61919 0.76268 0.62266 C 0.7566 0.62197 0.75035 0.6222 0.74462 0.62058 C 0.7342 0.61781 0.72275 0.60046 0.71684 0.58983 C 0.71476 0.57688 0.7125 0.56994 0.7217 0.56162 C 0.73039 0.56231 0.73941 0.5607 0.74792 0.56347 C 0.75226 0.56532 0.75938 0.57457 0.75938 0.57457 C 0.76233 0.5822 0.76407 0.58937 0.76754 0.59653 C 0.77118 0.62266 0.77275 0.61272 0.76927 0.62705 C 0.76823 0.63931 0.7691 0.65457 0.75938 0.66197 C 0.75591 0.66451 0.75174 0.66451 0.74792 0.66636 C 0.72657 0.66312 0.71285 0.65804 0.69705 0.63792 C 0.69601 0.6333 0.6948 0.62914 0.69375 0.62474 C 0.69323 0.62266 0.69219 0.61804 0.69219 0.61804 C 0.69445 0.60139 0.69879 0.58012 0.71181 0.57249 C 0.71528 0.57018 0.71945 0.56948 0.72327 0.56809 C 0.73039 0.56948 0.7375 0.57018 0.74462 0.57249 C 0.74809 0.57341 0.75452 0.57688 0.75452 0.57688 C 0.76441 0.58659 0.77483 0.59191 0.7823 0.60509 C 0.78438 0.61318 0.78855 0.61734 0.79219 0.62474 C 0.79167 0.63538 0.7915 0.64671 0.79063 0.65757 C 0.78924 0.67399 0.77448 0.68393 0.76424 0.68809 C 0.75504 0.6874 0.74549 0.68856 0.73646 0.68601 C 0.73264 0.68486 0.72986 0.68023 0.72657 0.67723 C 0.725 0.67584 0.7217 0.67283 0.7217 0.67283 C 0.71962 0.66474 0.71181 0.6511 0.71181 0.6511 C 0.70903 0.63931 0.70643 0.62775 0.70365 0.61619 C 0.70764 0.58151 0.7033 0.58682 0.7217 0.57457 C 0.73907 0.57619 0.74375 0.57757 0.75782 0.58335 C 0.76372 0.58914 0.7698 0.5933 0.77587 0.59861 C 0.77952 0.60624 0.78073 0.61411 0.78403 0.62266 C 0.7882 0.65133 0.78542 0.67283 0.76424 0.68162 C 0.75851 0.67931 0.75348 0.67538 0.74792 0.67283 C 0.73907 0.66335 0.72917 0.65873 0.7217 0.64671 C 0.71875 0.64185 0.71337 0.63145 0.71337 0.63145 C 0.71302 0.62844 0.71268 0.62544 0.71181 0.62266 C 0.7099 0.61665 0.70521 0.60509 0.70521 0.60509 C 0.70139 0.57364 0.71268 0.55052 0.72986 0.53087 C 0.74566 0.5126 0.72431 0.5348 0.73976 0.52 C 0.7441 0.51561 0.75278 0.50705 0.75278 0.50705 C 0.75504 0.50266 0.75834 0.49896 0.75938 0.49364 C 0.76164 0.48231 0.7599 0.48763 0.76424 0.47838 C 0.7665 0.46497 0.76736 0.46497 0.76424 0.44809 C 0.76077 0.4296 0.73368 0.41827 0.7217 0.41526 C 0.66632 0.41781 0.69341 0.41249 0.66927 0.42382 C 0.65226 0.44162 0.65834 0.4326 0.64948 0.44809 C 0.6474 0.45966 0.64254 0.46937 0.63976 0.4807 C 0.64028 0.48879 0.63941 0.49711 0.64132 0.50474 C 0.64236 0.50867 0.64601 0.51029 0.64792 0.51353 C 0.64931 0.51607 0.64948 0.52 0.65122 0.52231 C 0.66007 0.53411 0.66094 0.53272 0.67084 0.53526 C 0.68473 0.54428 0.69966 0.54058 0.71337 0.53295 C 0.72188 0.51677 0.71077 0.53572 0.72327 0.5244 C 0.72483 0.52301 0.725 0.51954 0.72657 0.51792 C 0.72848 0.51561 0.73091 0.51492 0.73316 0.51353 C 0.73646 0.50705 0.73802 0.50035 0.74132 0.49364 C 0.7408 0.48509 0.74098 0.4763 0.73976 0.46775 C 0.73716 0.44902 0.72552 0.44278 0.71337 0.437 C 0.70191 0.43792 0.68924 0.43445 0.679 0.44116 C 0.67691 0.44278 0.66927 0.45179 0.66754 0.45457 C 0.66459 0.45942 0.65938 0.46983 0.65938 0.46983 C 0.65747 0.48093 0.65556 0.48717 0.65938 0.50035 C 0.66042 0.50382 0.66389 0.50474 0.66598 0.50705 C 0.67865 0.52162 0.69323 0.52671 0.70851 0.53526 C 0.73143 0.53133 0.73299 0.53503 0.74636 0.51792 C 0.74809 0.50798 0.75191 0.49896 0.75452 0.48948 C 0.754 0.477 0.75365 0.46474 0.75278 0.45226 C 0.7507 0.42451 0.72275 0.41642 0.70677 0.41318 C 0.70087 0.41457 0.6948 0.41526 0.68889 0.41734 C 0.67309 0.42289 0.6691 0.45018 0.66598 0.46775 C 0.66702 0.47653 0.66459 0.48763 0.66927 0.49364 C 0.67674 0.50382 0.68351 0.51237 0.69375 0.51561 C 0.70191 0.52093 0.70938 0.52231 0.71841 0.5244 C 0.74184 0.52208 0.74184 0.52671 0.75452 0.50474 C 0.75608 0.49503 0.7599 0.48809 0.76268 0.47838 C 0.76025 0.4511 0.75764 0.43792 0.73976 0.42174 C 0.73403 0.41642 0.725 0.41364 0.71841 0.41087 C 0.71511 0.40925 0.70851 0.40648 0.70851 0.40648 C 0.69827 0.40786 0.69289 0.40902 0.68403 0.41318 C 0.68004 0.42104 0.67518 0.42312 0.66927 0.42844 C 0.66702 0.43283 0.66493 0.437 0.66268 0.44116 C 0.66164 0.4437 0.66042 0.44578 0.65938 0.44809 C 0.65834 0.45018 0.65608 0.45457 0.65608 0.45457 C 0.65035 0.477 0.63907 0.49503 0.6283 0.51353 C 0.62587 0.51769 0.62309 0.52162 0.6217 0.52671 C 0.62118 0.52879 0.62101 0.53133 0.61997 0.53295 C 0.61407 0.54474 0.60677 0.55191 0.59705 0.55723 C 0.58837 0.56879 0.58403 0.56717 0.57414 0.57457 C 0.56754 0.57942 0.56476 0.58682 0.55764 0.58983 C 0.55087 0.59723 0.54584 0.6007 0.53802 0.60509 C 0.5349 0.60671 0.5283 0.60948 0.5283 0.60948 C 0.52257 0.62081 0.52743 0.61411 0.51511 0.62058 C 0.50573 0.62544 0.49705 0.63237 0.48733 0.63584 C 0.48004 0.64208 0.47101 0.6437 0.46268 0.64671 C 0.43386 0.64463 0.41945 0.64255 0.39375 0.6333 C 0.38681 0.62752 0.37414 0.6185 0.36754 0.60948 C 0.36181 0.60139 0.35903 0.59214 0.35452 0.58335 C 0.35174 0.56648 0.34809 0.55052 0.34636 0.53295 C 0.34792 0.52231 0.34792 0.517 0.35608 0.51353 C 0.35677 0.51376 0.36528 0.517 0.3658 0.51792 C 0.3717 0.52393 0.37657 0.53156 0.3823 0.53757 C 0.3842 0.5496 0.38855 0.55607 0.39045 0.56809 C 0.38837 0.59815 0.3908 0.58867 0.379 0.6074 C 0.37778 0.60925 0.37726 0.61203 0.37587 0.61388 C 0.37292 0.61734 0.3658 0.62266 0.3658 0.62266 C 0.34393 0.62104 0.34167 0.62382 0.32639 0.61388 C 0.32066 0.60324 0.31476 0.59515 0.31025 0.58335 C 0.30834 0.56879 0.30625 0.55399 0.30365 0.53966 C 0.30417 0.53087 0.30365 0.52208 0.30521 0.51353 C 0.30591 0.51006 0.30816 0.50729 0.31025 0.50474 C 0.32379 0.48833 0.32986 0.49087 0.34636 0.48509 C 0.37014 0.48717 0.38664 0.48648 0.40018 0.51561 C 0.4033 0.52208 0.4099 0.54405 0.41025 0.54636 C 0.41129 0.55214 0.41355 0.56347 0.41355 0.56347 C 0.41302 0.57526 0.4132 0.58682 0.41181 0.59861 C 0.41146 0.60116 0.40938 0.60278 0.40851 0.60509 C 0.39948 0.62937 0.38594 0.6326 0.36754 0.63584 C 0.35521 0.64116 0.34219 0.63653 0.32986 0.6333 C 0.32639 0.63052 0.32118 0.62983 0.31997 0.62474 C 0.31806 0.61665 0.31545 0.60994 0.31181 0.60278 C 0.30955 0.59075 0.30834 0.57757 0.30521 0.56601 C 0.30608 0.55399 0.3066 0.52809 0.31181 0.51561 C 0.31771 0.50151 0.33004 0.49295 0.34132 0.48948 C 0.35452 0.49041 0.36841 0.4874 0.38073 0.49364 C 0.38368 0.49549 0.38594 0.49873 0.38889 0.50035 C 0.39827 0.50567 0.4099 0.50914 0.41997 0.51098 C 0.43924 0.52 0.46372 0.50798 0.4823 0.49827 C 0.50139 0.48833 0.4823 0.49896 0.49549 0.48948 C 0.49983 0.48624 0.50851 0.4807 0.50851 0.4807 C 0.51216 0.47307 0.51702 0.4696 0.5217 0.46312 C 0.52257 0.45873 0.52622 0.45503 0.52639 0.45018 C 0.52848 0.42289 0.51025 0.39723 0.49219 0.38914 C 0.48629 0.38636 0.48004 0.3852 0.47414 0.38243 C 0.4665 0.38312 0.45868 0.38289 0.45122 0.38474 C 0.44931 0.3852 0.44809 0.38798 0.44636 0.38914 C 0.44375 0.39098 0.44063 0.39168 0.43802 0.39353 C 0.42761 0.40116 0.42014 0.41249 0.40851 0.41734 C 0.39219 0.43214 0.37986 0.41364 0.3658 0.4044 C 0.36441 0.40185 0.36302 0.39931 0.36111 0.39769 C 0.35973 0.3963 0.3573 0.39723 0.35608 0.39561 C 0.35434 0.3933 0.354 0.3896 0.35278 0.38659 C 0.35139 0.38382 0.34948 0.38104 0.34792 0.37804 C 0.34462 0.36231 0.34011 0.34798 0.33802 0.33203 C 0.33941 0.31237 0.33733 0.29018 0.35452 0.28416 C 0.3724 0.26035 0.39827 0.24648 0.4217 0.2363 C 0.43004 0.2326 0.43195 0.22798 0.44132 0.2252 C 0.45486 0.21388 0.47327 0.21133 0.48889 0.20786 C 0.50539 0.20416 0.51927 0.19885 0.53646 0.197 C 0.57691 0.18752 0.6217 0.1859 0.66268 0.1859 " pathEditMode="relative" ptsTypes="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A">
                                      <p:cBhvr>
                                        <p:cTn id="4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a2.sphotos.ak.fbcdn.net/hphotos-ak-ash4/189404_189129017789490_187541194614939_385912_3476963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695699"/>
            <a:ext cx="4762500" cy="3162301"/>
          </a:xfrm>
          <a:prstGeom prst="rect">
            <a:avLst/>
          </a:prstGeom>
          <a:noFill/>
        </p:spPr>
      </p:pic>
      <p:pic>
        <p:nvPicPr>
          <p:cNvPr id="5124" name="Picture 4" descr="http://ginimira.blog.tiscali.it/files/2007/04/113986efb6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844543" cy="3694212"/>
          </a:xfrm>
          <a:prstGeom prst="rect">
            <a:avLst/>
          </a:prstGeom>
          <a:noFill/>
        </p:spPr>
      </p:pic>
      <p:pic>
        <p:nvPicPr>
          <p:cNvPr id="5126" name="Picture 6" descr="http://3.bp.blogspot.com/-OraELWUmL7g/TWr-FhhoddI/AAAAAAAAylY/JCvQDiFKy3I/s1600/bacio20murozn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2155538"/>
            <a:ext cx="3131840" cy="4702462"/>
          </a:xfrm>
          <a:prstGeom prst="rect">
            <a:avLst/>
          </a:prstGeom>
          <a:noFill/>
        </p:spPr>
      </p:pic>
      <p:pic>
        <p:nvPicPr>
          <p:cNvPr id="5128" name="Picture 8" descr="http://3.bp.blogspot.com/-LUhItJdLu_s/TWr-GAMqm_I/AAAAAAAAylo/Nw00Max1-fc/s1600/Bacio_spiaggi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152" y="1"/>
            <a:ext cx="3203848" cy="2130532"/>
          </a:xfrm>
          <a:prstGeom prst="rect">
            <a:avLst/>
          </a:prstGeom>
          <a:noFill/>
        </p:spPr>
      </p:pic>
      <p:pic>
        <p:nvPicPr>
          <p:cNvPr id="5132" name="Picture 12" descr="http://astrolink.mclink.it/images/sole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19872" y="0"/>
            <a:ext cx="1857375" cy="1924051"/>
          </a:xfrm>
          <a:prstGeom prst="rect">
            <a:avLst/>
          </a:prstGeom>
          <a:noFill/>
        </p:spPr>
      </p:pic>
      <p:pic>
        <p:nvPicPr>
          <p:cNvPr id="5134" name="Picture 14" descr="http://birbi.myblog.it/images/gifanimate/ti_regalo_un_bacio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81514" y="4221088"/>
            <a:ext cx="1915445" cy="2636912"/>
          </a:xfrm>
          <a:prstGeom prst="rect">
            <a:avLst/>
          </a:prstGeom>
          <a:noFill/>
        </p:spPr>
      </p:pic>
      <p:pic>
        <p:nvPicPr>
          <p:cNvPr id="5130" name="Picture 10" descr="http://www.haisentito.it/img/_luna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96136" y="4149080"/>
            <a:ext cx="864096" cy="757525"/>
          </a:xfrm>
          <a:prstGeom prst="rect">
            <a:avLst/>
          </a:prstGeom>
          <a:noFill/>
        </p:spPr>
      </p:pic>
      <p:pic>
        <p:nvPicPr>
          <p:cNvPr id="5136" name="Picture 16" descr="http://t0.gstatic.com/images?q=tbn:ANd9GcSWbHTdsgYyTwtQNQxJAmMPalvVIJpQLoJhPwUqQw-FNhIk9eoORQ&amp;t=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347863" y="1916832"/>
            <a:ext cx="2331523" cy="1800200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 advClick="0" advTm="1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136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media.tumblr.com/tumblr_ldmts3lt6a1qcsq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100" name="Picture 4" descr="http://3.bp.blogspot.com/_jkTvhmD8tAM/SUE0KJ7zWXI/AAAAAAAAAA0/9xZPljw2MQM/s200/sera-invern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467872"/>
            <a:ext cx="4644008" cy="3390127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4102" name="Picture 6" descr="http://media.ifocus.focus.it/allegati/2011/04/31277125-bce3-49c2-8c39-40ec1862425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0"/>
            <a:ext cx="4058307" cy="2708920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4104" name="Picture 8" descr="http://www.megghy.com/gif_animate/natura/pioggia/12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5338" y="0"/>
            <a:ext cx="8618662" cy="10221491"/>
          </a:xfrm>
          <a:prstGeom prst="rect">
            <a:avLst/>
          </a:prstGeom>
          <a:noFill/>
        </p:spPr>
      </p:pic>
      <p:pic>
        <p:nvPicPr>
          <p:cNvPr id="6" name="Picture 8" descr="http://www.megghy.com/gif_animate/natura/pioggia/12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63688" y="0"/>
            <a:ext cx="8618662" cy="10221491"/>
          </a:xfrm>
          <a:prstGeom prst="rect">
            <a:avLst/>
          </a:prstGeom>
          <a:noFill/>
        </p:spPr>
      </p:pic>
      <p:pic>
        <p:nvPicPr>
          <p:cNvPr id="7" name="Picture 8" descr="http://www.megghy.com/gif_animate/natura/pioggia/12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116632" y="0"/>
            <a:ext cx="8618662" cy="10221491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2000">
    <p:randomBa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cantierepoesia.files.wordpress.com/2010/01/spiagg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8000"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spiaggia not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 advClick="0" advTm="5000"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spiaggia alb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advClick="0" advTm="5000"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spiaggia alba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advClick="0" advTm="5000"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spiaggia 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advClick="0" advTm="5000"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spiaggi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advTm="6000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0" y="0"/>
            <a:ext cx="34435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 mi dai il </a:t>
            </a:r>
            <a:endParaRPr lang="it-IT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3203848" y="0"/>
            <a:ext cx="26212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coraggio</a:t>
            </a:r>
            <a:endParaRPr lang="it-IT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395536" y="764704"/>
            <a:ext cx="9797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it-IT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Tu</a:t>
            </a:r>
            <a:endParaRPr lang="it-IT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2051720" y="764704"/>
            <a:ext cx="61532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it-IT" sz="5400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i</a:t>
            </a:r>
            <a:r>
              <a:rPr lang="it-IT" sz="5400" b="1" cap="none" spc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n cambio cosa vuoi?</a:t>
            </a:r>
            <a:endParaRPr lang="it-IT" sz="5400" b="1" cap="none" spc="0" dirty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endParaRPr>
          </a:p>
        </p:txBody>
      </p:sp>
      <p:pic>
        <p:nvPicPr>
          <p:cNvPr id="6" name="Immagine 5" descr="rosso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5095875"/>
            <a:ext cx="1238250" cy="1762125"/>
          </a:xfrm>
          <a:prstGeom prst="rect">
            <a:avLst/>
          </a:prstGeom>
        </p:spPr>
      </p:pic>
      <p:sp>
        <p:nvSpPr>
          <p:cNvPr id="8" name="Avanti o successivo 7">
            <a:hlinkClick r:id="" action="ppaction://hlinkshowjump?jump=nextslide" highlightClick="1"/>
          </p:cNvPr>
          <p:cNvSpPr/>
          <p:nvPr/>
        </p:nvSpPr>
        <p:spPr>
          <a:xfrm>
            <a:off x="8748464" y="1268760"/>
            <a:ext cx="395536" cy="260648"/>
          </a:xfrm>
          <a:prstGeom prst="actionButtonForwardNex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Mareggiata a Rimini - 15 Maggio   - YouTube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2252430" y="1556792"/>
            <a:ext cx="6891570" cy="5301208"/>
          </a:xfrm>
          <a:prstGeom prst="rect">
            <a:avLst/>
          </a:prstGeom>
        </p:spPr>
      </p:pic>
    </p:spTree>
  </p:cSld>
  <p:clrMapOvr>
    <a:masterClrMapping/>
  </p:clrMapOvr>
  <p:transition advClick="0" advTm="1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 4.62428E-7 C -0.24792 0.0837 -0.24097 0.14358 -0.23403 0.14358 C -0.22708 0.14358 -0.22101 0.0837 -0.21892 4.62428E-7 C -0.21597 0.0837 -0.21007 0.14358 -0.20295 0.14358 C -0.19601 0.14358 -0.18993 0.0837 -0.18802 4.62428E-7 C -0.18507 0.0837 -0.17899 0.14358 -0.17205 0.14358 C -0.16493 0.14358 -0.15798 0.0837 -0.15607 4.62428E-7 C -0.15399 0.0837 -0.14792 0.14358 -0.13993 0.14358 C -0.13403 0.14358 -0.12708 0.0837 -0.125 4.62428E-7 C -0.12292 0.0837 -0.11597 0.14358 -0.10903 0.14358 C -0.10208 0.14358 -0.09601 0.0837 -0.09392 4.62428E-7 C -0.09097 0.0837 -0.08507 0.14358 -0.07795 0.14358 C -0.07101 0.14358 -0.06493 0.0837 -0.06198 4.62428E-7 C -0.06007 0.0837 -0.05399 0.14358 -0.04705 0.14358 C -0.03993 0.14358 -0.03298 0.0837 -0.03107 4.62428E-7 C -0.02899 0.0837 -0.02292 0.14358 -0.01493 0.14358 C -0.00798 0.14358 -0.00208 0.0837 -1.38889E-6 4.62428E-7 " pathEditMode="relative" rAng="0" ptsTypes="fffffffffffffffff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72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7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" presetClass="mediacall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3619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mute="1"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9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trasportisosalt.com/Immagini/saline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25144"/>
            <a:ext cx="9144000" cy="2132856"/>
          </a:xfrm>
          <a:prstGeom prst="rect">
            <a:avLst/>
          </a:prstGeom>
          <a:noFill/>
        </p:spPr>
      </p:pic>
      <p:pic>
        <p:nvPicPr>
          <p:cNvPr id="14340" name="Picture 4" descr="http://www.dozule.org/ZETA/imag/conchiglia/ConchigliaPerl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17032"/>
            <a:ext cx="1052116" cy="987414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4342" name="Picture 6" descr="http://www.corriereturismo.com/Photo_News/PhotoBooknews1721/conchiglia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712649">
            <a:off x="236921" y="2818472"/>
            <a:ext cx="1310489" cy="660004"/>
          </a:xfrm>
          <a:prstGeom prst="rect">
            <a:avLst/>
          </a:prstGeom>
          <a:noFill/>
        </p:spPr>
      </p:pic>
      <p:pic>
        <p:nvPicPr>
          <p:cNvPr id="14346" name="Picture 10" descr="http://t0.gstatic.com/images?q=tbn:ANd9GcRbemRbFg6--QVpKhzVcbh1A_5QOaMZWARePg7Z6VdYeud6LQE1J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358021">
            <a:off x="889944" y="1259111"/>
            <a:ext cx="1927101" cy="1927101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14348" name="Picture 12" descr="http://lafatablu.altervista.org/immagini/bimbolandia/conchiglia03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55776" y="764704"/>
            <a:ext cx="962025" cy="809626"/>
          </a:xfrm>
          <a:prstGeom prst="rect">
            <a:avLst/>
          </a:prstGeom>
          <a:noFill/>
        </p:spPr>
      </p:pic>
      <p:pic>
        <p:nvPicPr>
          <p:cNvPr id="14350" name="Picture 14" descr="http://www.dulac-hotel.com/images/Conchiglie/Conchiglia-ombra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6331955">
            <a:off x="2943167" y="279900"/>
            <a:ext cx="2574514" cy="1564901"/>
          </a:xfrm>
          <a:prstGeom prst="rect">
            <a:avLst/>
          </a:prstGeom>
          <a:noFill/>
        </p:spPr>
      </p:pic>
      <p:pic>
        <p:nvPicPr>
          <p:cNvPr id="14352" name="Picture 16" descr="http://www.gaetanoromano.it/conchiglia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866667">
            <a:off x="4963800" y="477319"/>
            <a:ext cx="1114425" cy="990601"/>
          </a:xfrm>
          <a:prstGeom prst="rect">
            <a:avLst/>
          </a:prstGeom>
          <a:noFill/>
        </p:spPr>
      </p:pic>
      <p:pic>
        <p:nvPicPr>
          <p:cNvPr id="14354" name="Picture 18" descr="http://www.dimoramoliere.it/images/Camere/Camera%20MARE/Conchiglia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8129749">
            <a:off x="6078166" y="915711"/>
            <a:ext cx="1305497" cy="1133390"/>
          </a:xfrm>
          <a:prstGeom prst="rect">
            <a:avLst/>
          </a:prstGeom>
          <a:noFill/>
        </p:spPr>
      </p:pic>
      <p:pic>
        <p:nvPicPr>
          <p:cNvPr id="14356" name="Picture 20" descr="http://www.dulac-hotel.com/images/Conchiglie/Conchiglia-a.gi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9512066">
            <a:off x="6995385" y="1429352"/>
            <a:ext cx="1524000" cy="1333501"/>
          </a:xfrm>
          <a:prstGeom prst="rect">
            <a:avLst/>
          </a:prstGeom>
          <a:noFill/>
        </p:spPr>
      </p:pic>
      <p:pic>
        <p:nvPicPr>
          <p:cNvPr id="14358" name="Picture 22" descr="http://t0.gstatic.com/images?q=tbn:ANd9GcRAn-vRx6laIX2jMTLx2G8qqfq6exKGYLY5YZeFw3KK9vNlFF_ueg&amp;t=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2250445">
            <a:off x="7292621" y="1856330"/>
            <a:ext cx="2171700" cy="2105026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14360" name="Picture 24" descr="http://www.sabrinaealessandro.it/lista_nozze/Greggio/conchiglia.gif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610957" y="3645024"/>
            <a:ext cx="1533043" cy="1280542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4362" name="Picture 26" descr="http://blog.scuolaer.it/ImmaginiBlog/2522/Commenti/7aae8071ed52424197c9aa4bdedc386f/cuore.gi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203848" y="2060848"/>
            <a:ext cx="2857500" cy="28575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3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3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3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3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9000"/>
                            </p:stCondLst>
                            <p:childTnLst>
                              <p:par>
                                <p:cTn id="68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3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3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3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0"/>
                            </p:stCondLst>
                            <p:childTnLst>
                              <p:par>
                                <p:cTn id="7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14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14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www.bidderdi.it/dun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4544" y="-243408"/>
            <a:ext cx="9468544" cy="7101408"/>
          </a:xfrm>
          <a:prstGeom prst="rect">
            <a:avLst/>
          </a:prstGeom>
          <a:noFill/>
        </p:spPr>
      </p:pic>
      <p:pic>
        <p:nvPicPr>
          <p:cNvPr id="13318" name="Picture 6" descr="http://www.maraearredo.it/public/articoli/big/41cabina%20legn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797651"/>
            <a:ext cx="4320480" cy="6060349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13316" name="Picture 4" descr="http://www.sciacchitano.it/buco%20serratur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2924944"/>
            <a:ext cx="1872208" cy="1959579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13320" name="Picture 8" descr="http://t2.gstatic.com/images?q=tbn:ANd9GcSkt31Q6nWvcHr565nOiZJLCzbl7Dptw3ANA8DQpcXQ-WrcSsYFMA&amp;t=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252536" y="5301208"/>
            <a:ext cx="2624401" cy="1124744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3322" name="Picture 10" descr="http://www.francescosantoianni.it/acchiappanza/images/bagnino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28184" y="3212976"/>
            <a:ext cx="2267744" cy="3212640"/>
          </a:xfrm>
          <a:prstGeom prst="rect">
            <a:avLst/>
          </a:prstGeom>
          <a:noFill/>
        </p:spPr>
      </p:pic>
      <p:pic>
        <p:nvPicPr>
          <p:cNvPr id="13324" name="Picture 12" descr="http://www.tgcom.mediaset.it/binary/dal-web/72.$plit/C_2_articolo_1014815_imagepp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75856" y="4086224"/>
            <a:ext cx="2400300" cy="2771776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 advClick="0" advTm="1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0" autoRev="1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" dur="1000" autoRev="1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1000" autoRev="1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0" autoRev="1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000"/>
                            </p:stCondLst>
                            <p:childTnLst>
                              <p:par>
                                <p:cTn id="3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20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2009 01 09 - Falerna - Gizzeria - Lamezia Terme - Mare - Onde - Risacca - Riva   - YouTube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290" name="Picture 2" descr="http://www.fantasygif.it/Mezzi%20di%20Trasporto/Navi/nave003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2123728" y="0"/>
            <a:ext cx="1694502" cy="1484784"/>
          </a:xfrm>
          <a:prstGeom prst="rect">
            <a:avLst/>
          </a:prstGeom>
          <a:noFill/>
        </p:spPr>
      </p:pic>
      <p:pic>
        <p:nvPicPr>
          <p:cNvPr id="12292" name="Picture 4" descr="http://www.ortanova2circolo.it/barca3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640" y="1844824"/>
            <a:ext cx="759718" cy="1084325"/>
          </a:xfrm>
          <a:prstGeom prst="rect">
            <a:avLst/>
          </a:prstGeom>
          <a:noFill/>
        </p:spPr>
      </p:pic>
      <p:pic>
        <p:nvPicPr>
          <p:cNvPr id="12294" name="Picture 6" descr="http://www.parrocchiadiquinto.it/ulisse/barca%20carta3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55776" y="2276872"/>
            <a:ext cx="1251706" cy="648072"/>
          </a:xfrm>
          <a:prstGeom prst="rect">
            <a:avLst/>
          </a:prstGeom>
          <a:noFill/>
        </p:spPr>
      </p:pic>
      <p:pic>
        <p:nvPicPr>
          <p:cNvPr id="12296" name="Picture 8" descr="http://www.lomacar.it/Images/Veicoli/tesoro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64288" y="-1000125"/>
            <a:ext cx="1428750" cy="1000125"/>
          </a:xfrm>
          <a:prstGeom prst="rect">
            <a:avLst/>
          </a:prstGeom>
          <a:noFill/>
        </p:spPr>
      </p:pic>
      <p:sp>
        <p:nvSpPr>
          <p:cNvPr id="8" name="Avanti o successivo 7">
            <a:hlinkClick r:id="" action="ppaction://hlinkshowjump?jump=nextslide" highlightClick="1"/>
          </p:cNvPr>
          <p:cNvSpPr/>
          <p:nvPr/>
        </p:nvSpPr>
        <p:spPr>
          <a:xfrm>
            <a:off x="8748464" y="6597352"/>
            <a:ext cx="395536" cy="260648"/>
          </a:xfrm>
          <a:prstGeom prst="actionButtonForwardNex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ransition advClick="0" advTm="1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4.04624E-7 C 0.01407 -0.00139 0.0191 -4.04624E-7 0.02969 -0.00717 C 0.05191 -0.00578 0.06129 -0.00994 0.07657 -4.04624E-7 C 0.08473 -0.00046 0.09306 -0.00023 0.10105 -0.00162 C 0.10313 -0.00208 0.10435 -0.00439 0.10625 -0.00509 C 0.10955 -0.0067 0.11685 -0.00855 0.11685 -0.00832 C 0.13264 -0.0074 0.13351 -0.00855 0.1448 -0.00509 C 0.1507 -0.00324 0.16094 0.00139 0.16754 0.00185 C 0.1849 0.00301 0.20244 0.00301 0.21997 0.00347 C 0.23021 0.00694 0.23872 0.00879 0.24966 0.01041 C 0.25539 0.00994 0.26181 0.0111 0.26702 0.00856 C 0.27327 0.00578 0.27379 -0.00578 0.28438 -0.00717 C 0.29896 -0.00855 0.31372 -0.00809 0.3283 -0.00855 C 0.33004 -0.00994 0.33143 -0.0111 0.33351 -0.01202 C 0.33507 -0.01295 0.33716 -0.01272 0.33872 -0.01387 C 0.34028 -0.01503 0.34063 -0.01757 0.34202 -0.01919 C 0.34566 -0.02243 0.34827 -0.02289 0.35261 -0.02405 C 0.37205 -0.0222 0.36355 -0.02405 0.37865 -0.01919 C 0.38837 -0.01595 0.40035 -0.0178 0.41216 -0.01734 C 0.43629 -0.01341 0.40747 -0.01734 0.45209 -0.01734 C 0.48959 -0.01734 0.52813 -0.01179 0.5658 -0.01064 C 0.57726 -0.00902 0.58976 -0.00717 0.6007 -0.00347 C 0.60435 -0.00231 0.6073 -0.00116 0.61112 -4.04624E-7 C 0.61285 0.00046 0.61459 0.00139 0.61632 0.00185 C 0.61806 0.00231 0.62153 0.00347 0.62153 0.0037 C 0.63091 0.00971 0.64237 0.01225 0.65296 0.01549 C 0.66563 0.01965 0.67813 0.02474 0.69167 0.02613 C 0.71494 0.02844 0.72119 0.02775 0.74393 0.02775 " pathEditMode="relative" rAng="0" ptsTypes="fffffffffffffffffffffffffffA">
                                      <p:cBhvr>
                                        <p:cTn id="6" dur="5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2" y="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701 -0.04069 C -0.05955 -0.04346 -0.05382 -0.04739 -0.04566 -0.04948 C -0.04149 -0.05225 -0.03611 -0.05248 -0.03264 -0.05595 C -0.03107 -0.05757 -0.03177 -0.06057 -0.03038 -0.06265 C -0.025 -0.0726 -0.01597 -0.07907 -0.01093 -0.08878 C -0.00798 -0.09479 -0.00121 -0.11213 0.004 -0.11491 C 0.02448 -0.12531 0.03351 -0.12416 0.05834 -0.12578 C 0.06684 -0.13156 0.06858 -0.13826 0.0757 -0.14543 C 0.07761 -0.14728 0.08004 -0.1482 0.08212 -0.14982 C 0.08455 -0.1519 0.08629 -0.15468 0.08907 -0.15653 C 0.09306 -0.15976 0.10174 -0.16531 0.10174 -0.16485 C 0.13143 -0.16439 0.16094 -0.16416 0.19045 -0.163 C 0.19653 -0.16277 0.20278 -0.163 0.20799 -0.16069 C 0.21736 -0.15653 0.20573 -0.13595 0.21441 -0.13017 C 0.22292 -0.12462 0.21858 -0.1267 0.22761 -0.12369 C 0.23559 -0.12439 0.24358 -0.12416 0.25139 -0.12578 C 0.25973 -0.12763 0.2632 -0.13826 0.26858 -0.14335 C 0.27396 -0.14867 0.28108 -0.15398 0.28802 -0.15653 C 0.30104 -0.15537 0.33438 -0.14705 0.34028 -0.16531 C 0.33976 -0.16739 0.33993 -0.17017 0.3382 -0.17179 C 0.33594 -0.1741 0.33229 -0.17433 0.32934 -0.17618 C 0.31545 -0.18612 0.33004 -0.18034 0.3165 -0.18474 C 0.29028 -0.18335 0.27136 -0.17988 0.24723 -0.18265 C 0.23924 -0.19052 0.23143 -0.19653 0.22101 -0.2 C 0.21841 -0.19976 0.1974 -0.19884 0.19045 -0.19583 C 0.18247 -0.19237 0.179 -0.18381 0.17101 -0.18034 C 0.16407 -0.17734 0.15486 -0.17595 0.1474 -0.17387 C 0.12118 -0.17664 0.11754 -0.17179 0.12118 -0.19791 C 0.10868 -0.19907 0.09254 -0.20208 0.08004 -0.19791 C 0.07483 -0.19606 0.07275 -0.1882 0.06927 -0.18474 C 0.06407 -0.17942 0.05677 -0.1741 0.04983 -0.17179 C 0.03698 -0.17479 0.04045 -0.17526 0.03663 -0.18705 C 0.04132 -0.20647 0.06025 -0.21572 0.07778 -0.22196 C 0.09757 -0.22034 0.11129 -0.21711 0.12986 -0.21965 C 0.13629 -0.24023 0.11511 -0.2319 0.09966 -0.23075 C 0.08368 -0.22659 0.06736 -0.22774 0.05174 -0.23283 C 0.04688 -0.24023 0.04323 -0.243 0.03455 -0.24601 C 0.01216 -0.24231 0.01129 -0.23953 -0.00677 -0.24601 C -0.00816 -0.24832 -0.01389 -0.25526 -0.01302 -0.25896 C -0.0118 -0.26728 0.00052 -0.2726 0.00643 -0.27653 C 0.01945 -0.27583 0.03247 -0.2756 0.04549 -0.27422 C 0.06354 -0.27213 0.08195 -0.26358 0.09966 -0.25896 C 0.13993 -0.26196 0.11945 -0.26034 0.14306 -0.26774 C 0.15643 -0.28115 0.15973 -0.27606 0.18212 -0.27422 C 0.19653 -0.27491 0.21129 -0.27375 0.22535 -0.27653 C 0.23056 -0.27745 0.23837 -0.28531 0.23837 -0.28508 C 0.24549 -0.29595 0.25278 -0.29641 0.26441 -0.30057 C 0.27795 -0.29872 0.28993 -0.29595 0.3033 -0.29179 C 0.3191 -0.29387 0.32865 -0.29618 0.34462 -0.29387 C 0.34896 -0.29109 0.3533 -0.28809 0.35764 -0.28531 C 0.36163 -0.28277 0.36111 -0.27676 0.36181 -0.27213 C 0.36407 -0.25919 0.36181 -0.25317 0.37275 -0.24601 C 0.38004 -0.2467 0.38716 -0.24647 0.39445 -0.24809 C 0.39705 -0.24878 0.39827 -0.25225 0.40104 -0.25248 C 0.40556 -0.25317 0.41372 -0.24971 0.41841 -0.24809 C 0.42431 -0.23583 0.42413 -0.21988 0.43785 -0.21549 C 0.44427 -0.21618 0.4507 -0.21595 0.45747 -0.21757 C 0.4599 -0.21826 0.46129 -0.2215 0.46389 -0.22196 C 0.46511 -0.22219 0.47691 -0.21826 0.479 -0.21757 C 0.51129 -0.1963 0.53438 -0.20924 0.54427 -0.23722 C 0.54479 -0.24161 0.54479 -0.24624 0.54618 -0.2504 C 0.55226 -0.2689 0.58577 -0.26497 0.59584 -0.26566 C 0.60625 -0.28092 0.62257 -0.29017 0.63959 -0.29618 C 0.6625 -0.29456 0.6717 -0.29156 0.69375 -0.29387 C 0.70747 -0.3008 0.71754 -0.30867 0.73264 -0.31352 C 0.74445 -0.31722 0.75729 -0.31514 0.76962 -0.31583 C 0.79063 -0.33017 0.82552 -0.32578 0.84775 -0.3267 C 0.86441 -0.33826 0.87709 -0.33225 0.89966 -0.33109 C 0.90955 -0.32786 0.91788 -0.33086 0.92778 -0.33317 C 0.93698 -0.34751 0.94393 -0.3408 0.96233 -0.33988 C 0.96893 -0.33965 0.97552 -0.33988 0.98229 -0.33988 " pathEditMode="relative" rAng="0" ptsTypes="ffffffffffffffffffffffffffffffffffffffffffffffffffffffffffffffffffffffA">
                                      <p:cBhvr>
                                        <p:cTn id="9" dur="5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5" y="-1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16185E-6 C 0.0283 0.00138 0.04132 0.00462 0.06684 0.00693 C 0.10382 0.01896 0.08108 0.01225 0.17413 0.00693 C 0.17691 0.0067 0.1691 0.00439 0.16649 0.00346 C 0.16406 0.00254 0.16128 0.00231 0.15868 0.00185 C 0.14983 -0.00024 0.1408 -0.00162 0.13194 -0.00347 C 0.11094 -0.00278 0.08854 0.00323 0.06892 -0.00347 C 0.06684 -0.00417 0.06753 -0.00694 0.06684 -0.00879 C 0.07274 -0.02382 0.08559 -0.02498 0.10139 -0.02798 C 0.15243 -0.02659 0.20347 -0.02428 0.25469 -0.02266 C 0.26233 -0.01896 0.26719 -0.01827 0.26979 -0.01041 C 0.26927 -0.00694 0.26962 -0.00324 0.26805 4.16185E-6 C 0.26441 0.00739 0.25295 0.01179 0.24496 0.01387 C 0.21996 0.01294 0.20538 0.01017 0.18177 0.01225 C 0.1842 0.02173 0.18542 0.02127 0.19531 0.0245 C 0.20781 0.02404 0.25816 0.02034 0.27187 0.0245 C 0.27465 0.02543 0.26667 0.03976 0.26597 0.04023 C 0.26337 0.04277 0.23628 0.04763 0.22969 0.04901 C 0.18351 0.04716 0.15937 0.04578 0.11094 0.04716 C 0.09826 0.05133 0.08507 0.04832 0.07257 0.04554 C 0.06701 0.04046 0.06163 0.03722 0.05729 0.03144 C 0.06163 0.003 0.07413 0.01595 0.11285 0.01757 C 0.16128 0.02358 0.15156 0.02289 0.24305 0.01757 C 0.24514 0.01734 0.24184 0.01387 0.24114 0.01225 C 0.2401 0.00994 0.23941 0.00716 0.2375 0.00531 C 0.23229 0.00069 0.21528 -0.0037 0.20868 -0.00532 C 0.20469 -0.00625 0.19705 -0.00879 0.19705 -0.00856 C 0.18646 -0.00763 0.17483 -0.00671 0.16458 -0.00347 C 0.14271 0.00393 0.1691 -0.00417 0.15121 0.00346 C 0.13646 0.00971 0.13715 0.00855 0.12239 0.0104 C 0.08368 0.00901 0.0816 0.01826 0.06684 -0.00185 C 0.06753 -0.00648 0.06684 -0.01133 0.06892 -0.01596 C 0.06962 -0.01781 0.07257 -0.0185 0.07448 -0.01919 C 0.08229 -0.02174 0.09323 -0.02336 0.10139 -0.02451 C 0.20833 -0.01873 0.31597 -0.02428 0.42292 -0.01758 C 0.43698 -0.01804 0.45156 -0.01573 0.4651 -0.01919 C 0.4684 -0.01989 0.46545 -0.02567 0.46337 -0.02798 C 0.45903 -0.03307 0.44739 -0.03815 0.44028 -0.04024 C 0.42274 -0.03908 0.41875 -0.04024 0.4059 -0.03677 C 0.39462 -0.03376 0.38489 -0.02729 0.37326 -0.02451 C 0.36562 -0.02266 0.35816 -0.02058 0.35035 -0.01919 C 0.34271 -0.01781 0.32726 -0.01596 0.32726 -0.01573 C 0.30677 -0.01642 0.28646 -0.01665 0.26597 -0.01758 C 0.25972 -0.01781 0.2526 -0.02983 0.2526 -0.0296 C 0.25521 -0.04093 0.25486 -0.04024 0.26597 -0.04393 C 0.2875 -0.04278 0.30399 -0.04255 0.32344 -0.03677 C 0.33455 -0.03815 0.35781 -0.03584 0.35781 -0.04555 C 0.35781 -0.05249 0.34548 -0.0548 0.34062 -0.05596 C 0.33455 -0.05781 0.32951 -0.06197 0.32344 -0.06289 C 0.31076 -0.06498 0.28524 -0.06636 0.28524 -0.06613 C 0.27691 -0.06613 0.24983 -0.06775 0.23542 -0.06289 C 0.22621 -0.05966 0.22083 -0.05295 0.2125 -0.04902 C 0.20521 -0.04578 0.19705 -0.04255 0.18941 -0.04024 C 0.18229 -0.04047 0.14184 -0.03469 0.13785 -0.0474 C 0.13663 -0.05133 0.14184 -0.05804 0.14531 -0.05966 C 0.15017 -0.06151 0.16076 -0.06289 0.16076 -0.06266 C 0.17292 -0.06266 0.29201 -0.05642 0.30816 -0.06636 C 0.30764 -0.06937 0.30764 -0.07261 0.30625 -0.07538 C 0.30226 -0.08209 0.29809 -0.08047 0.29097 -0.08209 C 0.28889 -0.08255 0.28733 -0.08393 0.28524 -0.08393 C 0.27048 -0.08509 0.2559 -0.08509 0.24114 -0.08578 C 0.20503 -0.0844 0.15451 -0.08162 0.11858 -0.07006 C 0.11233 -0.07052 0.10538 -0.06937 0.09948 -0.07191 C 0.09583 -0.0733 0.09739 -0.08209 0.09948 -0.08393 C 0.10104 -0.08555 0.12135 -0.09434 0.12239 -0.09434 C 0.16319 -0.09665 0.20417 -0.09573 0.24496 -0.09619 C 0.25295 -0.0985 0.25798 -0.10451 0.26597 -0.10682 C 0.28385 -0.11214 0.30278 -0.11469 0.31979 -0.12255 C 0.32396 -0.12879 0.32743 -0.13064 0.33489 -0.13295 C 0.33611 -0.1348 0.3368 -0.13711 0.33889 -0.13827 C 0.34514 -0.14174 0.3566 -0.14289 0.36371 -0.14521 C 0.36771 -0.14636 0.37517 -0.14867 0.37517 -0.14844 C 0.39583 -0.16139 0.39375 -0.15746 0.42691 -0.15931 C 0.43524 -0.17041 0.43802 -0.16856 0.43073 -0.18197 C 0.43003 -0.18313 0.4118 -0.19769 0.41163 -0.19769 C 0.40816 -0.19954 0.4 -0.20116 0.4 -0.20093 C 0.38733 -0.19977 0.37048 -0.197 0.35989 -0.18891 C 0.35781 -0.18752 0.3559 -0.18567 0.35417 -0.18382 C 0.35139 -0.18035 0.34653 -0.17318 0.34653 -0.17295 C 0.35121 -0.1607 0.34722 -0.16486 0.35608 -0.15931 C 0.35729 -0.15677 0.35764 -0.15376 0.35989 -0.15214 C 0.36319 -0.15006 0.37153 -0.14867 0.37153 -0.14844 C 0.39479 -0.14937 0.41979 -0.14659 0.44219 -0.15399 C 0.4434 -0.15584 0.44444 -0.15769 0.44618 -0.15931 C 0.44774 -0.1607 0.45139 -0.1607 0.45173 -0.16278 C 0.45451 -0.17457 0.44427 -0.18775 0.43281 -0.19237 C 0.42413 -0.19584 0.41302 -0.19561 0.40399 -0.19769 C 0.38142 -0.19677 0.36528 -0.19885 0.34653 -0.18891 C 0.31805 -0.17365 0.3467 -0.18937 0.32934 -0.17665 C 0.32569 -0.17411 0.31771 -0.16972 0.31771 -0.16948 C 0.31719 -0.16787 0.31597 -0.16625 0.31597 -0.1644 C 0.31597 -0.1637 0.32135 -0.14544 0.32153 -0.14521 C 0.32517 -0.14151 0.33055 -0.13943 0.33489 -0.13642 C 0.34271 -0.13156 0.35 -0.12578 0.35781 -0.1207 C 0.36476 -0.11654 0.38281 -0.11723 0.38281 -0.117 C 0.40816 -0.11862 0.41927 -0.11815 0.44028 -0.12417 C 0.44878 -0.12948 0.45608 -0.13341 0.46337 -0.13989 C 0.47083 -0.15376 0.47708 -0.15908 0.4691 -0.17665 C 0.46719 -0.18058 0.46128 -0.18128 0.45746 -0.18382 C 0.44583 -0.19076 0.44757 -0.19261 0.43281 -0.19584 C 0.41805 -0.19538 0.4033 -0.19584 0.38871 -0.19422 C 0.37917 -0.1933 0.3684 -0.17688 0.35989 -0.17156 C 0.35104 -0.15931 0.35608 -0.16324 0.34653 -0.15746 C 0.33889 -0.14706 0.34757 -0.1563 0.33489 -0.15052 C 0.33212 -0.14937 0.33003 -0.14659 0.32726 -0.14521 C 0.31684 -0.14035 0.30434 -0.14243 0.29271 -0.14174 C 0.28715 -0.12532 0.3151 -0.12116 0.32726 -0.11723 C 0.34323 -0.11769 0.35937 -0.11746 0.37517 -0.11908 C 0.38715 -0.12024 0.39757 -0.13203 0.41163 -0.1348 C 0.41354 -0.13596 0.41528 -0.13735 0.41736 -0.13827 C 0.42101 -0.13989 0.42882 -0.14174 0.42882 -0.14151 C 0.44288 -0.14012 0.45486 -0.13711 0.4651 -0.14706 C 0.46858 -0.15607 0.47378 -0.16602 0.48246 -0.17156 C 0.48628 -0.18151 0.49201 -0.18035 0.50347 -0.18197 C 0.51215 -0.18474 0.51892 -0.1896 0.52639 -0.19422 C 0.53333 -0.19862 0.54305 -0.19677 0.55139 -0.19769 C 0.5651 -0.19954 0.57483 -0.20185 0.58976 -0.20301 C 0.59861 -0.20555 0.6033 -0.20995 0.60885 -0.21688 C 0.61024 -0.2185 0.61076 -0.22104 0.61267 -0.2222 C 0.62135 -0.22844 0.64705 -0.23029 0.65486 -0.23099 C 0.65746 -0.23145 0.66007 -0.23168 0.6625 -0.23261 C 0.66458 -0.2333 0.66597 -0.23538 0.66823 -0.23607 C 0.67309 -0.23792 0.67847 -0.23815 0.68368 -0.23977 C 0.68923 -0.24324 0.6941 -0.24486 0.70087 -0.24671 C 0.7026 -0.24787 0.70451 -0.24925 0.7066 -0.25018 C 0.70833 -0.25087 0.71042 -0.25087 0.71215 -0.2518 C 0.72691 -0.25919 0.71892 -0.25896 0.72552 -0.25896 " pathEditMode="relative" rAng="0" ptsTypes="ffffffffffffffffffffffffffffffffffffffffffffffffffffffffffffffffffffffffffffffffffffffffffffffffffffffffffffffffffffffffffffffA">
                                      <p:cBhvr>
                                        <p:cTn id="12" dur="5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3" y="-1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0"/>
                            </p:stCondLst>
                            <p:childTnLst>
                              <p:par>
                                <p:cTn id="14" presetID="0" presetClass="path" presetSubtype="0" accel="50000" decel="5000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1.38889E-6 -1.15607E-7 C -0.01597 0.00578 0.00434 -0.00093 -0.02777 0.00439 C -0.02951 0.00462 -0.04965 0.01873 -0.05399 0.02196 C -0.05868 0.03121 -0.06423 0.03491 -0.06718 0.04601 C -0.06475 0.07722 -0.06701 0.07075 -0.04253 0.06751 C -0.04461 0.05179 -0.04739 0.04439 -0.05902 0.03907 C -0.06944 0.04 -0.08073 0.03745 -0.0901 0.0437 C -0.09357 0.04601 -0.1 0.05225 -0.1 0.05225 C -0.10538 0.06335 -0.11128 0.0726 -0.11475 0.08508 C -0.11597 0.08948 -0.11788 0.09803 -0.11788 0.09803 C -0.11666 0.12347 -0.11649 0.13225 -0.11145 0.15283 C -0.11441 0.16555 -0.11059 0.15422 -0.11788 0.1637 C -0.11927 0.16555 -0.11961 0.16878 -0.12118 0.17017 C -0.12395 0.17295 -0.12777 0.17295 -0.13107 0.17456 C -0.13645 0.1711 -0.14409 0.1704 -0.14739 0.1637 C -0.15486 0.14844 -0.14548 0.16601 -0.15729 0.15075 C -0.16336 0.14266 -0.16562 0.12994 -0.17048 0.12 C -0.16996 0.1163 -0.17014 0.1126 -0.16875 0.10913 C -0.1658 0.10219 -0.15347 0.10127 -0.1493 0.10034 C -0.13559 0.10196 -0.12847 0.10381 -0.11632 0.10682 C -0.11024 0.11491 -0.10208 0.11977 -0.0967 0.12902 C -0.08611 0.14728 -0.08229 0.16 -0.06389 0.16578 C -0.05399 0.15954 -0.05677 0.15769 -0.05399 0.14404 C -0.05468 0.13017 -0.05156 0.11422 -0.05729 0.10243 C -0.06527 0.08624 -0.08055 0.07191 -0.09496 0.06751 C -0.11389 0.0548 -0.1401 0.06219 -0.1592 0.06335 C -0.171 0.06751 -0.18455 0.07769 -0.1934 0.08971 C -0.19531 0.09202 -0.1967 0.09549 -0.19826 0.09803 C -0.20139 0.10266 -0.20816 0.11144 -0.20816 0.11144 C -0.21024 0.11977 -0.21371 0.12693 -0.21632 0.13549 C -0.22048 0.16347 -0.21701 0.18728 -0.19496 0.19653 C -0.18455 0.20601 -0.18698 0.20532 -0.16545 0.19884 C -0.16163 0.19769 -0.15573 0.18982 -0.15573 0.18982 C -0.14826 0.1748 -0.15052 0.18173 -0.14739 0.17017 C -0.14791 0.16092 -0.14722 0.15098 -0.1493 0.14173 C -0.15017 0.13688 -0.15347 0.13341 -0.15573 0.12902 C -0.16093 0.11861 -0.16614 0.11653 -0.17534 0.11352 C -0.18368 0.11422 -0.19305 0.11167 -0.2 0.11769 C -0.2125 0.12902 -0.19791 0.12162 -0.20972 0.1267 C -0.21145 0.12878 -0.21354 0.1304 -0.21475 0.13318 C -0.21736 0.13711 -0.22118 0.14612 -0.22118 0.14612 C -0.2217 0.14936 -0.22291 0.15191 -0.22291 0.15514 C -0.22291 0.17803 -0.2151 0.17988 -0.20156 0.18566 C -0.18836 0.18266 -0.18958 0.18173 -0.18194 0.16809 C -0.1783 0.14451 -0.18038 0.11584 -0.18854 0.09364 C -0.19357 0.06636 -0.20659 0.06219 -0.22448 0.05688 C -0.23107 0.05757 -0.23802 0.05572 -0.24427 0.05873 C -0.24982 0.06173 -0.25781 0.0793 -0.26215 0.08508 C -0.27083 0.11375 -0.28576 0.1378 -0.30486 0.15514 C -0.32343 0.14867 -0.32569 0.14497 -0.33437 0.12208 C -0.33593 0.11283 -0.33836 0.10705 -0.33593 0.09803 C -0.32656 0.10243 -0.32847 0.10335 -0.32291 0.11352 C -0.31892 0.12092 -0.31389 0.12786 -0.30972 0.13549 C -0.3059 0.15075 -0.3052 0.15769 -0.30816 0.17688 C -0.3092 0.18335 -0.31493 0.18612 -0.31788 0.18982 C -0.321 0.19422 -0.32309 0.19907 -0.32621 0.203 C -0.32899 0.2148 -0.32812 0.22566 -0.32291 0.2356 C -0.32014 0.23491 -0.31701 0.2356 -0.31475 0.23375 C -0.31076 0.23029 -0.30486 0.22034 -0.30486 0.22034 C -0.30191 0.20555 -0.30399 0.18451 -0.31632 0.17919 C -0.32725 0.18104 -0.33246 0.18034 -0.33923 0.19191 C -0.34166 0.19607 -0.34583 0.20532 -0.34583 0.20532 C -0.34982 0.22612 -0.34826 0.21688 -0.35069 0.23375 C -0.3467 0.26034 -0.34392 0.27884 -0.32118 0.28393 C -0.30955 0.29433 -0.30416 0.28925 -0.28854 0.28578 C -0.2868 0.28462 -0.28402 0.28416 -0.2835 0.28185 C -0.2802 0.26381 -0.29878 0.25433 -0.30816 0.2511 C -0.31527 0.25156 -0.32257 0.2511 -0.32951 0.25341 C -0.33559 0.25549 -0.34097 0.27306 -0.34097 0.27306 C -0.34305 0.28115 -0.34913 0.29688 -0.34913 0.29688 C -0.35121 0.34566 -0.34514 0.36439 -0.36389 0.39537 C -0.375 0.41318 -0.37083 0.41225 -0.38524 0.41688 C -0.39184 0.4104 -0.39496 0.40393 -0.4 0.39537 C -0.40052 0.39306 -0.40086 0.39075 -0.40156 0.38844 C -0.40243 0.38612 -0.40468 0.38474 -0.40486 0.38196 C -0.40573 0.3704 -0.40312 0.3593 -0.39496 0.35607 C -0.37621 0.35722 -0.35729 0.35491 -0.34583 0.3778 C -0.34461 0.38289 -0.34132 0.38728 -0.34097 0.39306 C -0.3401 0.4104 -0.34201 0.42266 -0.35069 0.43468 C -0.35121 0.43653 -0.35121 0.43954 -0.35243 0.44092 C -0.35416 0.44323 -0.35694 0.44347 -0.35902 0.44532 C -0.36302 0.44878 -0.36649 0.45271 -0.37048 0.45618 C -0.37534 0.45572 -0.38055 0.45595 -0.38524 0.45433 C -0.38663 0.45341 -0.40295 0.43838 -0.40486 0.43653 C -0.40902 0.42705 -0.41215 0.41849 -0.41475 0.40832 C -0.41684 0.39075 -0.41718 0.39445 -0.41475 0.37341 C -0.4118 0.34797 -0.38368 0.34127 -0.36875 0.33849 C -0.35243 0.34081 -0.34427 0.34381 -0.33107 0.35607 C -0.32604 0.37688 -0.33437 0.34705 -0.32448 0.3667 C -0.32326 0.36925 -0.32378 0.37271 -0.32291 0.37572 C -0.32205 0.37849 -0.32066 0.3815 -0.31961 0.38404 C -0.32083 0.41295 -0.32014 0.42728 -0.33107 0.44994 C -0.33611 0.47306 -0.34618 0.49364 -0.35729 0.51306 C -0.35885 0.5156 -0.35902 0.5193 -0.36059 0.52162 C -0.36284 0.52508 -0.36632 0.5274 -0.36875 0.53063 C -0.38055 0.54612 -0.38958 0.56462 -0.40642 0.57179 C -0.40816 0.57341 -0.40955 0.57503 -0.41145 0.57618 C -0.41458 0.57826 -0.42118 0.58081 -0.42118 0.58081 C -0.42795 0.58659 -0.43281 0.58959 -0.44097 0.59144 C -0.45555 0.60162 -0.44948 0.59815 -0.45902 0.60277 C -0.47604 0.60046 -0.48211 0.60254 -0.4934 0.58751 C -0.49027 0.56347 -0.48836 0.56948 -0.46875 0.57179 C -0.46284 0.57734 -0.45746 0.58058 -0.45243 0.58751 C -0.45086 0.59699 -0.44791 0.60231 -0.44583 0.6111 C -0.45017 0.63722 -0.4552 0.64717 -0.47378 0.65711 C -0.48993 0.67884 -0.51458 0.68462 -0.53593 0.69202 C -0.55885 0.69156 -0.58194 0.6911 -0.60486 0.68971 C -0.61145 0.68948 -0.61666 0.68532 -0.62291 0.68532 " pathEditMode="relative" ptsTypes="fffffffffffffffffffffffffffffffffffffffffffffffffffffffffffffffffffffffffffffffffffffffffffffffffffffffffffA">
                                      <p:cBhvr>
                                        <p:cTn id="15" dur="2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8" name="Picture 14" descr="http://www.palazzotenta39.it/public/wp-content/uploads/falo-san-giuseppe-a-bagnol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939129" cy="6858000"/>
          </a:xfrm>
          <a:prstGeom prst="rect">
            <a:avLst/>
          </a:prstGeom>
          <a:noFill/>
        </p:spPr>
      </p:pic>
      <p:pic>
        <p:nvPicPr>
          <p:cNvPr id="11266" name="Picture 2" descr="http://www.thegossipers.com/wp-content/uploads/2008/04/mischabitch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15262">
            <a:off x="7327976" y="343130"/>
            <a:ext cx="1594148" cy="1275318"/>
          </a:xfrm>
          <a:prstGeom prst="rect">
            <a:avLst/>
          </a:prstGeom>
          <a:noFill/>
        </p:spPr>
      </p:pic>
      <p:pic>
        <p:nvPicPr>
          <p:cNvPr id="11268" name="Picture 4" descr="http://cdn2.gossipitaliano.com/wp-content/uploads/2011/06/Laerte-Pappalardo-gossi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521883">
            <a:off x="269589" y="466326"/>
            <a:ext cx="2145351" cy="1617595"/>
          </a:xfrm>
          <a:prstGeom prst="rect">
            <a:avLst/>
          </a:prstGeom>
          <a:noFill/>
        </p:spPr>
      </p:pic>
      <p:pic>
        <p:nvPicPr>
          <p:cNvPr id="11270" name="Picture 6" descr="http://3.bp.blogspot.com/-JC6Dm0AhHC4/TeKSD05zE2I/AAAAAAAABoU/m3jOvFPHIf4/s1600/AG4251_Spiaggia-dei-pescatori-Poster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72125" y="2571750"/>
            <a:ext cx="3571875" cy="4286250"/>
          </a:xfrm>
          <a:prstGeom prst="rect">
            <a:avLst/>
          </a:prstGeom>
          <a:noFill/>
        </p:spPr>
      </p:pic>
      <p:pic>
        <p:nvPicPr>
          <p:cNvPr id="11272" name="Picture 8" descr="http://www.sanmarcoriccione.it/images/spiaggia_r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63688" y="548680"/>
            <a:ext cx="3810000" cy="3810000"/>
          </a:xfrm>
          <a:prstGeom prst="rect">
            <a:avLst/>
          </a:prstGeom>
          <a:noFill/>
        </p:spPr>
      </p:pic>
      <p:pic>
        <p:nvPicPr>
          <p:cNvPr id="11274" name="Picture 10" descr="http://www.italianbody.com/wp-content/uploads/2010/06/spiaggia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4952780"/>
            <a:ext cx="1763688" cy="1905219"/>
          </a:xfrm>
          <a:prstGeom prst="rect">
            <a:avLst/>
          </a:prstGeom>
          <a:noFill/>
        </p:spPr>
      </p:pic>
      <p:pic>
        <p:nvPicPr>
          <p:cNvPr id="11276" name="Picture 12" descr="http://www.spiaggesalento.net/sfondi-spiaggia/sfondo-spiaggia-fiore-salento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55776" y="4293096"/>
            <a:ext cx="2270051" cy="1705203"/>
          </a:xfrm>
          <a:prstGeom prst="rect">
            <a:avLst/>
          </a:prstGeom>
          <a:noFill/>
        </p:spPr>
      </p:pic>
      <p:pic>
        <p:nvPicPr>
          <p:cNvPr id="11280" name="Picture 16" descr="http://www.riminibeach.it/var/news/storage/images/eventi/festa-segavecchia/149361-1-ita-IT/festa-segavecchia_large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79912" y="5733256"/>
            <a:ext cx="1794803" cy="1124744"/>
          </a:xfrm>
          <a:prstGeom prst="rect">
            <a:avLst/>
          </a:prstGeom>
          <a:noFill/>
        </p:spPr>
      </p:pic>
      <p:pic>
        <p:nvPicPr>
          <p:cNvPr id="11282" name="Picture 18" descr="http://web.tiscali.it/zerolandia/images/IMAGES/ZERO104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-4533900" y="404664"/>
            <a:ext cx="4533900" cy="3171826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 -1.7341E-7 C -0.24791 0.08393 -0.24097 0.14382 -0.23402 0.14382 C -0.22708 0.14382 -0.221 0.08393 -0.21892 -1.7341E-7 C -0.21597 0.08393 -0.21007 0.14382 -0.20295 0.14382 C -0.196 0.14382 -0.18993 0.08393 -0.18802 -1.7341E-7 C -0.18507 0.08393 -0.17899 0.14382 -0.17204 0.14382 C -0.16493 0.14382 -0.15798 0.08393 -0.15607 -1.7341E-7 C -0.15399 0.08393 -0.14791 0.14382 -0.13993 0.14382 C -0.13402 0.14382 -0.12708 0.08393 -0.125 -1.7341E-7 C -0.12291 0.08393 -0.11597 0.14382 -0.10902 0.14382 C -0.10208 0.14382 -0.096 0.08393 -0.09392 -1.7341E-7 C -0.09097 0.08393 -0.08507 0.14382 -0.07795 0.14382 C -0.071 0.14382 -0.06493 0.08393 -0.06197 -1.7341E-7 C -0.06007 0.08393 -0.05399 0.14382 -0.04704 0.14382 C -0.03993 0.14382 -0.03298 0.08393 -0.03107 -1.7341E-7 C -0.02899 0.08393 -0.02291 0.14382 -0.01493 0.14382 C -0.00798 0.14382 -0.00208 0.08393 -4.16667E-6 -1.7341E-7 " pathEditMode="relative" rAng="0" ptsTypes="fffffffffffffffff">
                                      <p:cBhvr>
                                        <p:cTn id="6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2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500"/>
                            </p:stCondLst>
                            <p:childTnLst>
                              <p:par>
                                <p:cTn id="38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1500"/>
                            </p:stCondLst>
                            <p:childTnLst>
                              <p:par>
                                <p:cTn id="44" presetID="5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04 -0.08923  -0.046 -0.16647  -0.113 -0.1718  C -0.177 -0.17846  -0.237 -0.11853  -0.241 -0.03196  C -0.246 0.04794  -0.204 0.12252  -0.144 0.12785  C -0.089 0.13185  -0.037 0.08257  -0.033 0.00799  C -0.029 -0.05993  -0.064 -0.12386  -0.115 -0.12918  C -0.162 -0.13318  -0.206 -0.09189  -0.209 -0.0293  C -0.212 0.02664  -0.184 0.08124  -0.142 0.0839  C -0.104 0.0879  -0.068 0.05594  -0.065 0.00533  C -0.063 -0.03995  -0.084 -0.0839  -0.117 -0.08657  C -0.146 -0.08923  -0.175 -0.06526  -0.177 -0.02664  C -0.179 0.00666  -0.164 0.03862  -0.14 0.04129  C -0.12 0.04395  -0.099 0.0293  -0.098 0.00266  C -0.096 -0.01865  -0.104 -0.04129  -0.119 -0.04395  C -0.131 -0.04395  -0.143 -0.03862  -0.145 -0.02397  C -0.146 -0.01465  -0.144 -0.00533  -0.138 -0.00133  C -0.135 0  -0.133 0  -0.13 -0.00133  E" pathEditMode="relative" ptsTypes="">
                                      <p:cBhvr>
                                        <p:cTn id="45" dur="20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3500"/>
                            </p:stCondLst>
                            <p:childTnLst>
                              <p:par>
                                <p:cTn id="4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948 0.00925 C 0.27205 0.01272 0.27136 0.01364 0.30365 0.00925 C 0.30608 0.00902 0.30782 0.00555 0.31025 0.00486 C 0.31511 0.00324 0.32014 0.00347 0.325 0.00255 C 0.33212 0.00116 0.33959 -0.00162 0.34636 -0.00393 C 0.3507 -0.00532 0.35938 -0.00832 0.35938 -0.00832 C 0.3698 -0.01757 0.37518 -0.02266 0.38403 -0.03445 C 0.38577 -0.03676 0.3875 -0.03861 0.38889 -0.04115 C 0.39115 -0.04555 0.39549 -0.0541 0.39549 -0.0541 C 0.39497 -0.06867 0.39566 -0.08347 0.39375 -0.0978 C 0.39341 -0.10081 0.39045 -0.10243 0.38889 -0.10428 C 0.38299 -0.11029 0.37466 -0.11861 0.36754 -0.12185 C 0.34914 -0.11954 0.34861 -0.12115 0.33473 -0.10867 C 0.33125 -0.10566 0.325 -0.09988 0.325 -0.09988 C 0.32448 -0.0978 0.32431 -0.09526 0.32327 -0.09341 C 0.32205 -0.09086 0.31858 -0.08994 0.31841 -0.08693 C 0.31632 -0.06011 0.31858 -0.03422 0.33316 -0.0148 C 0.33507 -0.01225 0.33785 -0.01086 0.33976 -0.00832 C 0.3474 0.00162 0.33768 -0.0037 0.34948 0.00046 C 0.35261 0.00324 0.3566 0.00393 0.35938 0.00694 C 0.36094 0.00856 0.36111 0.01203 0.36268 0.01364 C 0.36927 0.02081 0.36806 0.01526 0.37414 0.02012 C 0.37813 0.02335 0.38177 0.02729 0.38559 0.03098 C 0.38768 0.03283 0.40382 0.04 0.40695 0.04185 C 0.4191 0.04948 0.42639 0.05434 0.43976 0.05711 C 0.45504 0.06729 0.43559 0.05549 0.45782 0.06382 C 0.46007 0.06451 0.46198 0.06729 0.46424 0.06821 C 0.46736 0.06937 0.47084 0.0696 0.47414 0.07029 C 0.49601 0.08 0.51598 0.07977 0.53976 0.08116 C 0.57223 0.07954 0.57188 0.08023 0.59375 0.07468 C 0.60018 0.06914 0.60695 0.06451 0.61355 0.05919 C 0.61806 0.05087 0.62361 0.04763 0.6283 0.03977 C 0.64566 0.0111 0.62934 0.03445 0.64132 0.01781 C 0.64914 -0.02034 0.63855 -0.043 0.61511 -0.05849 C 0.59549 -0.05688 0.59306 -0.0578 0.579 -0.05202 C 0.57535 -0.04878 0.57084 -0.04717 0.56754 -0.04323 C 0.55243 -0.02612 0.57292 -0.04115 0.55608 -0.03006 C 0.55 -0.01803 0.54948 -0.0148 0.54636 -0.00185 C 0.54757 0.01388 0.54688 0.03468 0.55764 0.04416 C 0.56667 0.06682 0.57309 0.0659 0.58733 0.07677 C 0.60261 0.08856 0.61719 0.09642 0.63473 0.10081 C 0.66823 0.12324 0.70486 0.10127 0.73143 0.07468 C 0.74132 0.06497 0.74688 0.05156 0.75782 0.04416 C 0.77639 0.01873 0.75452 0.05041 0.76754 0.02659 C 0.77205 0.01827 0.77761 0.01087 0.7823 0.00255 C 0.7849 -0.00208 0.79532 -0.01086 0.79879 -0.0148 C 0.80469 -0.02173 0.8092 -0.03006 0.81511 -0.03676 C 0.82275 -0.04532 0.82605 -0.05364 0.83473 -0.06081 C 0.83646 -0.06358 0.83768 -0.06705 0.83976 -0.06959 C 0.84115 -0.07075 0.84323 -0.07006 0.84462 -0.07167 C 0.84688 -0.07491 0.84705 -0.07954 0.84948 -0.08254 C 0.85174 -0.08555 0.85521 -0.08647 0.85782 -0.08902 C 0.85973 -0.09086 0.86077 -0.09387 0.86268 -0.09572 C 0.86702 -0.10011 0.87275 -0.10243 0.87743 -0.10659 C 0.88195 -0.11075 0.88594 -0.11537 0.89063 -0.11954 C 0.89219 -0.12115 0.89393 -0.12254 0.89549 -0.12393 C 0.90191 -0.12971 0.91007 -0.13364 0.91684 -0.13919 C 0.92743 -0.14797 0.93907 -0.15815 0.95122 -0.16323 C 0.95486 -0.16647 0.95747 -0.1711 0.96111 -0.17433 C 0.96823 -0.18058 0.97778 -0.1815 0.98559 -0.1852 C 1.00521 -0.18404 1.02535 -0.18589 1.04462 -0.18081 C 1.06077 -0.17665 1.07448 -0.15861 1.09063 -0.15468 C 1.09688 -0.14821 1.10226 -0.14566 1.10851 -0.13919 C 1.10955 -0.13641 1.11042 -0.13318 1.11181 -0.13063 C 1.1132 -0.12809 1.11563 -0.1267 1.11684 -0.12393 C 1.11927 -0.11838 1.12049 -0.10636 1.1217 -0.09988 C 1.12032 -0.08069 1.12101 -0.06127 1.10521 -0.0541 C 1.10486 -0.0541 1.08959 -0.05549 1.08559 -0.05849 C 1.079 -0.06358 1.06146 -0.0793 1.05782 -0.08902 C 1.05469 -0.09711 1.05052 -0.10451 1.04792 -0.11306 C 1.04202 -0.13248 1.04757 -0.12023 1.04132 -0.13271 C 1.03872 -0.15052 1.03716 -0.15283 1.04132 -0.17202 C 1.04254 -0.1778 1.04271 -0.18312 1.04636 -0.18728 C 1.05087 -0.19237 1.05764 -0.19399 1.06268 -0.19815 C 1.08785 -0.19607 1.08282 -0.19792 1.09879 -0.18728 C 1.10313 -0.17873 1.10868 -0.16786 1.11181 -0.15884 C 1.11615 -0.14682 1.11632 -0.1348 1.1217 -0.12393 C 1.12552 -0.0867 1.12934 -0.04786 1.11684 -0.01271 C 1.11511 -2.19653E-6 1.11233 0.01156 1.10695 0.0222 C 1.10295 0.04255 1.09202 0.05526 1.07743 0.06151 C 1.06858 0.0696 1.05868 0.07422 1.04948 0.08116 C 1.0349 0.09179 1.05 0.08509 1.03802 0.08994 C 1.03073 0.09642 1.02205 0.10151 1.01355 0.1052 C 1.00625 0.11954 1.01476 0.10544 1.00521 0.11399 C 1.00174 0.11723 0.99896 0.12139 0.99549 0.12486 C 0.98941 0.13665 0.9882 0.13966 0.98559 0.1533 C 0.98559 0.1533 0.98733 0.17526 0.98889 0.17942 C 1.00105 0.21203 1.01927 0.21596 1.04462 0.21873 C 1.05886 0.21757 1.06667 0.22289 1.07587 0.21226 C 1.07813 0.20948 1.08039 0.20671 1.0823 0.20347 C 1.08577 0.19792 1.09219 0.1859 1.09219 0.1859 C 1.09861 0.15908 1.09931 0.14197 1.08559 0.12046 C 1.08351 0.11723 1.08073 0.10914 1.07743 0.10752 C 1.06823 0.10312 1.04705 0.10174 1.03802 0.10081 C 0.98924 0.10243 0.98212 0.09295 0.95278 0.12278 C 0.94705 0.1385 0.94236 0.15399 0.93802 0.17064 C 0.93855 0.1852 0.93716 0.20023 0.93976 0.21434 C 0.94098 0.22266 0.94566 0.22937 0.94948 0.2363 C 0.9533 0.24416 0.95764 0.25364 0.96268 0.26035 C 0.9717 0.27237 0.98872 0.27468 1.00035 0.28 C 1.01025 0.27931 1.01997 0.27885 1.02986 0.27769 C 1.03368 0.27723 1.0375 0.27538 1.04132 0.27561 C 1.04636 0.27607 1.05122 0.27815 1.05608 0.28 C 1.05938 0.28116 1.06598 0.28416 1.06598 0.28416 C 1.07101 0.29411 1.0757 0.30474 1.08073 0.31492 C 1.0823 0.32116 1.08698 0.32578 1.08733 0.33203 C 1.08907 0.35908 1.08542 0.40301 1.06111 0.41087 C 1.03177 0.40694 1.00122 0.40255 0.97257 0.39353 C 0.97032 0.39052 0.96858 0.38659 0.96598 0.38474 C 0.95122 0.37295 0.96077 0.38821 0.94792 0.37388 C 0.93716 0.36185 0.93768 0.36093 0.93143 0.34752 C 0.92952 0.33596 0.92448 0.31769 0.93316 0.30821 C 0.93664 0.30451 0.94184 0.30497 0.94636 0.30382 C 0.95521 0.30775 0.96355 0.31422 0.97257 0.31677 C 0.98924 0.33018 1.00278 0.34035 1.01684 0.35838 C 1.01893 0.36393 1.02361 0.36948 1.02327 0.37596 C 1.02275 0.38405 1.02344 0.39237 1.0217 0.4 C 1.01875 0.41364 1.00052 0.43376 0.99219 0.44116 C 0.98889 0.44786 0.98559 0.45457 0.9823 0.46104 C 0.98125 0.46312 0.979 0.46775 0.979 0.46775 C 0.97795 0.47214 0.97691 0.4763 0.97587 0.4807 C 0.97327 0.49179 0.9842 0.51098 0.98733 0.51792 C 0.99757 0.53896 1.01667 0.55029 1.03473 0.55492 C 1.0408 0.55422 1.04705 0.55561 1.05278 0.55283 C 1.05799 0.55029 1.06598 0.53966 1.06598 0.53966 C 1.06927 0.53087 1.0724 0.52509 1.07414 0.51561 C 1.07327 0.5089 1.07379 0.50104 1.06927 0.49572 C 1.06007 0.48555 1.04202 0.477 1.02986 0.47422 C 1.01806 0.46359 1.00226 0.4659 0.99063 0.4763 C 0.98959 0.47838 0.98855 0.48093 0.98733 0.48301 C 0.98577 0.48532 0.98368 0.48694 0.9823 0.48948 C 0.98021 0.49364 0.97952 0.4985 0.97743 0.50266 C 0.97188 0.52555 0.97431 0.55191 0.98403 0.57249 C 0.98768 0.58012 0.99289 0.58682 0.99705 0.59422 C 0.99948 0.59815 1.00365 0.6074 1.00365 0.6074 C 1.00903 0.62983 0.99584 0.64393 0.98073 0.64879 C 0.9724 0.65434 0.96893 0.65757 0.95938 0.65989 C 0.94792 0.65896 0.93525 0.6622 0.92483 0.65526 C 0.91216 0.64671 0.89896 0.63168 0.88889 0.61804 C 0.88733 0.60948 0.88594 0.60393 0.88212 0.59653 C 0.87622 0.57087 0.85 0.56694 0.83316 0.56162 C 0.82709 0.56255 0.81945 0.56023 0.81511 0.56601 C 0.81389 0.56763 0.81459 0.57064 0.81355 0.57249 C 0.81233 0.57457 0.81007 0.57549 0.80851 0.57688 C 0.80122 0.59584 0.80973 0.57688 0.80035 0.58983 C 0.79306 0.59977 0.80157 0.59468 0.79219 0.59861 C 0.78403 0.60948 0.77396 0.61919 0.76268 0.62266 C 0.7566 0.62197 0.75035 0.6222 0.74462 0.62058 C 0.7342 0.61781 0.72275 0.60046 0.71684 0.58983 C 0.71476 0.57688 0.7125 0.56994 0.7217 0.56162 C 0.73039 0.56231 0.73941 0.5607 0.74792 0.56347 C 0.75226 0.56532 0.75938 0.57457 0.75938 0.57457 C 0.76233 0.5822 0.76407 0.58937 0.76754 0.59653 C 0.77118 0.62266 0.77275 0.61272 0.76927 0.62705 C 0.76823 0.63931 0.7691 0.65457 0.75938 0.66197 C 0.75591 0.66451 0.75174 0.66451 0.74792 0.66636 C 0.72657 0.66312 0.71285 0.65804 0.69705 0.63792 C 0.69601 0.6333 0.6948 0.62914 0.69375 0.62474 C 0.69323 0.62266 0.69219 0.61804 0.69219 0.61804 C 0.69445 0.60139 0.69879 0.58012 0.71181 0.57249 C 0.71528 0.57018 0.71945 0.56948 0.72327 0.56809 C 0.73039 0.56948 0.7375 0.57018 0.74462 0.57249 C 0.74809 0.57341 0.75452 0.57688 0.75452 0.57688 C 0.76441 0.58659 0.77483 0.59191 0.7823 0.60509 C 0.78438 0.61318 0.78855 0.61734 0.79219 0.62474 C 0.79167 0.63538 0.7915 0.64671 0.79063 0.65757 C 0.78924 0.67399 0.77448 0.68393 0.76424 0.68809 C 0.75504 0.6874 0.74549 0.68856 0.73646 0.68601 C 0.73264 0.68486 0.72986 0.68023 0.72657 0.67723 C 0.725 0.67584 0.7217 0.67283 0.7217 0.67283 C 0.71962 0.66474 0.71181 0.6511 0.71181 0.6511 C 0.70903 0.63931 0.70643 0.62775 0.70365 0.61619 C 0.70764 0.58151 0.7033 0.58682 0.7217 0.57457 C 0.73907 0.57619 0.74375 0.57757 0.75782 0.58335 C 0.76372 0.58914 0.7698 0.5933 0.77587 0.59861 C 0.77952 0.60624 0.78073 0.61411 0.78403 0.62266 C 0.7882 0.65133 0.78542 0.67283 0.76424 0.68162 C 0.75851 0.67931 0.75348 0.67538 0.74792 0.67283 C 0.73907 0.66335 0.72917 0.65873 0.7217 0.64671 C 0.71875 0.64185 0.71337 0.63145 0.71337 0.63145 C 0.71302 0.62844 0.71268 0.62544 0.71181 0.62266 C 0.7099 0.61665 0.70521 0.60509 0.70521 0.60509 C 0.70139 0.57364 0.71268 0.55052 0.72986 0.53087 C 0.74566 0.5126 0.72431 0.5348 0.73976 0.52 C 0.7441 0.51561 0.75278 0.50705 0.75278 0.50705 C 0.75504 0.50266 0.75834 0.49896 0.75938 0.49364 C 0.76164 0.48231 0.7599 0.48763 0.76424 0.47838 C 0.7665 0.46497 0.76736 0.46497 0.76424 0.44809 C 0.76077 0.4296 0.73368 0.41827 0.7217 0.41526 C 0.66632 0.41781 0.69341 0.41249 0.66927 0.42382 C 0.65226 0.44162 0.65834 0.4326 0.64948 0.44809 C 0.6474 0.45966 0.64254 0.46937 0.63976 0.4807 C 0.64028 0.48879 0.63941 0.49711 0.64132 0.50474 C 0.64236 0.50867 0.64601 0.51029 0.64792 0.51353 C 0.64931 0.51607 0.64948 0.52 0.65122 0.52231 C 0.66007 0.53411 0.66094 0.53272 0.67084 0.53526 C 0.68473 0.54428 0.69966 0.54058 0.71337 0.53295 C 0.72188 0.51677 0.71077 0.53572 0.72327 0.5244 C 0.72483 0.52301 0.725 0.51954 0.72657 0.51792 C 0.72848 0.51561 0.73091 0.51492 0.73316 0.51353 C 0.73646 0.50705 0.73802 0.50035 0.74132 0.49364 C 0.7408 0.48509 0.74098 0.4763 0.73976 0.46775 C 0.73716 0.44902 0.72552 0.44278 0.71337 0.437 C 0.70191 0.43792 0.68924 0.43445 0.679 0.44116 C 0.67691 0.44278 0.66927 0.45179 0.66754 0.45457 C 0.66459 0.45942 0.65938 0.46983 0.65938 0.46983 C 0.65747 0.48093 0.65556 0.48717 0.65938 0.50035 C 0.66042 0.50382 0.66389 0.50474 0.66598 0.50705 C 0.67865 0.52162 0.69323 0.52671 0.70851 0.53526 C 0.73143 0.53133 0.73299 0.53503 0.74636 0.51792 C 0.74809 0.50798 0.75191 0.49896 0.75452 0.48948 C 0.754 0.477 0.75365 0.46474 0.75278 0.45226 C 0.7507 0.42451 0.72275 0.41642 0.70677 0.41318 C 0.70087 0.41457 0.6948 0.41526 0.68889 0.41734 C 0.67309 0.42289 0.6691 0.45018 0.66598 0.46775 C 0.66702 0.47653 0.66459 0.48763 0.66927 0.49364 C 0.67674 0.50382 0.68351 0.51237 0.69375 0.51561 C 0.70191 0.52093 0.70938 0.52231 0.71841 0.5244 C 0.74184 0.52208 0.74184 0.52671 0.75452 0.50474 C 0.75608 0.49503 0.7599 0.48809 0.76268 0.47838 C 0.76025 0.4511 0.75764 0.43792 0.73976 0.42174 C 0.73403 0.41642 0.725 0.41364 0.71841 0.41087 C 0.71511 0.40925 0.70851 0.40648 0.70851 0.40648 C 0.69827 0.40786 0.69289 0.40902 0.68403 0.41318 C 0.68004 0.42104 0.67518 0.42312 0.66927 0.42844 C 0.66702 0.43283 0.66493 0.437 0.66268 0.44116 C 0.66164 0.4437 0.66042 0.44578 0.65938 0.44809 C 0.65834 0.45018 0.65608 0.45457 0.65608 0.45457 C 0.65035 0.477 0.63907 0.49503 0.6283 0.51353 C 0.62587 0.51769 0.62309 0.52162 0.6217 0.52671 C 0.62118 0.52879 0.62101 0.53133 0.61997 0.53295 C 0.61407 0.54474 0.60677 0.55191 0.59705 0.55723 C 0.58837 0.56879 0.58403 0.56717 0.57414 0.57457 C 0.56754 0.57942 0.56476 0.58682 0.55764 0.58983 C 0.55087 0.59723 0.54584 0.6007 0.53802 0.60509 C 0.5349 0.60671 0.5283 0.60948 0.5283 0.60948 C 0.52257 0.62081 0.52743 0.61411 0.51511 0.62058 C 0.50573 0.62544 0.49705 0.63237 0.48733 0.63584 C 0.48004 0.64208 0.47101 0.6437 0.46268 0.64671 C 0.43386 0.64463 0.41945 0.64255 0.39375 0.6333 C 0.38681 0.62752 0.37414 0.6185 0.36754 0.60948 C 0.36181 0.60139 0.35903 0.59214 0.35452 0.58335 C 0.35174 0.56648 0.34809 0.55052 0.34636 0.53295 C 0.34792 0.52231 0.34792 0.517 0.35608 0.51353 C 0.35677 0.51376 0.36528 0.517 0.3658 0.51792 C 0.3717 0.52393 0.37657 0.53156 0.3823 0.53757 C 0.3842 0.5496 0.38855 0.55607 0.39045 0.56809 C 0.38837 0.59815 0.3908 0.58867 0.379 0.6074 C 0.37778 0.60925 0.37726 0.61203 0.37587 0.61388 C 0.37292 0.61734 0.3658 0.62266 0.3658 0.62266 C 0.34393 0.62104 0.34167 0.62382 0.32639 0.61388 C 0.32066 0.60324 0.31476 0.59515 0.31025 0.58335 C 0.30834 0.56879 0.30625 0.55399 0.30365 0.53966 C 0.30417 0.53087 0.30365 0.52208 0.30521 0.51353 C 0.30591 0.51006 0.30816 0.50729 0.31025 0.50474 C 0.32379 0.48833 0.32986 0.49087 0.34636 0.48509 C 0.37014 0.48717 0.38664 0.48648 0.40018 0.51561 C 0.4033 0.52208 0.4099 0.54405 0.41025 0.54636 C 0.41129 0.55214 0.41355 0.56347 0.41355 0.56347 C 0.41302 0.57526 0.4132 0.58682 0.41181 0.59861 C 0.41146 0.60116 0.40938 0.60278 0.40851 0.60509 C 0.39948 0.62937 0.38594 0.6326 0.36754 0.63584 C 0.35521 0.64116 0.34219 0.63653 0.32986 0.6333 C 0.32639 0.63052 0.32118 0.62983 0.31997 0.62474 C 0.31806 0.61665 0.31545 0.60994 0.31181 0.60278 C 0.30955 0.59075 0.30834 0.57757 0.30521 0.56601 C 0.30608 0.55399 0.3066 0.52809 0.31181 0.51561 C 0.31771 0.50151 0.33004 0.49295 0.34132 0.48948 C 0.35452 0.49041 0.36841 0.4874 0.38073 0.49364 C 0.38368 0.49549 0.38594 0.49873 0.38889 0.50035 C 0.39827 0.50567 0.4099 0.50914 0.41997 0.51098 C 0.43924 0.52 0.46372 0.50798 0.4823 0.49827 C 0.50139 0.48833 0.4823 0.49896 0.49549 0.48948 C 0.49983 0.48624 0.50851 0.4807 0.50851 0.4807 C 0.51216 0.47307 0.51702 0.4696 0.5217 0.46312 C 0.52257 0.45873 0.52622 0.45503 0.52639 0.45018 C 0.52848 0.42289 0.51025 0.39723 0.49219 0.38914 C 0.48629 0.38636 0.48004 0.3852 0.47414 0.38243 C 0.4665 0.38312 0.45868 0.38289 0.45122 0.38474 C 0.44931 0.3852 0.44809 0.38798 0.44636 0.38914 C 0.44375 0.39098 0.44063 0.39168 0.43802 0.39353 C 0.42761 0.40116 0.42014 0.41249 0.40851 0.41734 C 0.39219 0.43214 0.37986 0.41364 0.3658 0.4044 C 0.36441 0.40185 0.36302 0.39931 0.36111 0.39769 C 0.35973 0.3963 0.3573 0.39723 0.35608 0.39561 C 0.35434 0.3933 0.354 0.3896 0.35278 0.38659 C 0.35139 0.38382 0.34948 0.38104 0.34792 0.37804 C 0.34462 0.36231 0.34011 0.34798 0.33802 0.33203 C 0.33941 0.31237 0.33733 0.29018 0.35452 0.28416 C 0.3724 0.26035 0.39827 0.24648 0.4217 0.2363 C 0.43004 0.2326 0.43195 0.22798 0.44132 0.2252 C 0.45486 0.21388 0.47327 0.21133 0.48889 0.20786 C 0.50539 0.20416 0.51927 0.19885 0.53646 0.197 C 0.57691 0.18752 0.6217 0.1859 0.66268 0.1859 " pathEditMode="relative" ptsTypes="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A">
                                      <p:cBhvr>
                                        <p:cTn id="48" dur="20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hotelaidariccione.it/images/sal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556792"/>
            <a:ext cx="5976664" cy="3656611"/>
          </a:xfrm>
          <a:prstGeom prst="rect">
            <a:avLst/>
          </a:prstGeom>
          <a:noFill/>
        </p:spPr>
      </p:pic>
      <p:pic>
        <p:nvPicPr>
          <p:cNvPr id="10244" name="Picture 4" descr="http://www.hotelcignodoro.it/img/riccione_spiagg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257550" cy="319087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0246" name="Picture 6" descr="http://img2it.trovit.it/7175824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73256" y="5013176"/>
            <a:ext cx="2470744" cy="1844824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0248" name="Picture 8" descr="http://www.travel.it/emiliaromagna/riccione/swim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49381" y="0"/>
            <a:ext cx="2794619" cy="1905422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0250" name="Picture 10" descr="http://www.giallozafferano.it/images/prodotti/noce-cocc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000500"/>
            <a:ext cx="3619500" cy="2857500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10252" name="Picture 12" descr="http://www.centroglobo.it/sites/default/files/images/granit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31840" y="4286249"/>
            <a:ext cx="3762375" cy="2571751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10254" name="Picture 14" descr="http://www.sanitaincifre.it/wp-content/uploads/2011/02/anziani-fitness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652120" y="1916832"/>
            <a:ext cx="4000500" cy="3200401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0256" name="Picture 16" descr="http://www.hotelcalabona.it/public/images/org/servizi/bambino-in-spiaggia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059832" y="-1"/>
            <a:ext cx="3384376" cy="2262927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0258" name="Picture 18" descr="http://www.threemonkeysonline.com/images/articles/elisabeth_kenny_bagnante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39552" y="2636912"/>
            <a:ext cx="1333500" cy="2000251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0260" name="Picture 20" descr="http://www.italianbloggers.it/wp-content/uploads/2011/05/belen1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4971627"/>
            <a:ext cx="1299666" cy="1886373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 advTm="18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ttp://www.solostyle.it/wp-content/uploads/2008/04/ombrellon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0"/>
            <a:ext cx="7454347" cy="6858000"/>
          </a:xfrm>
          <a:prstGeom prst="rect">
            <a:avLst/>
          </a:prstGeom>
          <a:noFill/>
        </p:spPr>
      </p:pic>
      <p:pic>
        <p:nvPicPr>
          <p:cNvPr id="9218" name="Picture 2" descr="http://www.mobilivecchi.com/juke%20box/juke%20box%20039a%20luciano%20delpan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2134" y="2060848"/>
            <a:ext cx="3364476" cy="4797152"/>
          </a:xfrm>
          <a:prstGeom prst="rect">
            <a:avLst/>
          </a:prstGeom>
          <a:noFill/>
        </p:spPr>
      </p:pic>
      <p:pic>
        <p:nvPicPr>
          <p:cNvPr id="9222" name="Picture 6" descr="http://space.comune.re.it/dallachiesa/musica%20animata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347864" y="2780929"/>
            <a:ext cx="1872208" cy="1074296"/>
          </a:xfrm>
          <a:prstGeom prst="rect">
            <a:avLst/>
          </a:prstGeom>
          <a:noFill/>
        </p:spPr>
      </p:pic>
      <p:pic>
        <p:nvPicPr>
          <p:cNvPr id="9224" name="Picture 8" descr="http://space.comune.re.it/dallachiesa/musica%20animata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1" y="2852936"/>
            <a:ext cx="2246353" cy="1148706"/>
          </a:xfrm>
          <a:prstGeom prst="rect">
            <a:avLst/>
          </a:prstGeom>
          <a:noFill/>
        </p:spPr>
      </p:pic>
      <p:pic>
        <p:nvPicPr>
          <p:cNvPr id="9226" name="Picture 10" descr="http://space.comune.re.it/dallachiesa/musica%20animata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2924944"/>
            <a:ext cx="2527984" cy="1292722"/>
          </a:xfrm>
          <a:prstGeom prst="rect">
            <a:avLst/>
          </a:prstGeom>
          <a:noFill/>
        </p:spPr>
      </p:pic>
      <p:pic>
        <p:nvPicPr>
          <p:cNvPr id="9228" name="Picture 12" descr="http://space.comune.re.it/dallachiesa/musica%20animata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196752"/>
            <a:ext cx="1823907" cy="932682"/>
          </a:xfrm>
          <a:prstGeom prst="rect">
            <a:avLst/>
          </a:prstGeom>
          <a:noFill/>
        </p:spPr>
      </p:pic>
      <p:pic>
        <p:nvPicPr>
          <p:cNvPr id="9230" name="Picture 14" descr="http://space.comune.re.it/dallachiesa/musica%20animata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1475656" y="404664"/>
            <a:ext cx="2365648" cy="1152128"/>
          </a:xfrm>
          <a:prstGeom prst="rect">
            <a:avLst/>
          </a:prstGeom>
          <a:noFill/>
        </p:spPr>
      </p:pic>
    </p:spTree>
  </p:cSld>
  <p:clrMapOvr>
    <a:masterClrMapping/>
  </p:clrMapOvr>
  <p:transition advTm="16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F6D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Rettangolo 2"/>
          <p:cNvSpPr/>
          <p:nvPr/>
        </p:nvSpPr>
        <p:spPr>
          <a:xfrm>
            <a:off x="395536" y="404664"/>
            <a:ext cx="8280920" cy="6048672"/>
          </a:xfrm>
          <a:prstGeom prst="rect">
            <a:avLst/>
          </a:prstGeom>
          <a:solidFill>
            <a:srgbClr val="518BBB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Rettangolo 3"/>
          <p:cNvSpPr/>
          <p:nvPr/>
        </p:nvSpPr>
        <p:spPr>
          <a:xfrm>
            <a:off x="755576" y="836712"/>
            <a:ext cx="7488832" cy="5256584"/>
          </a:xfrm>
          <a:prstGeom prst="rect">
            <a:avLst/>
          </a:prstGeom>
          <a:solidFill>
            <a:srgbClr val="13A1F9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1115616" y="1196752"/>
            <a:ext cx="6696744" cy="4464496"/>
          </a:xfrm>
          <a:prstGeom prst="rect">
            <a:avLst/>
          </a:prstGeom>
          <a:solidFill>
            <a:srgbClr val="76B656"/>
          </a:solidFill>
          <a:ln>
            <a:solidFill>
              <a:srgbClr val="ADDA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1475656" y="1556792"/>
            <a:ext cx="5904656" cy="3744416"/>
          </a:xfrm>
          <a:prstGeom prst="rect">
            <a:avLst/>
          </a:prstGeom>
          <a:solidFill>
            <a:srgbClr val="FFFD0F"/>
          </a:solidFill>
          <a:ln>
            <a:solidFill>
              <a:srgbClr val="95E4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1763688" y="1844824"/>
            <a:ext cx="5256584" cy="3024336"/>
          </a:xfrm>
          <a:prstGeom prst="rect">
            <a:avLst/>
          </a:prstGeom>
          <a:solidFill>
            <a:srgbClr val="EA8B22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2123728" y="2132856"/>
            <a:ext cx="4536504" cy="2376264"/>
          </a:xfrm>
          <a:prstGeom prst="rect">
            <a:avLst/>
          </a:prstGeom>
          <a:solidFill>
            <a:srgbClr val="FF0000"/>
          </a:solidFill>
          <a:ln>
            <a:solidFill>
              <a:srgbClr val="C002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Avanti o successivo 9">
            <a:hlinkClick r:id="" action="ppaction://hlinkshowjump?jump=nextslide" highlightClick="1"/>
          </p:cNvPr>
          <p:cNvSpPr/>
          <p:nvPr/>
        </p:nvSpPr>
        <p:spPr>
          <a:xfrm>
            <a:off x="8748464" y="6597352"/>
            <a:ext cx="395536" cy="260648"/>
          </a:xfrm>
          <a:prstGeom prst="actionButtonForwardNex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" name="il rumore del Mare   - YouTube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411760" y="1844824"/>
            <a:ext cx="3962400" cy="3048000"/>
          </a:xfrm>
          <a:prstGeom prst="rect">
            <a:avLst/>
          </a:prstGeom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342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541</TotalTime>
  <Words>53</Words>
  <Application>Microsoft Office PowerPoint</Application>
  <PresentationFormat>Presentazione su schermo (4:3)</PresentationFormat>
  <Paragraphs>6</Paragraphs>
  <Slides>19</Slides>
  <Notes>0</Notes>
  <HiddenSlides>0</HiddenSlides>
  <MMClips>5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0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Casettari Mario</dc:creator>
  <cp:lastModifiedBy>Casettari Mario</cp:lastModifiedBy>
  <cp:revision>76</cp:revision>
  <dcterms:created xsi:type="dcterms:W3CDTF">2011-07-11T10:02:44Z</dcterms:created>
  <dcterms:modified xsi:type="dcterms:W3CDTF">2011-07-18T16:19:32Z</dcterms:modified>
</cp:coreProperties>
</file>