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FA9"/>
    <a:srgbClr val="FEA8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E50A2-3E4D-4297-8FB6-B30F19AADA10}" type="datetimeFigureOut">
              <a:rPr lang="it-IT" smtClean="0"/>
              <a:pPr/>
              <a:t>17/03/2013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BB9F-7AE4-4D51-B357-AD970B0720A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cuori&amp;source=images&amp;cd=&amp;cad=rja&amp;docid=aGunPy7Frv9ObM&amp;tbnid=PPWchUYCksB1sM:&amp;ved=0CAUQjRw&amp;url=http://www.perlinefimoandco.com/lucite/1645-cuori-rossi-10-pz-2000000014616.html&amp;ei=gXFFUbX6Io3APOKMgZAK&amp;bvm=bv.43828540,d.ZWU&amp;psig=AFQjCNGfP4m-upzaSNPEcU0rSq0HwcB_SA&amp;ust=1363591927808327" TargetMode="External"/><Relationship Id="rId13" Type="http://schemas.openxmlformats.org/officeDocument/2006/relationships/image" Target="../media/image12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hyperlink" Target="http://www.google.it/url?sa=i&amp;rct=j&amp;q=quadri+carte&amp;source=images&amp;cd=&amp;cad=rja&amp;docid=AKlaSAS8nI7D0M&amp;tbnid=3jYfzdcUz4fYaM:&amp;ved=0CAUQjRw&amp;url=http://futura.mondoweb.it/chiedilo.htm&amp;ei=53FFUczOHYq-PLqugYgG&amp;bvm=bv.43828540,d.ZWU&amp;psig=AFQjCNFZFYYciuTZW3mfkW4FL1EXwvrLGg&amp;ust=1363592034231687" TargetMode="External"/><Relationship Id="rId17" Type="http://schemas.openxmlformats.org/officeDocument/2006/relationships/image" Target="../media/image14.jpeg"/><Relationship Id="rId2" Type="http://schemas.openxmlformats.org/officeDocument/2006/relationships/hyperlink" Target="http://www.google.it/url?sa=i&amp;rct=j&amp;q=poker+assi&amp;source=images&amp;cd=&amp;cad=rja&amp;docid=Tgv5YSFbjJkbqM&amp;tbnid=07xowy-Edm_jlM:&amp;ved=0CAUQjRw&amp;url=http://it.123rf.com/photo_3584686_sfondo-casino-con-elementi-assi-carta--il-poker.html&amp;ei=YWVFUbvEMIOrO-CngLgB&amp;bvm=bv.43828540,d.ZWU&amp;psig=AFQjCNHd4OdfXFFGCm0noFdm8iKaTFJUhQ&amp;ust=1363588815752832" TargetMode="External"/><Relationship Id="rId16" Type="http://schemas.openxmlformats.org/officeDocument/2006/relationships/hyperlink" Target="http://www.google.it/url?sa=i&amp;rct=j&amp;q=&amp;esrc=s&amp;frm=1&amp;source=images&amp;cd=&amp;cad=rja&amp;docid=qJWhFVpXbEY-kM&amp;tbnid=0UhY9uT2V0o7AM:&amp;ved=0CAUQjRw&amp;url=http%3A%2F%2Fwww.infoiva.com%2F2012%2F01%2Felsa-fornero-parte-donne.html&amp;ei=BhtGUcH3Hob0OerpgOgM&amp;bvm=bv.43828540,d.ZGU&amp;psig=AFQjCNHRKa_ZQnFBfe3XSY7PvXiRL99vHw&amp;ust=136363532640187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5" Type="http://schemas.openxmlformats.org/officeDocument/2006/relationships/image" Target="../media/image13.gif"/><Relationship Id="rId10" Type="http://schemas.openxmlformats.org/officeDocument/2006/relationships/hyperlink" Target="http://www.google.it/url?sa=i&amp;rct=j&amp;q=picche&amp;source=images&amp;cd=&amp;cad=rja&amp;docid=s9mRUnM7khbCpM&amp;tbnid=aBCzTEY723hHHM:&amp;ved=0CAUQjRw&amp;url=http://www.disegnidacoloraregratis.it/disegni_misti/dettagli.php?id=29833&amp;ei=VXFFUc6ZOIPWPfz1gMgE&amp;bvm=bv.43828540,d.ZWU&amp;psig=AFQjCNEFZiHr6oXQn7rdZx9kubt245sCUw&amp;ust=136359188646940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0.jpeg"/><Relationship Id="rId14" Type="http://schemas.openxmlformats.org/officeDocument/2006/relationships/hyperlink" Target="http://www.google.it/url?sa=i&amp;rct=j&amp;q=fiori+carte&amp;source=images&amp;cd=&amp;cad=rja&amp;docid=We-M6bl4n8TyuM&amp;tbnid=jBpRt5WMs6D6gM:&amp;ved=0CAUQjRw&amp;url=http://download.pastrugni.com/&amp;ei=SXJFUbmHI8SwO_LmgIAP&amp;bvm=bv.43828540,d.ZWU&amp;psig=AFQjCNFyTSpQIObv-hxcP8uRBy5V9L3jGw&amp;ust=136359213287001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it/url?sa=i&amp;rct=j&amp;q=laura+boldrini&amp;source=images&amp;cd=&amp;cad=rja&amp;docid=G0hU3tccfZvkEM&amp;tbnid=ZQIDvd8OZFDc4M:&amp;ved=0CAUQjRw&amp;url=http://www.ilsalvagente.it/Sezione.jsp?titolo=Camere%2C+il+Pd+punta+su+Boldrini+e+Grasso+(diretta)&amp;idSezione=20233&amp;ei=ZnRFUYH5GsvFPaKsgdAI&amp;bvm=bv.43828540,d.ZWU&amp;psig=AFQjCNG2qBHHXyeMIV7fWLAFwaM7FNJoJA&amp;ust=1363592675215972" TargetMode="External"/><Relationship Id="rId13" Type="http://schemas.openxmlformats.org/officeDocument/2006/relationships/image" Target="../media/image20.jpeg"/><Relationship Id="rId18" Type="http://schemas.openxmlformats.org/officeDocument/2006/relationships/hyperlink" Target="http://www.google.it/url?sa=i&amp;rct=j&amp;q=francesco+I&amp;source=images&amp;cd=&amp;cad=rja&amp;docid=rH5G3VQ7WOjncM&amp;tbnid=d67lGu-ByJO0pM:&amp;ved=0CAUQjRw&amp;url=http://www.vita.it/mondo/attualita/somoza-ho-conosciuto-francesco-autentico.html&amp;ei=8nZFUbD2FoPYPbDSgdAE&amp;bvm=bv.43828540,d.ZWU&amp;psig=AFQjCNHfBZPZOBauwoQV7ebfaGWtOoWThQ&amp;ust=1363593319521861" TargetMode="External"/><Relationship Id="rId3" Type="http://schemas.openxmlformats.org/officeDocument/2006/relationships/image" Target="../media/image15.png"/><Relationship Id="rId21" Type="http://schemas.openxmlformats.org/officeDocument/2006/relationships/image" Target="../media/image24.jpeg"/><Relationship Id="rId7" Type="http://schemas.openxmlformats.org/officeDocument/2006/relationships/image" Target="../media/image17.jpeg"/><Relationship Id="rId12" Type="http://schemas.openxmlformats.org/officeDocument/2006/relationships/hyperlink" Target="http://www.google.it/url?sa=i&amp;rct=j&amp;q=beppe+grillo&amp;source=images&amp;cd=&amp;cad=rja&amp;docid=O9vhToBESrARYM&amp;tbnid=2y5UX2P0j5diEM:&amp;ved=0CAUQjRw&amp;url=http://commons.wikimedia.org/wiki/File:Beppe_Grillo_-_Trento_2012_03.JPG&amp;ei=I3VFUZLtAcO6O_GpgfAL&amp;bvm=bv.43828540,d.ZWU&amp;psig=AFQjCNFH2TC6eq4j77xYq5Sr6K7lveZVcA&amp;ust=1363592860400987" TargetMode="External"/><Relationship Id="rId17" Type="http://schemas.openxmlformats.org/officeDocument/2006/relationships/image" Target="../media/image22.jpeg"/><Relationship Id="rId2" Type="http://schemas.openxmlformats.org/officeDocument/2006/relationships/hyperlink" Target="http://www.google.it/url?sa=i&amp;rct=j&amp;q=scala+reale&amp;source=images&amp;cd=&amp;cad=rja&amp;docid=wijoaai1sWcykM&amp;tbnid=_KoPP9cgmOi9XM:&amp;ved=0CAUQjRw&amp;url=http://www.edicolagames.it/Pages/Regolamenti/02_Termini_e_condizioni_di_uso.aspx&amp;ei=zHJFUduABMKlO5LpgZAN&amp;bvm=bv.43828540,d.ZWU&amp;psig=AFQjCNHxc4IUOW7R-50KzjseLieEhzNfiw&amp;ust=1363592193595028" TargetMode="External"/><Relationship Id="rId16" Type="http://schemas.openxmlformats.org/officeDocument/2006/relationships/hyperlink" Target="http://www.google.it/url?sa=i&amp;rct=j&amp;q=bersani&amp;source=images&amp;cd=&amp;cad=rja&amp;docid=fasNumVNKFI8DM&amp;tbnid=LUxeQN3R19N4DM:&amp;ved=0CAUQjRw&amp;url=http://www.formiche.net/2013/01/03/bersani-mitterand-holland/&amp;ei=TnZFUbuUCszDPNjwgJAK&amp;bvm=bv.43828540,d.ZWU&amp;psig=AFQjCNGPJPqWhMu2gDG-z9Ns9rEF_bcpdw&amp;ust=1363593161846214" TargetMode="External"/><Relationship Id="rId20" Type="http://schemas.openxmlformats.org/officeDocument/2006/relationships/hyperlink" Target="http://www.google.it/url?sa=i&amp;rct=j&amp;q=renzi+matteo&amp;source=images&amp;cd=&amp;cad=rja&amp;docid=D5Y16NW1Utq8EM&amp;tbnid=lqWMgr26Rt7gQM:&amp;ved=0CAUQjRw&amp;url=http://www.centroriformastato.org/crs2/spip.php?article305&amp;ei=NHdFUZeKFcrCPJmmgWA&amp;bvm=bv.43828540,d.ZWU&amp;psig=AFQjCNF0PcseFjPcobi8sOWI7GwtamT28g&amp;ust=136359339218507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piero+grasso&amp;source=images&amp;cd=&amp;cad=rja&amp;docid=h01vjW6UQYvG3M&amp;tbnid=pXgHWmI5Ai7DNM:&amp;ved=0CAUQjRw&amp;url=http://www.tg3.rai.it/dl/tg3/articoli/ContentItem-da4befce-e41c-42ab-ae21-6d741274c30d.html&amp;ei=YnNFUaPcJImxObbNgegC&amp;psig=AFQjCNHzYhCPsTKTWbZ2inJ9WDT9JrCmuA&amp;ust=1363592411303543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png"/><Relationship Id="rId15" Type="http://schemas.openxmlformats.org/officeDocument/2006/relationships/image" Target="../media/image21.jpeg"/><Relationship Id="rId10" Type="http://schemas.openxmlformats.org/officeDocument/2006/relationships/hyperlink" Target="http://www.google.it/url?sa=i&amp;rct=j&amp;q=nichi+vendola&amp;source=images&amp;cd=&amp;cad=rja&amp;docid=mtygOmnKxIyWoM&amp;tbnid=22RFnsnb6-q9yM:&amp;ved=0CAUQjRw&amp;url=http://www.iltaccoditalia.info/sito/index-a.asp?id=23422&amp;ei=xXRFUYrrBMu_PNeTgZgC&amp;bvm=bv.43828540,d.ZWU&amp;psig=AFQjCNFqMmSJrnkHE_1WZFJmvYlrqNHCdA&amp;ust=1363592763916947" TargetMode="External"/><Relationship Id="rId19" Type="http://schemas.openxmlformats.org/officeDocument/2006/relationships/image" Target="../media/image23.jpeg"/><Relationship Id="rId4" Type="http://schemas.openxmlformats.org/officeDocument/2006/relationships/hyperlink" Target="http://it.wikipedia.org/wiki/File:Presidential_flag_of_Italy.svg" TargetMode="External"/><Relationship Id="rId9" Type="http://schemas.openxmlformats.org/officeDocument/2006/relationships/image" Target="../media/image18.jpeg"/><Relationship Id="rId14" Type="http://schemas.openxmlformats.org/officeDocument/2006/relationships/hyperlink" Target="http://www.google.it/url?sa=i&amp;rct=j&amp;q=berlusconi+uveite&amp;source=images&amp;cd=&amp;cad=rja&amp;docid=9AnFAQdJNiMBYM&amp;tbnid=BEfMaFzZI3m2jM:&amp;ved=0CAUQjRw&amp;url=http://www.corriere.it/politica/foto/03-2013/berlusconi/berlusconi/look-insolito-berlusconi-senato_473f6c40-8e64-11e2-8e0e-c5b76e411d4a.shtml&amp;ei=xnVFUZugFseqO9fSgLAL&amp;bvm=bv.43828540,d.ZWU&amp;psig=AFQjCNHnC7p7LBmJRPd1Eo3VSpej_8JOkA&amp;ust=13635930234085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sCAOHGX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magine 2" descr="hico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916832"/>
            <a:ext cx="3429000" cy="3009900"/>
          </a:xfrm>
          <a:prstGeom prst="rect">
            <a:avLst/>
          </a:prstGeom>
        </p:spPr>
      </p:pic>
      <p:pic>
        <p:nvPicPr>
          <p:cNvPr id="4" name="Immagine 3" descr="Wild-Bill-Hickok-sta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27415"/>
            <a:ext cx="2987824" cy="3230585"/>
          </a:xfrm>
          <a:prstGeom prst="rect">
            <a:avLst/>
          </a:prstGeom>
        </p:spPr>
      </p:pic>
      <p:pic>
        <p:nvPicPr>
          <p:cNvPr id="5" name="Immagine 4" descr="WILD_BILL_HICKOK_by_buffalograph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30567" y="0"/>
            <a:ext cx="2713434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us.123rf.com/400wm/400/400/ovidiutz/ovidiutz0809/ovidiutz080900035/3584686-sfondo-casino-con-elementi-assi-carta--il-pok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Immagine 5" descr="n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70265">
            <a:off x="3351355" y="2467653"/>
            <a:ext cx="1192145" cy="1635505"/>
          </a:xfrm>
          <a:prstGeom prst="rect">
            <a:avLst/>
          </a:prstGeom>
        </p:spPr>
      </p:pic>
      <p:pic>
        <p:nvPicPr>
          <p:cNvPr id="8" name="Immagine 7" descr="t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60327">
            <a:off x="1746060" y="2890037"/>
            <a:ext cx="1224033" cy="1789298"/>
          </a:xfrm>
          <a:prstGeom prst="rect">
            <a:avLst/>
          </a:prstGeom>
        </p:spPr>
      </p:pic>
      <p:pic>
        <p:nvPicPr>
          <p:cNvPr id="12" name="Immagine 11" descr="l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84401">
            <a:off x="4846281" y="2354466"/>
            <a:ext cx="828926" cy="1246758"/>
          </a:xfrm>
          <a:prstGeom prst="rect">
            <a:avLst/>
          </a:prstGeom>
        </p:spPr>
      </p:pic>
      <p:pic>
        <p:nvPicPr>
          <p:cNvPr id="13" name="Immagine 12" descr="mscp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92785" flipH="1">
            <a:off x="5953417" y="2962073"/>
            <a:ext cx="1206419" cy="1784812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 rot="4206701">
            <a:off x="7045435" y="4646956"/>
            <a:ext cx="1249112" cy="2462213"/>
          </a:xfrm>
          <a:prstGeom prst="rect">
            <a:avLst/>
          </a:prstGeom>
          <a:solidFill>
            <a:schemeClr val="bg1"/>
          </a:solidFill>
          <a:ln w="571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sz="2000" b="1" dirty="0" smtClean="0"/>
              <a:t>1952 </a:t>
            </a:r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smtClean="0"/>
              <a:t> 1978 </a:t>
            </a:r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smtClean="0"/>
              <a:t> 2015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 rot="4202912">
            <a:off x="7213217" y="4806911"/>
            <a:ext cx="910253" cy="2140724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60" name="Picture 12" descr="http://www.perlinefimoandco.com/1645-6551-thickbox/cuori-rossi-10-pz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31191">
            <a:off x="8409607" y="5653911"/>
            <a:ext cx="626126" cy="626126"/>
          </a:xfrm>
          <a:prstGeom prst="rect">
            <a:avLst/>
          </a:prstGeom>
          <a:noFill/>
        </p:spPr>
      </p:pic>
      <p:pic>
        <p:nvPicPr>
          <p:cNvPr id="2058" name="Picture 10" descr="http://www.disegnidacoloraregratis.it/foto/misti/richiesti05/picch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132138">
            <a:off x="8237381" y="4980817"/>
            <a:ext cx="340668" cy="372893"/>
          </a:xfrm>
          <a:prstGeom prst="rect">
            <a:avLst/>
          </a:prstGeom>
          <a:noFill/>
        </p:spPr>
      </p:pic>
      <p:pic>
        <p:nvPicPr>
          <p:cNvPr id="2062" name="Picture 14" descr="http://futura.mondoweb.it/quadri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281521">
            <a:off x="6495107" y="5640138"/>
            <a:ext cx="381000" cy="381001"/>
          </a:xfrm>
          <a:prstGeom prst="rect">
            <a:avLst/>
          </a:prstGeom>
          <a:noFill/>
        </p:spPr>
      </p:pic>
      <p:pic>
        <p:nvPicPr>
          <p:cNvPr id="2064" name="Picture 16" descr="http://download.pastrugni.com/icone/carte.gif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172614">
            <a:off x="6708336" y="6375886"/>
            <a:ext cx="335882" cy="335882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 rot="5619538">
            <a:off x="1700831" y="4549718"/>
            <a:ext cx="1436052" cy="2585323"/>
          </a:xfrm>
          <a:prstGeom prst="rect">
            <a:avLst/>
          </a:prstGeom>
          <a:solidFill>
            <a:schemeClr val="bg1"/>
          </a:solidFill>
          <a:ln w="571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endParaRPr lang="it-IT" dirty="0" smtClean="0"/>
          </a:p>
        </p:txBody>
      </p:sp>
      <p:pic>
        <p:nvPicPr>
          <p:cNvPr id="2050" name="Picture 2" descr="http://www.infoiva.com/wp-content/uploads/2012/01/elsa-fornero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5632525">
            <a:off x="1782564" y="4965808"/>
            <a:ext cx="1351529" cy="1733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4211960" y="2276872"/>
            <a:ext cx="1751347" cy="24816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20997519">
            <a:off x="2398671" y="2465962"/>
            <a:ext cx="1751347" cy="24816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14" name="Picture 2" descr="http://www.edicolagames.it/App_Themes/BetPointPlus/images/poker/scala_real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0"/>
            <a:ext cx="6659753" cy="1916832"/>
          </a:xfrm>
          <a:prstGeom prst="rect">
            <a:avLst/>
          </a:prstGeom>
          <a:noFill/>
        </p:spPr>
      </p:pic>
      <p:pic>
        <p:nvPicPr>
          <p:cNvPr id="13316" name="Picture 4" descr="http://upload.wikimedia.org/wikipedia/commons/thumb/d/d2/Presidential_flag_of_Italy.svg/220px-Presidential_flag_of_Italy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75262">
            <a:off x="667795" y="2923987"/>
            <a:ext cx="1739496" cy="2429638"/>
          </a:xfrm>
          <a:prstGeom prst="rect">
            <a:avLst/>
          </a:prstGeom>
          <a:noFill/>
          <a:ln cmpd="sng">
            <a:solidFill>
              <a:schemeClr val="tx1"/>
            </a:solidFill>
          </a:ln>
        </p:spPr>
      </p:pic>
      <p:pic>
        <p:nvPicPr>
          <p:cNvPr id="13318" name="Picture 6" descr="http://www.rai.it/dl/img/2013/03/1363457784223pg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84083">
            <a:off x="2490877" y="2899644"/>
            <a:ext cx="1558883" cy="1645616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 rot="333622">
            <a:off x="5984254" y="2355881"/>
            <a:ext cx="1751347" cy="2481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20" name="Picture 8" descr="http://www.ilsalvagente.it/immagini/scrivania2012/laura-boldrini_v_gdv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2708920"/>
            <a:ext cx="1335940" cy="1536331"/>
          </a:xfrm>
          <a:prstGeom prst="rect">
            <a:avLst/>
          </a:prstGeom>
          <a:noFill/>
        </p:spPr>
      </p:pic>
      <p:pic>
        <p:nvPicPr>
          <p:cNvPr id="13322" name="Picture 10" descr="http://www.iltaccoditalia.info/public/vendola%20ap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42122">
            <a:off x="6233104" y="2768247"/>
            <a:ext cx="1274530" cy="1612023"/>
          </a:xfrm>
          <a:prstGeom prst="rect">
            <a:avLst/>
          </a:prstGeom>
          <a:noFill/>
        </p:spPr>
      </p:pic>
      <p:sp>
        <p:nvSpPr>
          <p:cNvPr id="10" name="Rettangolo 9"/>
          <p:cNvSpPr/>
          <p:nvPr/>
        </p:nvSpPr>
        <p:spPr>
          <a:xfrm rot="2042363">
            <a:off x="6848123" y="3850572"/>
            <a:ext cx="1751347" cy="2481672"/>
          </a:xfrm>
          <a:prstGeom prst="rect">
            <a:avLst/>
          </a:prstGeom>
          <a:solidFill>
            <a:srgbClr val="FEA8E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24" name="Picture 12" descr="http://upload.wikimedia.org/wikipedia/commons/0/0a/Beppe_Grillo_-_Trento_2012_03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68974">
            <a:off x="7023831" y="4085596"/>
            <a:ext cx="1406233" cy="1975229"/>
          </a:xfrm>
          <a:prstGeom prst="rect">
            <a:avLst/>
          </a:prstGeom>
          <a:noFill/>
        </p:spPr>
      </p:pic>
      <p:sp>
        <p:nvSpPr>
          <p:cNvPr id="14" name="Rettangolo 13"/>
          <p:cNvSpPr/>
          <p:nvPr/>
        </p:nvSpPr>
        <p:spPr>
          <a:xfrm rot="1072404">
            <a:off x="3710660" y="4953362"/>
            <a:ext cx="2160240" cy="129614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26" name="Picture 14" descr="http://images2.corriereobjects.it/Primo_Piano/Politica/gallery/2013/03/berlusconi/berlusconi/img_berlusconi/berlusconi_02_941-705_resize.jpg?v=2013031619231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7299489">
            <a:off x="4215339" y="4771142"/>
            <a:ext cx="1144216" cy="1639680"/>
          </a:xfrm>
          <a:prstGeom prst="rect">
            <a:avLst/>
          </a:prstGeom>
          <a:noFill/>
        </p:spPr>
      </p:pic>
      <p:sp>
        <p:nvSpPr>
          <p:cNvPr id="16" name="Rettangolo 15"/>
          <p:cNvSpPr/>
          <p:nvPr/>
        </p:nvSpPr>
        <p:spPr>
          <a:xfrm rot="373007">
            <a:off x="1849667" y="4938124"/>
            <a:ext cx="1368152" cy="17393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4D1F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28" name="Picture 16" descr="http://www.formiche.net/wp-content/uploads/2013/01/Pierluigi-Bersani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1175852">
            <a:off x="1989163" y="5150167"/>
            <a:ext cx="1077529" cy="1313281"/>
          </a:xfrm>
          <a:prstGeom prst="rect">
            <a:avLst/>
          </a:prstGeom>
          <a:noFill/>
        </p:spPr>
      </p:pic>
      <p:sp>
        <p:nvSpPr>
          <p:cNvPr id="18" name="Rettangolo 17"/>
          <p:cNvSpPr/>
          <p:nvPr/>
        </p:nvSpPr>
        <p:spPr>
          <a:xfrm rot="20809187">
            <a:off x="312460" y="743246"/>
            <a:ext cx="1287932" cy="1843116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30" name="Picture 18" descr="http://www.vita.it/static/upload/fra/fra9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49002">
            <a:off x="412764" y="1039005"/>
            <a:ext cx="1094736" cy="1257395"/>
          </a:xfrm>
          <a:prstGeom prst="rect">
            <a:avLst/>
          </a:prstGeom>
          <a:noFill/>
        </p:spPr>
      </p:pic>
      <p:sp>
        <p:nvSpPr>
          <p:cNvPr id="21" name="Rettangolo 20"/>
          <p:cNvSpPr/>
          <p:nvPr/>
        </p:nvSpPr>
        <p:spPr>
          <a:xfrm rot="896817">
            <a:off x="7383252" y="472343"/>
            <a:ext cx="1328763" cy="187220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32" name="Picture 20" descr="http://www.centroriformastato.org/crs2/IMG/arton305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885335">
            <a:off x="7456742" y="747654"/>
            <a:ext cx="1167502" cy="1316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5</Words>
  <Application>Microsoft Office PowerPoint</Application>
  <PresentationFormat>Presentazione su schermo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16</cp:revision>
  <dcterms:created xsi:type="dcterms:W3CDTF">2013-03-17T06:15:56Z</dcterms:created>
  <dcterms:modified xsi:type="dcterms:W3CDTF">2013-03-17T19:37:13Z</dcterms:modified>
</cp:coreProperties>
</file>