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t>14/12/2012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t>14/12/2012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t>14/12/2012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t>14/12/2012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t>14/12/2012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t>14/12/2012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t>14/12/2012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t>14/12/2012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t>14/12/2012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t>14/12/2012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2D24-775E-4DD9-B830-3C1372386586}" type="datetimeFigureOut">
              <a:rPr lang="it-IT" smtClean="0"/>
              <a:t>14/12/2012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519C-1F91-4848-B512-361B241CB9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12D24-775E-4DD9-B830-3C1372386586}" type="datetimeFigureOut">
              <a:rPr lang="it-IT" smtClean="0"/>
              <a:t>14/12/2012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F519C-1F91-4848-B512-361B241CB97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51774" flipH="1">
            <a:off x="2174088" y="3237069"/>
            <a:ext cx="2009547" cy="2498790"/>
          </a:xfrm>
          <a:prstGeom prst="rect">
            <a:avLst/>
          </a:prstGeom>
          <a:noFill/>
        </p:spPr>
      </p:pic>
      <p:pic>
        <p:nvPicPr>
          <p:cNvPr id="3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51774" flipH="1">
            <a:off x="2894167" y="716788"/>
            <a:ext cx="2009547" cy="2498790"/>
          </a:xfrm>
          <a:prstGeom prst="rect">
            <a:avLst/>
          </a:prstGeom>
          <a:noFill/>
        </p:spPr>
      </p:pic>
      <p:pic>
        <p:nvPicPr>
          <p:cNvPr id="4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51774" flipH="1">
            <a:off x="5918503" y="644781"/>
            <a:ext cx="2009547" cy="2498790"/>
          </a:xfrm>
          <a:prstGeom prst="rect">
            <a:avLst/>
          </a:prstGeom>
          <a:noFill/>
        </p:spPr>
      </p:pic>
      <p:cxnSp>
        <p:nvCxnSpPr>
          <p:cNvPr id="6" name="Connettore 1 5"/>
          <p:cNvCxnSpPr/>
          <p:nvPr/>
        </p:nvCxnSpPr>
        <p:spPr>
          <a:xfrm flipH="1">
            <a:off x="1619672" y="2564904"/>
            <a:ext cx="7524328" cy="4293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 rot="19800077">
            <a:off x="1497940" y="599404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22 dicembre 2012</a:t>
            </a:r>
            <a:endParaRPr lang="it-IT" dirty="0"/>
          </a:p>
        </p:txBody>
      </p:sp>
      <p:pic>
        <p:nvPicPr>
          <p:cNvPr id="8" name="Picture 22" descr="http://www.anclignano.org/images/1-Cappello_ross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9870662" flipV="1">
            <a:off x="2964004" y="3419017"/>
            <a:ext cx="523270" cy="432048"/>
          </a:xfrm>
          <a:prstGeom prst="rect">
            <a:avLst/>
          </a:prstGeom>
          <a:noFill/>
        </p:spPr>
      </p:pic>
      <p:pic>
        <p:nvPicPr>
          <p:cNvPr id="9" name="Picture 20" descr="http://www.kiabi.it/images/cappellino-cubano-cotone-blu-uomo-ep375_1_zc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43460" flipH="1">
            <a:off x="3661296" y="860282"/>
            <a:ext cx="499354" cy="534295"/>
          </a:xfrm>
          <a:prstGeom prst="rect">
            <a:avLst/>
          </a:prstGeom>
          <a:noFill/>
        </p:spPr>
      </p:pic>
      <p:pic>
        <p:nvPicPr>
          <p:cNvPr id="10" name="Picture 18" descr="http://csimg.pagineprezzi.it/srv/IT/29035366ne342c005602/T/340x340/C/FFFFFF/url/new-era-cappellino-verde-uomo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88224" y="548680"/>
            <a:ext cx="682679" cy="8596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</cp:revision>
  <dcterms:created xsi:type="dcterms:W3CDTF">2012-12-14T19:45:38Z</dcterms:created>
  <dcterms:modified xsi:type="dcterms:W3CDTF">2012-12-14T19:49:24Z</dcterms:modified>
</cp:coreProperties>
</file>