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2D24-775E-4DD9-B830-3C1372386586}" type="datetimeFigureOut">
              <a:rPr lang="it-IT" smtClean="0"/>
              <a:pPr/>
              <a:t>06/02/2013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19C-1F91-4848-B512-361B241CB97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2D24-775E-4DD9-B830-3C1372386586}" type="datetimeFigureOut">
              <a:rPr lang="it-IT" smtClean="0"/>
              <a:pPr/>
              <a:t>06/02/2013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19C-1F91-4848-B512-361B241CB97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2D24-775E-4DD9-B830-3C1372386586}" type="datetimeFigureOut">
              <a:rPr lang="it-IT" smtClean="0"/>
              <a:pPr/>
              <a:t>06/02/2013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19C-1F91-4848-B512-361B241CB97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2D24-775E-4DD9-B830-3C1372386586}" type="datetimeFigureOut">
              <a:rPr lang="it-IT" smtClean="0"/>
              <a:pPr/>
              <a:t>06/02/2013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19C-1F91-4848-B512-361B241CB97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2D24-775E-4DD9-B830-3C1372386586}" type="datetimeFigureOut">
              <a:rPr lang="it-IT" smtClean="0"/>
              <a:pPr/>
              <a:t>06/02/2013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19C-1F91-4848-B512-361B241CB97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2D24-775E-4DD9-B830-3C1372386586}" type="datetimeFigureOut">
              <a:rPr lang="it-IT" smtClean="0"/>
              <a:pPr/>
              <a:t>06/02/2013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19C-1F91-4848-B512-361B241CB97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2D24-775E-4DD9-B830-3C1372386586}" type="datetimeFigureOut">
              <a:rPr lang="it-IT" smtClean="0"/>
              <a:pPr/>
              <a:t>06/02/2013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19C-1F91-4848-B512-361B241CB97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2D24-775E-4DD9-B830-3C1372386586}" type="datetimeFigureOut">
              <a:rPr lang="it-IT" smtClean="0"/>
              <a:pPr/>
              <a:t>06/02/2013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19C-1F91-4848-B512-361B241CB97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2D24-775E-4DD9-B830-3C1372386586}" type="datetimeFigureOut">
              <a:rPr lang="it-IT" smtClean="0"/>
              <a:pPr/>
              <a:t>06/02/2013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19C-1F91-4848-B512-361B241CB97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2D24-775E-4DD9-B830-3C1372386586}" type="datetimeFigureOut">
              <a:rPr lang="it-IT" smtClean="0"/>
              <a:pPr/>
              <a:t>06/02/2013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19C-1F91-4848-B512-361B241CB97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2D24-775E-4DD9-B830-3C1372386586}" type="datetimeFigureOut">
              <a:rPr lang="it-IT" smtClean="0"/>
              <a:pPr/>
              <a:t>06/02/2013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19C-1F91-4848-B512-361B241CB97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12D24-775E-4DD9-B830-3C1372386586}" type="datetimeFigureOut">
              <a:rPr lang="it-IT" smtClean="0"/>
              <a:pPr/>
              <a:t>06/02/2013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F519C-1F91-4848-B512-361B241CB97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gif"/><Relationship Id="rId18" Type="http://schemas.openxmlformats.org/officeDocument/2006/relationships/image" Target="../media/image1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image" Target="../media/image11.gif"/><Relationship Id="rId17" Type="http://schemas.openxmlformats.org/officeDocument/2006/relationships/image" Target="../media/image16.gif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gif"/><Relationship Id="rId19" Type="http://schemas.openxmlformats.org/officeDocument/2006/relationships/image" Target="../media/image18.gif"/><Relationship Id="rId4" Type="http://schemas.openxmlformats.org/officeDocument/2006/relationships/image" Target="../media/image3.jpeg"/><Relationship Id="rId9" Type="http://schemas.openxmlformats.org/officeDocument/2006/relationships/image" Target="../media/image8.gif"/><Relationship Id="rId1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.jpeg"/><Relationship Id="rId7" Type="http://schemas.openxmlformats.org/officeDocument/2006/relationships/image" Target="../media/image16.gif"/><Relationship Id="rId12" Type="http://schemas.openxmlformats.org/officeDocument/2006/relationships/image" Target="../media/image1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13.jpeg"/><Relationship Id="rId5" Type="http://schemas.openxmlformats.org/officeDocument/2006/relationships/image" Target="../media/image19.jpeg"/><Relationship Id="rId10" Type="http://schemas.openxmlformats.org/officeDocument/2006/relationships/image" Target="../media/image18.gif"/><Relationship Id="rId4" Type="http://schemas.openxmlformats.org/officeDocument/2006/relationships/image" Target="../media/image3.jpeg"/><Relationship Id="rId9" Type="http://schemas.openxmlformats.org/officeDocument/2006/relationships/image" Target="../media/image1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1.jpe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2" descr="http://www.favero.com/immagini-245/sostituzione%20giocatori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839745" y="216024"/>
            <a:ext cx="2190428" cy="1211864"/>
          </a:xfrm>
          <a:prstGeom prst="rect">
            <a:avLst/>
          </a:prstGeom>
          <a:noFill/>
        </p:spPr>
      </p:pic>
      <p:sp>
        <p:nvSpPr>
          <p:cNvPr id="36" name="Figura a mano libera 35"/>
          <p:cNvSpPr/>
          <p:nvPr/>
        </p:nvSpPr>
        <p:spPr>
          <a:xfrm>
            <a:off x="6916421" y="583894"/>
            <a:ext cx="2094000" cy="740191"/>
          </a:xfrm>
          <a:custGeom>
            <a:avLst/>
            <a:gdLst>
              <a:gd name="connsiteX0" fmla="*/ 916572 w 2094000"/>
              <a:gd name="connsiteY0" fmla="*/ 66101 h 740191"/>
              <a:gd name="connsiteX1" fmla="*/ 916572 w 2094000"/>
              <a:gd name="connsiteY1" fmla="*/ 66101 h 740191"/>
              <a:gd name="connsiteX2" fmla="*/ 376745 w 2094000"/>
              <a:gd name="connsiteY2" fmla="*/ 55084 h 740191"/>
              <a:gd name="connsiteX3" fmla="*/ 277593 w 2094000"/>
              <a:gd name="connsiteY3" fmla="*/ 22034 h 740191"/>
              <a:gd name="connsiteX4" fmla="*/ 244543 w 2094000"/>
              <a:gd name="connsiteY4" fmla="*/ 11017 h 740191"/>
              <a:gd name="connsiteX5" fmla="*/ 211492 w 2094000"/>
              <a:gd name="connsiteY5" fmla="*/ 0 h 740191"/>
              <a:gd name="connsiteX6" fmla="*/ 145391 w 2094000"/>
              <a:gd name="connsiteY6" fmla="*/ 33051 h 740191"/>
              <a:gd name="connsiteX7" fmla="*/ 123357 w 2094000"/>
              <a:gd name="connsiteY7" fmla="*/ 66101 h 740191"/>
              <a:gd name="connsiteX8" fmla="*/ 90307 w 2094000"/>
              <a:gd name="connsiteY8" fmla="*/ 99152 h 740191"/>
              <a:gd name="connsiteX9" fmla="*/ 101324 w 2094000"/>
              <a:gd name="connsiteY9" fmla="*/ 661012 h 740191"/>
              <a:gd name="connsiteX10" fmla="*/ 134374 w 2094000"/>
              <a:gd name="connsiteY10" fmla="*/ 727113 h 740191"/>
              <a:gd name="connsiteX11" fmla="*/ 850471 w 2094000"/>
              <a:gd name="connsiteY11" fmla="*/ 716096 h 740191"/>
              <a:gd name="connsiteX12" fmla="*/ 894538 w 2094000"/>
              <a:gd name="connsiteY12" fmla="*/ 649995 h 740191"/>
              <a:gd name="connsiteX13" fmla="*/ 938606 w 2094000"/>
              <a:gd name="connsiteY13" fmla="*/ 583894 h 740191"/>
              <a:gd name="connsiteX14" fmla="*/ 960639 w 2094000"/>
              <a:gd name="connsiteY14" fmla="*/ 550843 h 740191"/>
              <a:gd name="connsiteX15" fmla="*/ 1015724 w 2094000"/>
              <a:gd name="connsiteY15" fmla="*/ 473725 h 740191"/>
              <a:gd name="connsiteX16" fmla="*/ 1026740 w 2094000"/>
              <a:gd name="connsiteY16" fmla="*/ 429658 h 740191"/>
              <a:gd name="connsiteX17" fmla="*/ 1037757 w 2094000"/>
              <a:gd name="connsiteY17" fmla="*/ 396607 h 740191"/>
              <a:gd name="connsiteX18" fmla="*/ 1048774 w 2094000"/>
              <a:gd name="connsiteY18" fmla="*/ 429658 h 740191"/>
              <a:gd name="connsiteX19" fmla="*/ 1070808 w 2094000"/>
              <a:gd name="connsiteY19" fmla="*/ 583894 h 740191"/>
              <a:gd name="connsiteX20" fmla="*/ 1081825 w 2094000"/>
              <a:gd name="connsiteY20" fmla="*/ 616945 h 740191"/>
              <a:gd name="connsiteX21" fmla="*/ 1114875 w 2094000"/>
              <a:gd name="connsiteY21" fmla="*/ 638978 h 740191"/>
              <a:gd name="connsiteX22" fmla="*/ 1136909 w 2094000"/>
              <a:gd name="connsiteY22" fmla="*/ 672029 h 740191"/>
              <a:gd name="connsiteX23" fmla="*/ 1203010 w 2094000"/>
              <a:gd name="connsiteY23" fmla="*/ 694063 h 740191"/>
              <a:gd name="connsiteX24" fmla="*/ 1390297 w 2094000"/>
              <a:gd name="connsiteY24" fmla="*/ 683046 h 740191"/>
              <a:gd name="connsiteX25" fmla="*/ 1500466 w 2094000"/>
              <a:gd name="connsiteY25" fmla="*/ 672029 h 740191"/>
              <a:gd name="connsiteX26" fmla="*/ 1643685 w 2094000"/>
              <a:gd name="connsiteY26" fmla="*/ 661012 h 740191"/>
              <a:gd name="connsiteX27" fmla="*/ 1819955 w 2094000"/>
              <a:gd name="connsiteY27" fmla="*/ 683046 h 740191"/>
              <a:gd name="connsiteX28" fmla="*/ 1886056 w 2094000"/>
              <a:gd name="connsiteY28" fmla="*/ 705079 h 740191"/>
              <a:gd name="connsiteX29" fmla="*/ 2062326 w 2094000"/>
              <a:gd name="connsiteY29" fmla="*/ 694063 h 740191"/>
              <a:gd name="connsiteX30" fmla="*/ 2051309 w 2094000"/>
              <a:gd name="connsiteY30" fmla="*/ 572877 h 740191"/>
              <a:gd name="connsiteX31" fmla="*/ 2018259 w 2094000"/>
              <a:gd name="connsiteY31" fmla="*/ 451692 h 740191"/>
              <a:gd name="connsiteX32" fmla="*/ 1996225 w 2094000"/>
              <a:gd name="connsiteY32" fmla="*/ 374573 h 740191"/>
              <a:gd name="connsiteX33" fmla="*/ 2007242 w 2094000"/>
              <a:gd name="connsiteY33" fmla="*/ 264405 h 740191"/>
              <a:gd name="connsiteX34" fmla="*/ 2018259 w 2094000"/>
              <a:gd name="connsiteY34" fmla="*/ 209320 h 740191"/>
              <a:gd name="connsiteX35" fmla="*/ 2029275 w 2094000"/>
              <a:gd name="connsiteY35" fmla="*/ 143219 h 740191"/>
              <a:gd name="connsiteX36" fmla="*/ 1996225 w 2094000"/>
              <a:gd name="connsiteY36" fmla="*/ 55084 h 740191"/>
              <a:gd name="connsiteX37" fmla="*/ 1853006 w 2094000"/>
              <a:gd name="connsiteY37" fmla="*/ 22034 h 740191"/>
              <a:gd name="connsiteX38" fmla="*/ 1687752 w 2094000"/>
              <a:gd name="connsiteY38" fmla="*/ 33051 h 740191"/>
              <a:gd name="connsiteX39" fmla="*/ 1632668 w 2094000"/>
              <a:gd name="connsiteY39" fmla="*/ 44067 h 740191"/>
              <a:gd name="connsiteX40" fmla="*/ 1599618 w 2094000"/>
              <a:gd name="connsiteY40" fmla="*/ 55084 h 740191"/>
              <a:gd name="connsiteX41" fmla="*/ 1180977 w 2094000"/>
              <a:gd name="connsiteY41" fmla="*/ 66101 h 740191"/>
              <a:gd name="connsiteX42" fmla="*/ 1147926 w 2094000"/>
              <a:gd name="connsiteY42" fmla="*/ 88135 h 740191"/>
              <a:gd name="connsiteX43" fmla="*/ 1114875 w 2094000"/>
              <a:gd name="connsiteY43" fmla="*/ 154236 h 740191"/>
              <a:gd name="connsiteX44" fmla="*/ 1092842 w 2094000"/>
              <a:gd name="connsiteY44" fmla="*/ 187287 h 740191"/>
              <a:gd name="connsiteX45" fmla="*/ 1092842 w 2094000"/>
              <a:gd name="connsiteY45" fmla="*/ 429658 h 740191"/>
              <a:gd name="connsiteX46" fmla="*/ 1103859 w 2094000"/>
              <a:gd name="connsiteY46" fmla="*/ 462708 h 740191"/>
              <a:gd name="connsiteX47" fmla="*/ 1125892 w 2094000"/>
              <a:gd name="connsiteY47" fmla="*/ 539826 h 740191"/>
              <a:gd name="connsiteX48" fmla="*/ 1147926 w 2094000"/>
              <a:gd name="connsiteY48" fmla="*/ 572877 h 740191"/>
              <a:gd name="connsiteX49" fmla="*/ 1147926 w 2094000"/>
              <a:gd name="connsiteY49" fmla="*/ 661012 h 740191"/>
              <a:gd name="connsiteX50" fmla="*/ 1081825 w 2094000"/>
              <a:gd name="connsiteY50" fmla="*/ 716096 h 740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094000" h="740191">
                <a:moveTo>
                  <a:pt x="916572" y="66101"/>
                </a:moveTo>
                <a:lnTo>
                  <a:pt x="916572" y="66101"/>
                </a:lnTo>
                <a:cubicBezTo>
                  <a:pt x="736630" y="62429"/>
                  <a:pt x="556458" y="64886"/>
                  <a:pt x="376745" y="55084"/>
                </a:cubicBezTo>
                <a:cubicBezTo>
                  <a:pt x="376743" y="55084"/>
                  <a:pt x="294119" y="27543"/>
                  <a:pt x="277593" y="22034"/>
                </a:cubicBezTo>
                <a:lnTo>
                  <a:pt x="244543" y="11017"/>
                </a:lnTo>
                <a:lnTo>
                  <a:pt x="211492" y="0"/>
                </a:lnTo>
                <a:cubicBezTo>
                  <a:pt x="184611" y="8961"/>
                  <a:pt x="166748" y="11694"/>
                  <a:pt x="145391" y="33051"/>
                </a:cubicBezTo>
                <a:cubicBezTo>
                  <a:pt x="136028" y="42413"/>
                  <a:pt x="131833" y="55929"/>
                  <a:pt x="123357" y="66101"/>
                </a:cubicBezTo>
                <a:cubicBezTo>
                  <a:pt x="113383" y="78070"/>
                  <a:pt x="101324" y="88135"/>
                  <a:pt x="90307" y="99152"/>
                </a:cubicBezTo>
                <a:cubicBezTo>
                  <a:pt x="28686" y="284010"/>
                  <a:pt x="0" y="357012"/>
                  <a:pt x="101324" y="661012"/>
                </a:cubicBezTo>
                <a:cubicBezTo>
                  <a:pt x="116527" y="706624"/>
                  <a:pt x="105898" y="684401"/>
                  <a:pt x="134374" y="727113"/>
                </a:cubicBezTo>
                <a:cubicBezTo>
                  <a:pt x="373073" y="723441"/>
                  <a:pt x="612963" y="740191"/>
                  <a:pt x="850471" y="716096"/>
                </a:cubicBezTo>
                <a:cubicBezTo>
                  <a:pt x="876817" y="713423"/>
                  <a:pt x="879849" y="672029"/>
                  <a:pt x="894538" y="649995"/>
                </a:cubicBezTo>
                <a:lnTo>
                  <a:pt x="938606" y="583894"/>
                </a:lnTo>
                <a:cubicBezTo>
                  <a:pt x="945950" y="572877"/>
                  <a:pt x="952695" y="561435"/>
                  <a:pt x="960639" y="550843"/>
                </a:cubicBezTo>
                <a:cubicBezTo>
                  <a:pt x="1001635" y="496183"/>
                  <a:pt x="983505" y="522054"/>
                  <a:pt x="1015724" y="473725"/>
                </a:cubicBezTo>
                <a:cubicBezTo>
                  <a:pt x="1019396" y="459036"/>
                  <a:pt x="1022581" y="444216"/>
                  <a:pt x="1026740" y="429658"/>
                </a:cubicBezTo>
                <a:cubicBezTo>
                  <a:pt x="1029930" y="418492"/>
                  <a:pt x="1026144" y="396607"/>
                  <a:pt x="1037757" y="396607"/>
                </a:cubicBezTo>
                <a:cubicBezTo>
                  <a:pt x="1049370" y="396607"/>
                  <a:pt x="1045102" y="418641"/>
                  <a:pt x="1048774" y="429658"/>
                </a:cubicBezTo>
                <a:cubicBezTo>
                  <a:pt x="1053539" y="467776"/>
                  <a:pt x="1061731" y="543048"/>
                  <a:pt x="1070808" y="583894"/>
                </a:cubicBezTo>
                <a:cubicBezTo>
                  <a:pt x="1073327" y="595230"/>
                  <a:pt x="1074570" y="607877"/>
                  <a:pt x="1081825" y="616945"/>
                </a:cubicBezTo>
                <a:cubicBezTo>
                  <a:pt x="1090096" y="627284"/>
                  <a:pt x="1103858" y="631634"/>
                  <a:pt x="1114875" y="638978"/>
                </a:cubicBezTo>
                <a:cubicBezTo>
                  <a:pt x="1122220" y="649995"/>
                  <a:pt x="1125681" y="665011"/>
                  <a:pt x="1136909" y="672029"/>
                </a:cubicBezTo>
                <a:cubicBezTo>
                  <a:pt x="1156604" y="684339"/>
                  <a:pt x="1203010" y="694063"/>
                  <a:pt x="1203010" y="694063"/>
                </a:cubicBezTo>
                <a:lnTo>
                  <a:pt x="1390297" y="683046"/>
                </a:lnTo>
                <a:cubicBezTo>
                  <a:pt x="1427102" y="680320"/>
                  <a:pt x="1463699" y="675226"/>
                  <a:pt x="1500466" y="672029"/>
                </a:cubicBezTo>
                <a:cubicBezTo>
                  <a:pt x="1548167" y="667881"/>
                  <a:pt x="1595945" y="664684"/>
                  <a:pt x="1643685" y="661012"/>
                </a:cubicBezTo>
                <a:cubicBezTo>
                  <a:pt x="1732369" y="668402"/>
                  <a:pt x="1753055" y="662976"/>
                  <a:pt x="1819955" y="683046"/>
                </a:cubicBezTo>
                <a:cubicBezTo>
                  <a:pt x="1842201" y="689720"/>
                  <a:pt x="1886056" y="705079"/>
                  <a:pt x="1886056" y="705079"/>
                </a:cubicBezTo>
                <a:cubicBezTo>
                  <a:pt x="1944813" y="701407"/>
                  <a:pt x="2016355" y="730840"/>
                  <a:pt x="2062326" y="694063"/>
                </a:cubicBezTo>
                <a:cubicBezTo>
                  <a:pt x="2094000" y="668724"/>
                  <a:pt x="2056340" y="613126"/>
                  <a:pt x="2051309" y="572877"/>
                </a:cubicBezTo>
                <a:cubicBezTo>
                  <a:pt x="2041782" y="496664"/>
                  <a:pt x="2038715" y="533516"/>
                  <a:pt x="2018259" y="451692"/>
                </a:cubicBezTo>
                <a:cubicBezTo>
                  <a:pt x="2004425" y="396358"/>
                  <a:pt x="2012030" y="421988"/>
                  <a:pt x="1996225" y="374573"/>
                </a:cubicBezTo>
                <a:cubicBezTo>
                  <a:pt x="1999897" y="337850"/>
                  <a:pt x="2002364" y="300987"/>
                  <a:pt x="2007242" y="264405"/>
                </a:cubicBezTo>
                <a:cubicBezTo>
                  <a:pt x="2009717" y="245844"/>
                  <a:pt x="2014909" y="227743"/>
                  <a:pt x="2018259" y="209320"/>
                </a:cubicBezTo>
                <a:cubicBezTo>
                  <a:pt x="2022255" y="187343"/>
                  <a:pt x="2025603" y="165253"/>
                  <a:pt x="2029275" y="143219"/>
                </a:cubicBezTo>
                <a:cubicBezTo>
                  <a:pt x="2024489" y="124075"/>
                  <a:pt x="2013952" y="68379"/>
                  <a:pt x="1996225" y="55084"/>
                </a:cubicBezTo>
                <a:cubicBezTo>
                  <a:pt x="1967761" y="33736"/>
                  <a:pt x="1883495" y="26390"/>
                  <a:pt x="1853006" y="22034"/>
                </a:cubicBezTo>
                <a:cubicBezTo>
                  <a:pt x="1797921" y="25706"/>
                  <a:pt x="1742685" y="27558"/>
                  <a:pt x="1687752" y="33051"/>
                </a:cubicBezTo>
                <a:cubicBezTo>
                  <a:pt x="1669120" y="34914"/>
                  <a:pt x="1650834" y="39526"/>
                  <a:pt x="1632668" y="44067"/>
                </a:cubicBezTo>
                <a:cubicBezTo>
                  <a:pt x="1621402" y="46883"/>
                  <a:pt x="1611217" y="54518"/>
                  <a:pt x="1599618" y="55084"/>
                </a:cubicBezTo>
                <a:cubicBezTo>
                  <a:pt x="1460188" y="61886"/>
                  <a:pt x="1320524" y="62429"/>
                  <a:pt x="1180977" y="66101"/>
                </a:cubicBezTo>
                <a:cubicBezTo>
                  <a:pt x="1169960" y="73446"/>
                  <a:pt x="1157289" y="78772"/>
                  <a:pt x="1147926" y="88135"/>
                </a:cubicBezTo>
                <a:cubicBezTo>
                  <a:pt x="1116354" y="119707"/>
                  <a:pt x="1132795" y="118396"/>
                  <a:pt x="1114875" y="154236"/>
                </a:cubicBezTo>
                <a:cubicBezTo>
                  <a:pt x="1108954" y="166079"/>
                  <a:pt x="1100186" y="176270"/>
                  <a:pt x="1092842" y="187287"/>
                </a:cubicBezTo>
                <a:cubicBezTo>
                  <a:pt x="1080447" y="311235"/>
                  <a:pt x="1075139" y="296887"/>
                  <a:pt x="1092842" y="429658"/>
                </a:cubicBezTo>
                <a:cubicBezTo>
                  <a:pt x="1094377" y="441169"/>
                  <a:pt x="1100669" y="451542"/>
                  <a:pt x="1103859" y="462708"/>
                </a:cubicBezTo>
                <a:cubicBezTo>
                  <a:pt x="1108567" y="479188"/>
                  <a:pt x="1117084" y="522211"/>
                  <a:pt x="1125892" y="539826"/>
                </a:cubicBezTo>
                <a:cubicBezTo>
                  <a:pt x="1131814" y="551669"/>
                  <a:pt x="1145557" y="559850"/>
                  <a:pt x="1147926" y="572877"/>
                </a:cubicBezTo>
                <a:cubicBezTo>
                  <a:pt x="1153181" y="601781"/>
                  <a:pt x="1147926" y="631634"/>
                  <a:pt x="1147926" y="661012"/>
                </a:cubicBezTo>
                <a:lnTo>
                  <a:pt x="1081825" y="716096"/>
                </a:lnTo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 flipH="1">
            <a:off x="2123728" y="3212976"/>
            <a:ext cx="7524328" cy="4293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/>
          <p:cNvCxnSpPr/>
          <p:nvPr/>
        </p:nvCxnSpPr>
        <p:spPr>
          <a:xfrm flipH="1">
            <a:off x="1619672" y="2564904"/>
            <a:ext cx="7524328" cy="4293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6" descr="http://www.atleticanovese.it/LOGO/athletisme-12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51774" flipH="1">
            <a:off x="4406336" y="3957149"/>
            <a:ext cx="2009547" cy="2498790"/>
          </a:xfrm>
          <a:prstGeom prst="rect">
            <a:avLst/>
          </a:prstGeom>
          <a:noFill/>
        </p:spPr>
      </p:pic>
      <p:pic>
        <p:nvPicPr>
          <p:cNvPr id="4" name="Picture 16" descr="http://www.atleticanovese.it/LOGO/athletisme-12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51774" flipH="1">
            <a:off x="7430671" y="2012933"/>
            <a:ext cx="2009547" cy="2498790"/>
          </a:xfrm>
          <a:prstGeom prst="rect">
            <a:avLst/>
          </a:prstGeom>
          <a:noFill/>
        </p:spPr>
      </p:pic>
      <p:sp>
        <p:nvSpPr>
          <p:cNvPr id="7" name="CasellaDiTesto 6"/>
          <p:cNvSpPr txBox="1"/>
          <p:nvPr/>
        </p:nvSpPr>
        <p:spPr>
          <a:xfrm rot="19800077">
            <a:off x="1497940" y="599404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22 dicembre 2012</a:t>
            </a:r>
            <a:endParaRPr lang="it-IT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8" name="Picture 22" descr="http://www.anclignano.org/images/1-Cappello_rosso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9607154" flipV="1">
            <a:off x="5205933" y="4153170"/>
            <a:ext cx="523270" cy="432048"/>
          </a:xfrm>
          <a:prstGeom prst="rect">
            <a:avLst/>
          </a:prstGeom>
          <a:noFill/>
        </p:spPr>
      </p:pic>
      <p:pic>
        <p:nvPicPr>
          <p:cNvPr id="10" name="Picture 18" descr="http://csimg.pagineprezzi.it/srv/IT/29035366ne342c005602/T/340x340/C/FFFFFF/url/new-era-cappellino-verde-uomo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1127451" flipH="1">
            <a:off x="8084059" y="1959551"/>
            <a:ext cx="682679" cy="859614"/>
          </a:xfrm>
          <a:prstGeom prst="rect">
            <a:avLst/>
          </a:prstGeom>
          <a:noFill/>
        </p:spPr>
      </p:pic>
      <p:sp>
        <p:nvSpPr>
          <p:cNvPr id="12" name="CasellaDiTesto 11"/>
          <p:cNvSpPr txBox="1"/>
          <p:nvPr/>
        </p:nvSpPr>
        <p:spPr>
          <a:xfrm rot="19800077">
            <a:off x="2873095" y="600937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22 GENNAIO  2013</a:t>
            </a:r>
            <a:endParaRPr lang="it-IT" dirty="0"/>
          </a:p>
        </p:txBody>
      </p:sp>
      <p:pic>
        <p:nvPicPr>
          <p:cNvPr id="13" name="Immagine 12" descr="MEGzanza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5560375" flipV="1">
            <a:off x="4369796" y="3519441"/>
            <a:ext cx="858044" cy="558245"/>
          </a:xfrm>
          <a:prstGeom prst="rect">
            <a:avLst/>
          </a:prstGeom>
        </p:spPr>
      </p:pic>
      <p:pic>
        <p:nvPicPr>
          <p:cNvPr id="14" name="Immagine 13" descr="MEGzanza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72200" y="3501008"/>
            <a:ext cx="910047" cy="592080"/>
          </a:xfrm>
          <a:prstGeom prst="rect">
            <a:avLst/>
          </a:prstGeom>
        </p:spPr>
      </p:pic>
      <p:pic>
        <p:nvPicPr>
          <p:cNvPr id="16" name="Immagine 15" descr="MEGW2_Sami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9224935" flipH="1">
            <a:off x="639173" y="4789423"/>
            <a:ext cx="1577571" cy="1558423"/>
          </a:xfrm>
          <a:prstGeom prst="rect">
            <a:avLst/>
          </a:prstGeom>
        </p:spPr>
      </p:pic>
      <p:sp>
        <p:nvSpPr>
          <p:cNvPr id="19" name="Figura a mano libera 18"/>
          <p:cNvSpPr/>
          <p:nvPr/>
        </p:nvSpPr>
        <p:spPr>
          <a:xfrm rot="431524">
            <a:off x="2281645" y="4645619"/>
            <a:ext cx="1084292" cy="860129"/>
          </a:xfrm>
          <a:custGeom>
            <a:avLst/>
            <a:gdLst>
              <a:gd name="connsiteX0" fmla="*/ 22033 w 958467"/>
              <a:gd name="connsiteY0" fmla="*/ 473725 h 506776"/>
              <a:gd name="connsiteX1" fmla="*/ 22033 w 958467"/>
              <a:gd name="connsiteY1" fmla="*/ 473725 h 506776"/>
              <a:gd name="connsiteX2" fmla="*/ 99151 w 958467"/>
              <a:gd name="connsiteY2" fmla="*/ 407624 h 506776"/>
              <a:gd name="connsiteX3" fmla="*/ 143219 w 958467"/>
              <a:gd name="connsiteY3" fmla="*/ 341523 h 506776"/>
              <a:gd name="connsiteX4" fmla="*/ 231354 w 958467"/>
              <a:gd name="connsiteY4" fmla="*/ 319489 h 506776"/>
              <a:gd name="connsiteX5" fmla="*/ 297455 w 958467"/>
              <a:gd name="connsiteY5" fmla="*/ 297455 h 506776"/>
              <a:gd name="connsiteX6" fmla="*/ 330506 w 958467"/>
              <a:gd name="connsiteY6" fmla="*/ 275422 h 506776"/>
              <a:gd name="connsiteX7" fmla="*/ 407624 w 958467"/>
              <a:gd name="connsiteY7" fmla="*/ 253388 h 506776"/>
              <a:gd name="connsiteX8" fmla="*/ 517792 w 958467"/>
              <a:gd name="connsiteY8" fmla="*/ 231354 h 506776"/>
              <a:gd name="connsiteX9" fmla="*/ 550843 w 958467"/>
              <a:gd name="connsiteY9" fmla="*/ 220337 h 506776"/>
              <a:gd name="connsiteX10" fmla="*/ 616944 w 958467"/>
              <a:gd name="connsiteY10" fmla="*/ 176270 h 506776"/>
              <a:gd name="connsiteX11" fmla="*/ 649995 w 958467"/>
              <a:gd name="connsiteY11" fmla="*/ 154236 h 506776"/>
              <a:gd name="connsiteX12" fmla="*/ 683045 w 958467"/>
              <a:gd name="connsiteY12" fmla="*/ 143219 h 506776"/>
              <a:gd name="connsiteX13" fmla="*/ 716096 w 958467"/>
              <a:gd name="connsiteY13" fmla="*/ 110169 h 506776"/>
              <a:gd name="connsiteX14" fmla="*/ 749147 w 958467"/>
              <a:gd name="connsiteY14" fmla="*/ 99152 h 506776"/>
              <a:gd name="connsiteX15" fmla="*/ 859315 w 958467"/>
              <a:gd name="connsiteY15" fmla="*/ 55084 h 506776"/>
              <a:gd name="connsiteX16" fmla="*/ 892366 w 958467"/>
              <a:gd name="connsiteY16" fmla="*/ 44067 h 506776"/>
              <a:gd name="connsiteX17" fmla="*/ 958467 w 958467"/>
              <a:gd name="connsiteY17" fmla="*/ 0 h 506776"/>
              <a:gd name="connsiteX18" fmla="*/ 903383 w 958467"/>
              <a:gd name="connsiteY18" fmla="*/ 55084 h 506776"/>
              <a:gd name="connsiteX19" fmla="*/ 870332 w 958467"/>
              <a:gd name="connsiteY19" fmla="*/ 88135 h 506776"/>
              <a:gd name="connsiteX20" fmla="*/ 804231 w 958467"/>
              <a:gd name="connsiteY20" fmla="*/ 132202 h 506776"/>
              <a:gd name="connsiteX21" fmla="*/ 782197 w 958467"/>
              <a:gd name="connsiteY21" fmla="*/ 165253 h 506776"/>
              <a:gd name="connsiteX22" fmla="*/ 716096 w 958467"/>
              <a:gd name="connsiteY22" fmla="*/ 209320 h 506776"/>
              <a:gd name="connsiteX23" fmla="*/ 694062 w 958467"/>
              <a:gd name="connsiteY23" fmla="*/ 242371 h 506776"/>
              <a:gd name="connsiteX24" fmla="*/ 661012 w 958467"/>
              <a:gd name="connsiteY24" fmla="*/ 264405 h 506776"/>
              <a:gd name="connsiteX25" fmla="*/ 727113 w 958467"/>
              <a:gd name="connsiteY25" fmla="*/ 286438 h 506776"/>
              <a:gd name="connsiteX26" fmla="*/ 616944 w 958467"/>
              <a:gd name="connsiteY26" fmla="*/ 330506 h 506776"/>
              <a:gd name="connsiteX27" fmla="*/ 583894 w 958467"/>
              <a:gd name="connsiteY27" fmla="*/ 341523 h 506776"/>
              <a:gd name="connsiteX28" fmla="*/ 561860 w 958467"/>
              <a:gd name="connsiteY28" fmla="*/ 374573 h 506776"/>
              <a:gd name="connsiteX29" fmla="*/ 528809 w 958467"/>
              <a:gd name="connsiteY29" fmla="*/ 385590 h 506776"/>
              <a:gd name="connsiteX30" fmla="*/ 451691 w 958467"/>
              <a:gd name="connsiteY30" fmla="*/ 396607 h 506776"/>
              <a:gd name="connsiteX31" fmla="*/ 495759 w 958467"/>
              <a:gd name="connsiteY31" fmla="*/ 396607 h 506776"/>
              <a:gd name="connsiteX32" fmla="*/ 484742 w 958467"/>
              <a:gd name="connsiteY32" fmla="*/ 429658 h 506776"/>
              <a:gd name="connsiteX33" fmla="*/ 418641 w 958467"/>
              <a:gd name="connsiteY33" fmla="*/ 451691 h 506776"/>
              <a:gd name="connsiteX34" fmla="*/ 385590 w 958467"/>
              <a:gd name="connsiteY34" fmla="*/ 473725 h 506776"/>
              <a:gd name="connsiteX35" fmla="*/ 341523 w 958467"/>
              <a:gd name="connsiteY35" fmla="*/ 484742 h 506776"/>
              <a:gd name="connsiteX36" fmla="*/ 143219 w 958467"/>
              <a:gd name="connsiteY36" fmla="*/ 495759 h 506776"/>
              <a:gd name="connsiteX37" fmla="*/ 110168 w 958467"/>
              <a:gd name="connsiteY37" fmla="*/ 506776 h 506776"/>
              <a:gd name="connsiteX38" fmla="*/ 77118 w 958467"/>
              <a:gd name="connsiteY38" fmla="*/ 495759 h 506776"/>
              <a:gd name="connsiteX39" fmla="*/ 33050 w 958467"/>
              <a:gd name="connsiteY39" fmla="*/ 484742 h 506776"/>
              <a:gd name="connsiteX40" fmla="*/ 0 w 958467"/>
              <a:gd name="connsiteY40" fmla="*/ 473725 h 506776"/>
              <a:gd name="connsiteX41" fmla="*/ 22033 w 958467"/>
              <a:gd name="connsiteY41" fmla="*/ 473725 h 506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958467" h="506776">
                <a:moveTo>
                  <a:pt x="22033" y="473725"/>
                </a:moveTo>
                <a:lnTo>
                  <a:pt x="22033" y="473725"/>
                </a:lnTo>
                <a:cubicBezTo>
                  <a:pt x="47739" y="451691"/>
                  <a:pt x="76273" y="432582"/>
                  <a:pt x="99151" y="407624"/>
                </a:cubicBezTo>
                <a:cubicBezTo>
                  <a:pt x="117045" y="388103"/>
                  <a:pt x="118097" y="349897"/>
                  <a:pt x="143219" y="341523"/>
                </a:cubicBezTo>
                <a:cubicBezTo>
                  <a:pt x="243508" y="308093"/>
                  <a:pt x="85110" y="359374"/>
                  <a:pt x="231354" y="319489"/>
                </a:cubicBezTo>
                <a:cubicBezTo>
                  <a:pt x="253761" y="313378"/>
                  <a:pt x="278130" y="310338"/>
                  <a:pt x="297455" y="297455"/>
                </a:cubicBezTo>
                <a:cubicBezTo>
                  <a:pt x="308472" y="290111"/>
                  <a:pt x="318663" y="281343"/>
                  <a:pt x="330506" y="275422"/>
                </a:cubicBezTo>
                <a:cubicBezTo>
                  <a:pt x="348119" y="266616"/>
                  <a:pt x="391148" y="258096"/>
                  <a:pt x="407624" y="253388"/>
                </a:cubicBezTo>
                <a:cubicBezTo>
                  <a:pt x="484539" y="231412"/>
                  <a:pt x="386177" y="250156"/>
                  <a:pt x="517792" y="231354"/>
                </a:cubicBezTo>
                <a:cubicBezTo>
                  <a:pt x="528809" y="227682"/>
                  <a:pt x="540691" y="225977"/>
                  <a:pt x="550843" y="220337"/>
                </a:cubicBezTo>
                <a:cubicBezTo>
                  <a:pt x="573992" y="207477"/>
                  <a:pt x="594910" y="190959"/>
                  <a:pt x="616944" y="176270"/>
                </a:cubicBezTo>
                <a:cubicBezTo>
                  <a:pt x="627961" y="168925"/>
                  <a:pt x="637434" y="158423"/>
                  <a:pt x="649995" y="154236"/>
                </a:cubicBezTo>
                <a:lnTo>
                  <a:pt x="683045" y="143219"/>
                </a:lnTo>
                <a:cubicBezTo>
                  <a:pt x="694062" y="132202"/>
                  <a:pt x="703132" y="118811"/>
                  <a:pt x="716096" y="110169"/>
                </a:cubicBezTo>
                <a:cubicBezTo>
                  <a:pt x="725759" y="103727"/>
                  <a:pt x="738473" y="103727"/>
                  <a:pt x="749147" y="99152"/>
                </a:cubicBezTo>
                <a:cubicBezTo>
                  <a:pt x="862620" y="50520"/>
                  <a:pt x="708857" y="105237"/>
                  <a:pt x="859315" y="55084"/>
                </a:cubicBezTo>
                <a:cubicBezTo>
                  <a:pt x="870332" y="51412"/>
                  <a:pt x="882703" y="50509"/>
                  <a:pt x="892366" y="44067"/>
                </a:cubicBezTo>
                <a:lnTo>
                  <a:pt x="958467" y="0"/>
                </a:lnTo>
                <a:cubicBezTo>
                  <a:pt x="918071" y="60592"/>
                  <a:pt x="958467" y="9180"/>
                  <a:pt x="903383" y="55084"/>
                </a:cubicBezTo>
                <a:cubicBezTo>
                  <a:pt x="891414" y="65058"/>
                  <a:pt x="882630" y="78570"/>
                  <a:pt x="870332" y="88135"/>
                </a:cubicBezTo>
                <a:cubicBezTo>
                  <a:pt x="849429" y="104393"/>
                  <a:pt x="804231" y="132202"/>
                  <a:pt x="804231" y="132202"/>
                </a:cubicBezTo>
                <a:cubicBezTo>
                  <a:pt x="796886" y="143219"/>
                  <a:pt x="792162" y="156534"/>
                  <a:pt x="782197" y="165253"/>
                </a:cubicBezTo>
                <a:cubicBezTo>
                  <a:pt x="762268" y="182691"/>
                  <a:pt x="716096" y="209320"/>
                  <a:pt x="716096" y="209320"/>
                </a:cubicBezTo>
                <a:cubicBezTo>
                  <a:pt x="708751" y="220337"/>
                  <a:pt x="703425" y="233008"/>
                  <a:pt x="694062" y="242371"/>
                </a:cubicBezTo>
                <a:cubicBezTo>
                  <a:pt x="684700" y="251734"/>
                  <a:pt x="653068" y="253813"/>
                  <a:pt x="661012" y="264405"/>
                </a:cubicBezTo>
                <a:cubicBezTo>
                  <a:pt x="674947" y="282985"/>
                  <a:pt x="727113" y="286438"/>
                  <a:pt x="727113" y="286438"/>
                </a:cubicBezTo>
                <a:cubicBezTo>
                  <a:pt x="662271" y="318859"/>
                  <a:pt x="698626" y="303278"/>
                  <a:pt x="616944" y="330506"/>
                </a:cubicBezTo>
                <a:lnTo>
                  <a:pt x="583894" y="341523"/>
                </a:lnTo>
                <a:cubicBezTo>
                  <a:pt x="576549" y="352540"/>
                  <a:pt x="572199" y="366302"/>
                  <a:pt x="561860" y="374573"/>
                </a:cubicBezTo>
                <a:cubicBezTo>
                  <a:pt x="552792" y="381827"/>
                  <a:pt x="540196" y="383312"/>
                  <a:pt x="528809" y="385590"/>
                </a:cubicBezTo>
                <a:cubicBezTo>
                  <a:pt x="503346" y="390683"/>
                  <a:pt x="477397" y="392935"/>
                  <a:pt x="451691" y="396607"/>
                </a:cubicBezTo>
                <a:cubicBezTo>
                  <a:pt x="365701" y="425271"/>
                  <a:pt x="470440" y="388167"/>
                  <a:pt x="495759" y="396607"/>
                </a:cubicBezTo>
                <a:cubicBezTo>
                  <a:pt x="506776" y="400279"/>
                  <a:pt x="494192" y="422908"/>
                  <a:pt x="484742" y="429658"/>
                </a:cubicBezTo>
                <a:cubicBezTo>
                  <a:pt x="465843" y="443157"/>
                  <a:pt x="418641" y="451691"/>
                  <a:pt x="418641" y="451691"/>
                </a:cubicBezTo>
                <a:cubicBezTo>
                  <a:pt x="407624" y="459036"/>
                  <a:pt x="397760" y="468509"/>
                  <a:pt x="385590" y="473725"/>
                </a:cubicBezTo>
                <a:cubicBezTo>
                  <a:pt x="371673" y="479689"/>
                  <a:pt x="356602" y="483371"/>
                  <a:pt x="341523" y="484742"/>
                </a:cubicBezTo>
                <a:cubicBezTo>
                  <a:pt x="275592" y="490736"/>
                  <a:pt x="209320" y="492087"/>
                  <a:pt x="143219" y="495759"/>
                </a:cubicBezTo>
                <a:cubicBezTo>
                  <a:pt x="132202" y="499431"/>
                  <a:pt x="121781" y="506776"/>
                  <a:pt x="110168" y="506776"/>
                </a:cubicBezTo>
                <a:cubicBezTo>
                  <a:pt x="98555" y="506776"/>
                  <a:pt x="88284" y="498949"/>
                  <a:pt x="77118" y="495759"/>
                </a:cubicBezTo>
                <a:cubicBezTo>
                  <a:pt x="62559" y="491599"/>
                  <a:pt x="47609" y="488902"/>
                  <a:pt x="33050" y="484742"/>
                </a:cubicBezTo>
                <a:cubicBezTo>
                  <a:pt x="21884" y="481552"/>
                  <a:pt x="11613" y="473725"/>
                  <a:pt x="0" y="473725"/>
                </a:cubicBezTo>
                <a:lnTo>
                  <a:pt x="22033" y="473725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" name="Immagine 19" descr="MEGimagesCAA9DVKG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872085" flipH="1">
            <a:off x="4490050" y="623478"/>
            <a:ext cx="1402156" cy="1821112"/>
          </a:xfrm>
          <a:prstGeom prst="rect">
            <a:avLst/>
          </a:prstGeom>
        </p:spPr>
      </p:pic>
      <p:sp>
        <p:nvSpPr>
          <p:cNvPr id="21" name="Fumetto 2 20"/>
          <p:cNvSpPr/>
          <p:nvPr/>
        </p:nvSpPr>
        <p:spPr>
          <a:xfrm rot="20940456">
            <a:off x="2943534" y="1332809"/>
            <a:ext cx="1468658" cy="432048"/>
          </a:xfrm>
          <a:prstGeom prst="wedgeRoundRectCallout">
            <a:avLst>
              <a:gd name="adj1" fmla="val 60587"/>
              <a:gd name="adj2" fmla="val 169676"/>
              <a:gd name="adj3" fmla="val 16667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i="1" dirty="0" smtClean="0">
                <a:solidFill>
                  <a:srgbClr val="FF0000"/>
                </a:solidFill>
              </a:rPr>
              <a:t>TI DISTURBO</a:t>
            </a:r>
            <a:endParaRPr lang="it-IT" i="1" dirty="0">
              <a:solidFill>
                <a:srgbClr val="FF0000"/>
              </a:solidFill>
            </a:endParaRPr>
          </a:p>
        </p:txBody>
      </p:sp>
      <p:sp>
        <p:nvSpPr>
          <p:cNvPr id="23" name="Fumetto 2 22"/>
          <p:cNvSpPr/>
          <p:nvPr/>
        </p:nvSpPr>
        <p:spPr>
          <a:xfrm rot="20940456">
            <a:off x="3244685" y="323436"/>
            <a:ext cx="1468658" cy="569647"/>
          </a:xfrm>
          <a:prstGeom prst="wedgeRoundRectCallout">
            <a:avLst>
              <a:gd name="adj1" fmla="val 53038"/>
              <a:gd name="adj2" fmla="val 153688"/>
              <a:gd name="adj3" fmla="val 16667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i="1" dirty="0" smtClean="0">
                <a:solidFill>
                  <a:srgbClr val="FF0000"/>
                </a:solidFill>
              </a:rPr>
              <a:t>TI PRENDO IN GIRO</a:t>
            </a:r>
            <a:endParaRPr lang="it-IT" i="1" dirty="0">
              <a:solidFill>
                <a:srgbClr val="FF0000"/>
              </a:solidFill>
            </a:endParaRPr>
          </a:p>
        </p:txBody>
      </p:sp>
      <p:pic>
        <p:nvPicPr>
          <p:cNvPr id="24" name="Immagine 23" descr="megafono2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267744" y="2924944"/>
            <a:ext cx="1185292" cy="1185292"/>
          </a:xfrm>
          <a:prstGeom prst="rect">
            <a:avLst/>
          </a:prstGeom>
        </p:spPr>
      </p:pic>
      <p:sp>
        <p:nvSpPr>
          <p:cNvPr id="26" name="Fumetto 3 25"/>
          <p:cNvSpPr/>
          <p:nvPr/>
        </p:nvSpPr>
        <p:spPr>
          <a:xfrm rot="5966048">
            <a:off x="3093888" y="3178548"/>
            <a:ext cx="1823064" cy="864096"/>
          </a:xfrm>
          <a:prstGeom prst="wedgeEllipseCallout">
            <a:avLst>
              <a:gd name="adj1" fmla="val -6359"/>
              <a:gd name="adj2" fmla="val 83266"/>
            </a:avLst>
          </a:prstGeom>
          <a:noFill/>
          <a:ln>
            <a:solidFill>
              <a:srgbClr val="FF0000"/>
            </a:solidFill>
          </a:ln>
          <a:effectLst>
            <a:outerShdw blurRad="50800" dist="50800" dir="5400000" algn="ctr" rotWithShape="0">
              <a:srgbClr val="FFFF99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7030A0"/>
                </a:solidFill>
                <a:latin typeface="Mistral" pitchFamily="66" charset="0"/>
              </a:rPr>
              <a:t>D A i i </a:t>
            </a:r>
            <a:r>
              <a:rPr lang="it-IT" sz="2400" b="1" dirty="0" err="1" smtClean="0">
                <a:solidFill>
                  <a:srgbClr val="7030A0"/>
                </a:solidFill>
                <a:latin typeface="Mistral" pitchFamily="66" charset="0"/>
              </a:rPr>
              <a:t>i</a:t>
            </a:r>
            <a:r>
              <a:rPr lang="it-IT" sz="2400" b="1" dirty="0" smtClean="0">
                <a:solidFill>
                  <a:srgbClr val="7030A0"/>
                </a:solidFill>
                <a:latin typeface="Mistral" pitchFamily="66" charset="0"/>
              </a:rPr>
              <a:t> </a:t>
            </a:r>
            <a:r>
              <a:rPr lang="it-IT" sz="2400" b="1" dirty="0" err="1" smtClean="0">
                <a:solidFill>
                  <a:srgbClr val="7030A0"/>
                </a:solidFill>
                <a:latin typeface="Mistral" pitchFamily="66" charset="0"/>
              </a:rPr>
              <a:t>i</a:t>
            </a:r>
            <a:r>
              <a:rPr lang="it-IT" sz="2400" b="1" dirty="0" smtClean="0">
                <a:solidFill>
                  <a:srgbClr val="7030A0"/>
                </a:solidFill>
                <a:latin typeface="Mistral" pitchFamily="66" charset="0"/>
              </a:rPr>
              <a:t> </a:t>
            </a:r>
            <a:endParaRPr lang="it-IT" sz="2400" b="1" dirty="0">
              <a:solidFill>
                <a:srgbClr val="7030A0"/>
              </a:solidFill>
              <a:latin typeface="Mistral" pitchFamily="66" charset="0"/>
            </a:endParaRPr>
          </a:p>
        </p:txBody>
      </p:sp>
      <p:pic>
        <p:nvPicPr>
          <p:cNvPr id="27" name="Immagine 26" descr="megafono.gif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20893578">
            <a:off x="319362" y="3495690"/>
            <a:ext cx="1516925" cy="1527175"/>
          </a:xfrm>
          <a:prstGeom prst="rect">
            <a:avLst/>
          </a:prstGeom>
        </p:spPr>
      </p:pic>
      <p:sp>
        <p:nvSpPr>
          <p:cNvPr id="28" name="Fumetto 1 27"/>
          <p:cNvSpPr/>
          <p:nvPr/>
        </p:nvSpPr>
        <p:spPr>
          <a:xfrm rot="378724">
            <a:off x="964106" y="1407646"/>
            <a:ext cx="1274351" cy="2088232"/>
          </a:xfrm>
          <a:prstGeom prst="wedgeRectCallout">
            <a:avLst>
              <a:gd name="adj1" fmla="val 11804"/>
              <a:gd name="adj2" fmla="val 65363"/>
            </a:avLst>
          </a:prstGeom>
          <a:gradFill flip="none" rotWithShape="1">
            <a:gsLst>
              <a:gs pos="0">
                <a:srgbClr val="FBEAC7">
                  <a:alpha val="33000"/>
                </a:srgbClr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Ravie" pitchFamily="82" charset="0"/>
              </a:rPr>
              <a:t>corri</a:t>
            </a:r>
            <a:endParaRPr lang="it-IT" dirty="0">
              <a:solidFill>
                <a:schemeClr val="tx1"/>
              </a:solidFill>
              <a:latin typeface="Ravie" pitchFamily="82" charset="0"/>
            </a:endParaRPr>
          </a:p>
        </p:txBody>
      </p:sp>
      <p:pic>
        <p:nvPicPr>
          <p:cNvPr id="1026" name="Picture 2" descr="http://www.gifandgif.com/gif_animate/Fuoco/Fuoco%20(11).gif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3922518">
            <a:off x="2356809" y="4795010"/>
            <a:ext cx="270882" cy="1020553"/>
          </a:xfrm>
          <a:prstGeom prst="rect">
            <a:avLst/>
          </a:prstGeom>
          <a:noFill/>
        </p:spPr>
      </p:pic>
      <p:pic>
        <p:nvPicPr>
          <p:cNvPr id="29" name="Immagine 28" descr="megafono-dis.gif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 rot="13533205" flipV="1">
            <a:off x="7971081" y="5823727"/>
            <a:ext cx="1025324" cy="844005"/>
          </a:xfrm>
          <a:prstGeom prst="rect">
            <a:avLst/>
          </a:prstGeom>
        </p:spPr>
      </p:pic>
      <p:pic>
        <p:nvPicPr>
          <p:cNvPr id="30" name="Immagine 29" descr="megafono3.gif"/>
          <p:cNvPicPr>
            <a:picLocks noChangeAspect="1"/>
          </p:cNvPicPr>
          <p:nvPr/>
        </p:nvPicPr>
        <p:blipFill>
          <a:blip r:embed="rId13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tretch>
            <a:fillRect/>
          </a:stretch>
        </p:blipFill>
        <p:spPr>
          <a:xfrm rot="2134962">
            <a:off x="155598" y="300176"/>
            <a:ext cx="2584708" cy="2232248"/>
          </a:xfrm>
          <a:prstGeom prst="rect">
            <a:avLst/>
          </a:prstGeom>
        </p:spPr>
      </p:pic>
      <p:sp>
        <p:nvSpPr>
          <p:cNvPr id="31" name="Rettangolo 30"/>
          <p:cNvSpPr/>
          <p:nvPr/>
        </p:nvSpPr>
        <p:spPr>
          <a:xfrm>
            <a:off x="8999985" y="0"/>
            <a:ext cx="144015" cy="1800200"/>
          </a:xfrm>
          <a:prstGeom prst="rect">
            <a:avLst/>
          </a:prstGeom>
          <a:solidFill>
            <a:schemeClr val="accent2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Rettangolo 31"/>
          <p:cNvSpPr/>
          <p:nvPr/>
        </p:nvSpPr>
        <p:spPr>
          <a:xfrm flipH="1">
            <a:off x="6695729" y="72008"/>
            <a:ext cx="144016" cy="1584176"/>
          </a:xfrm>
          <a:prstGeom prst="rect">
            <a:avLst/>
          </a:prstGeom>
          <a:solidFill>
            <a:schemeClr val="accent2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Rettangolo 33"/>
          <p:cNvSpPr/>
          <p:nvPr/>
        </p:nvSpPr>
        <p:spPr>
          <a:xfrm>
            <a:off x="6767737" y="396044"/>
            <a:ext cx="1296144" cy="1107996"/>
          </a:xfrm>
          <a:prstGeom prst="rect">
            <a:avLst/>
          </a:prstGeom>
          <a:noFill/>
        </p:spPr>
        <p:txBody>
          <a:bodyPr wrap="square" lIns="91440" tIns="45720" rIns="91440" bIns="45720" anchor="ctr" anchorCtr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22</a:t>
            </a:r>
            <a:endParaRPr lang="it-IT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5" name="Rettangolo 34"/>
          <p:cNvSpPr/>
          <p:nvPr/>
        </p:nvSpPr>
        <p:spPr>
          <a:xfrm>
            <a:off x="7991873" y="432048"/>
            <a:ext cx="1080120" cy="1107996"/>
          </a:xfrm>
          <a:prstGeom prst="rect">
            <a:avLst/>
          </a:prstGeom>
          <a:noFill/>
        </p:spPr>
        <p:txBody>
          <a:bodyPr wrap="square" lIns="91440" tIns="45720" rIns="91440" bIns="45720" anchor="ctr" anchorCtr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01</a:t>
            </a:r>
            <a:endParaRPr lang="it-IT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Fumetto 2 21"/>
          <p:cNvSpPr/>
          <p:nvPr/>
        </p:nvSpPr>
        <p:spPr>
          <a:xfrm rot="3432332">
            <a:off x="5353101" y="518272"/>
            <a:ext cx="1468658" cy="432048"/>
          </a:xfrm>
          <a:prstGeom prst="wedgeRoundRectCallout">
            <a:avLst>
              <a:gd name="adj1" fmla="val -18013"/>
              <a:gd name="adj2" fmla="val 107980"/>
              <a:gd name="adj3" fmla="val 16667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i="1" dirty="0" smtClean="0">
                <a:solidFill>
                  <a:srgbClr val="FF0000"/>
                </a:solidFill>
              </a:rPr>
              <a:t> TI STUZZICO</a:t>
            </a:r>
            <a:endParaRPr lang="it-IT" i="1" dirty="0">
              <a:solidFill>
                <a:srgbClr val="FF0000"/>
              </a:solidFill>
            </a:endParaRPr>
          </a:p>
        </p:txBody>
      </p:sp>
      <p:pic>
        <p:nvPicPr>
          <p:cNvPr id="15" name="Immagine 14" descr="MEGzanza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5027123">
            <a:off x="8213770" y="1658239"/>
            <a:ext cx="838042" cy="545232"/>
          </a:xfrm>
          <a:prstGeom prst="rect">
            <a:avLst/>
          </a:prstGeom>
        </p:spPr>
      </p:pic>
      <p:pic>
        <p:nvPicPr>
          <p:cNvPr id="5" name="Picture 2" descr="http://3.bp.blogspot.com/-YTvQVOQvByQ/UJomxX6nsRI/AAAAAAAABDg/Rl-sf16GQh8/s200/buccia_di_banana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60432" y="4221088"/>
            <a:ext cx="683568" cy="562745"/>
          </a:xfrm>
          <a:prstGeom prst="rect">
            <a:avLst/>
          </a:prstGeom>
          <a:noFill/>
        </p:spPr>
      </p:pic>
      <p:pic>
        <p:nvPicPr>
          <p:cNvPr id="1028" name="Picture 4" descr="http://t2.gstatic.com/images?q=tbn:ANd9GcTYZwaYkKAEbsIKknMt10u6EuHjM1Ra_7Y2Jb8OS0yvxnYSeU9Rq3dE_Ug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412371">
            <a:off x="8515145" y="3961404"/>
            <a:ext cx="327667" cy="480070"/>
          </a:xfrm>
          <a:prstGeom prst="rect">
            <a:avLst/>
          </a:prstGeom>
          <a:noFill/>
        </p:spPr>
      </p:pic>
      <p:pic>
        <p:nvPicPr>
          <p:cNvPr id="1030" name="Picture 6" descr="http://t0.gstatic.com/images?q=tbn:ANd9GcTMpTimvCSdCmXWMJYViq2reUFhKwi2mguUprPeUM4gbbRDlKpANA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26614">
            <a:off x="5880337" y="6105489"/>
            <a:ext cx="486941" cy="486941"/>
          </a:xfrm>
          <a:prstGeom prst="rect">
            <a:avLst/>
          </a:prstGeom>
          <a:noFill/>
        </p:spPr>
      </p:pic>
      <p:pic>
        <p:nvPicPr>
          <p:cNvPr id="1032" name="Picture 8" descr="http://impresaciccone.altervista.org/blog/wp-content/uploads/2010/08/sapone_marsiglia.gif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5877272"/>
            <a:ext cx="516980" cy="432048"/>
          </a:xfrm>
          <a:prstGeom prst="rect">
            <a:avLst/>
          </a:prstGeom>
          <a:noFill/>
        </p:spPr>
      </p:pic>
      <p:pic>
        <p:nvPicPr>
          <p:cNvPr id="1034" name="Picture 10" descr="http://www.megghy.com/gif_animate/natura/bolle/3.gif"/>
          <p:cNvPicPr>
            <a:picLocks noChangeAspect="1" noChangeArrowheads="1" noCrop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96745" y="5661248"/>
            <a:ext cx="831303" cy="737782"/>
          </a:xfrm>
          <a:prstGeom prst="rect">
            <a:avLst/>
          </a:prstGeom>
          <a:noFill/>
        </p:spPr>
      </p:pic>
      <p:pic>
        <p:nvPicPr>
          <p:cNvPr id="1036" name="Picture 12" descr="http://www.aperitivocorto.it/img/macchiadolio.gif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372200" y="4149080"/>
            <a:ext cx="933450" cy="476250"/>
          </a:xfrm>
          <a:prstGeom prst="rect">
            <a:avLst/>
          </a:prstGeom>
          <a:noFill/>
        </p:spPr>
      </p:pic>
      <p:sp>
        <p:nvSpPr>
          <p:cNvPr id="40" name="Disco magnetico 39"/>
          <p:cNvSpPr/>
          <p:nvPr/>
        </p:nvSpPr>
        <p:spPr>
          <a:xfrm rot="5696497" flipH="1">
            <a:off x="6057021" y="4575058"/>
            <a:ext cx="293164" cy="648072"/>
          </a:xfrm>
          <a:prstGeom prst="flowChartMagneticDisk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Figura a mano libera 41"/>
          <p:cNvSpPr/>
          <p:nvPr/>
        </p:nvSpPr>
        <p:spPr>
          <a:xfrm>
            <a:off x="6660232" y="4797152"/>
            <a:ext cx="768781" cy="243042"/>
          </a:xfrm>
          <a:custGeom>
            <a:avLst/>
            <a:gdLst>
              <a:gd name="connsiteX0" fmla="*/ 41188 w 768781"/>
              <a:gd name="connsiteY0" fmla="*/ 105923 h 243042"/>
              <a:gd name="connsiteX1" fmla="*/ 41188 w 768781"/>
              <a:gd name="connsiteY1" fmla="*/ 105923 h 243042"/>
              <a:gd name="connsiteX2" fmla="*/ 184407 w 768781"/>
              <a:gd name="connsiteY2" fmla="*/ 105923 h 243042"/>
              <a:gd name="connsiteX3" fmla="*/ 239492 w 768781"/>
              <a:gd name="connsiteY3" fmla="*/ 61855 h 243042"/>
              <a:gd name="connsiteX4" fmla="*/ 404745 w 768781"/>
              <a:gd name="connsiteY4" fmla="*/ 50839 h 243042"/>
              <a:gd name="connsiteX5" fmla="*/ 503897 w 768781"/>
              <a:gd name="connsiteY5" fmla="*/ 6771 h 243042"/>
              <a:gd name="connsiteX6" fmla="*/ 614065 w 768781"/>
              <a:gd name="connsiteY6" fmla="*/ 17788 h 243042"/>
              <a:gd name="connsiteX7" fmla="*/ 757285 w 768781"/>
              <a:gd name="connsiteY7" fmla="*/ 6771 h 243042"/>
              <a:gd name="connsiteX8" fmla="*/ 768301 w 768781"/>
              <a:gd name="connsiteY8" fmla="*/ 39822 h 243042"/>
              <a:gd name="connsiteX9" fmla="*/ 757285 w 768781"/>
              <a:gd name="connsiteY9" fmla="*/ 72872 h 243042"/>
              <a:gd name="connsiteX10" fmla="*/ 647116 w 768781"/>
              <a:gd name="connsiteY10" fmla="*/ 94906 h 243042"/>
              <a:gd name="connsiteX11" fmla="*/ 592032 w 768781"/>
              <a:gd name="connsiteY11" fmla="*/ 149990 h 243042"/>
              <a:gd name="connsiteX12" fmla="*/ 525930 w 768781"/>
              <a:gd name="connsiteY12" fmla="*/ 172024 h 243042"/>
              <a:gd name="connsiteX13" fmla="*/ 514913 w 768781"/>
              <a:gd name="connsiteY13" fmla="*/ 205075 h 243042"/>
              <a:gd name="connsiteX14" fmla="*/ 415762 w 768781"/>
              <a:gd name="connsiteY14" fmla="*/ 216092 h 243042"/>
              <a:gd name="connsiteX15" fmla="*/ 382711 w 768781"/>
              <a:gd name="connsiteY15" fmla="*/ 205075 h 243042"/>
              <a:gd name="connsiteX16" fmla="*/ 327627 w 768781"/>
              <a:gd name="connsiteY16" fmla="*/ 161007 h 243042"/>
              <a:gd name="connsiteX17" fmla="*/ 272542 w 768781"/>
              <a:gd name="connsiteY17" fmla="*/ 172024 h 243042"/>
              <a:gd name="connsiteX18" fmla="*/ 250509 w 768781"/>
              <a:gd name="connsiteY18" fmla="*/ 205075 h 243042"/>
              <a:gd name="connsiteX19" fmla="*/ 217458 w 768781"/>
              <a:gd name="connsiteY19" fmla="*/ 216092 h 243042"/>
              <a:gd name="connsiteX20" fmla="*/ 85256 w 768781"/>
              <a:gd name="connsiteY20" fmla="*/ 183041 h 243042"/>
              <a:gd name="connsiteX21" fmla="*/ 30171 w 768781"/>
              <a:gd name="connsiteY21" fmla="*/ 138974 h 243042"/>
              <a:gd name="connsiteX22" fmla="*/ 52205 w 768781"/>
              <a:gd name="connsiteY22" fmla="*/ 83889 h 243042"/>
              <a:gd name="connsiteX23" fmla="*/ 118306 w 768781"/>
              <a:gd name="connsiteY23" fmla="*/ 105923 h 243042"/>
              <a:gd name="connsiteX24" fmla="*/ 41188 w 768781"/>
              <a:gd name="connsiteY24" fmla="*/ 105923 h 243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68781" h="243042">
                <a:moveTo>
                  <a:pt x="41188" y="105923"/>
                </a:moveTo>
                <a:lnTo>
                  <a:pt x="41188" y="105923"/>
                </a:lnTo>
                <a:cubicBezTo>
                  <a:pt x="65583" y="108634"/>
                  <a:pt x="148969" y="129549"/>
                  <a:pt x="184407" y="105923"/>
                </a:cubicBezTo>
                <a:cubicBezTo>
                  <a:pt x="234792" y="72332"/>
                  <a:pt x="174664" y="69058"/>
                  <a:pt x="239492" y="61855"/>
                </a:cubicBezTo>
                <a:cubicBezTo>
                  <a:pt x="294361" y="55759"/>
                  <a:pt x="349661" y="54511"/>
                  <a:pt x="404745" y="50839"/>
                </a:cubicBezTo>
                <a:cubicBezTo>
                  <a:pt x="483407" y="24618"/>
                  <a:pt x="451521" y="41688"/>
                  <a:pt x="503897" y="6771"/>
                </a:cubicBezTo>
                <a:cubicBezTo>
                  <a:pt x="540620" y="10443"/>
                  <a:pt x="577159" y="17788"/>
                  <a:pt x="614065" y="17788"/>
                </a:cubicBezTo>
                <a:cubicBezTo>
                  <a:pt x="661946" y="17788"/>
                  <a:pt x="709885" y="0"/>
                  <a:pt x="757285" y="6771"/>
                </a:cubicBezTo>
                <a:cubicBezTo>
                  <a:pt x="768781" y="8413"/>
                  <a:pt x="764629" y="28805"/>
                  <a:pt x="768301" y="39822"/>
                </a:cubicBezTo>
                <a:cubicBezTo>
                  <a:pt x="764629" y="50839"/>
                  <a:pt x="767857" y="68067"/>
                  <a:pt x="757285" y="72872"/>
                </a:cubicBezTo>
                <a:cubicBezTo>
                  <a:pt x="723192" y="88369"/>
                  <a:pt x="647116" y="94906"/>
                  <a:pt x="647116" y="94906"/>
                </a:cubicBezTo>
                <a:cubicBezTo>
                  <a:pt x="627015" y="125058"/>
                  <a:pt x="626822" y="134528"/>
                  <a:pt x="592032" y="149990"/>
                </a:cubicBezTo>
                <a:cubicBezTo>
                  <a:pt x="570808" y="159423"/>
                  <a:pt x="525930" y="172024"/>
                  <a:pt x="525930" y="172024"/>
                </a:cubicBezTo>
                <a:cubicBezTo>
                  <a:pt x="522258" y="183041"/>
                  <a:pt x="522168" y="196007"/>
                  <a:pt x="514913" y="205075"/>
                </a:cubicBezTo>
                <a:cubicBezTo>
                  <a:pt x="484540" y="243042"/>
                  <a:pt x="459051" y="223306"/>
                  <a:pt x="415762" y="216092"/>
                </a:cubicBezTo>
                <a:cubicBezTo>
                  <a:pt x="404745" y="212420"/>
                  <a:pt x="391779" y="212330"/>
                  <a:pt x="382711" y="205075"/>
                </a:cubicBezTo>
                <a:cubicBezTo>
                  <a:pt x="311521" y="148123"/>
                  <a:pt x="410700" y="188699"/>
                  <a:pt x="327627" y="161007"/>
                </a:cubicBezTo>
                <a:cubicBezTo>
                  <a:pt x="309265" y="164679"/>
                  <a:pt x="288800" y="162734"/>
                  <a:pt x="272542" y="172024"/>
                </a:cubicBezTo>
                <a:cubicBezTo>
                  <a:pt x="261046" y="178593"/>
                  <a:pt x="260848" y="196804"/>
                  <a:pt x="250509" y="205075"/>
                </a:cubicBezTo>
                <a:cubicBezTo>
                  <a:pt x="241441" y="212330"/>
                  <a:pt x="228475" y="212420"/>
                  <a:pt x="217458" y="216092"/>
                </a:cubicBezTo>
                <a:cubicBezTo>
                  <a:pt x="172877" y="210519"/>
                  <a:pt x="122605" y="214166"/>
                  <a:pt x="85256" y="183041"/>
                </a:cubicBezTo>
                <a:cubicBezTo>
                  <a:pt x="18817" y="127674"/>
                  <a:pt x="109079" y="165274"/>
                  <a:pt x="30171" y="138974"/>
                </a:cubicBezTo>
                <a:cubicBezTo>
                  <a:pt x="23292" y="118337"/>
                  <a:pt x="0" y="83889"/>
                  <a:pt x="52205" y="83889"/>
                </a:cubicBezTo>
                <a:cubicBezTo>
                  <a:pt x="75431" y="83889"/>
                  <a:pt x="118306" y="105923"/>
                  <a:pt x="118306" y="105923"/>
                </a:cubicBezTo>
                <a:lnTo>
                  <a:pt x="41188" y="105923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Picture 16" descr="http://www.atleticanovese.it/LOGO/athletisme-12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51774" flipH="1">
            <a:off x="7012086" y="3525100"/>
            <a:ext cx="2009547" cy="2498790"/>
          </a:xfrm>
          <a:prstGeom prst="rect">
            <a:avLst/>
          </a:prstGeom>
          <a:noFill/>
        </p:spPr>
      </p:pic>
      <p:pic>
        <p:nvPicPr>
          <p:cNvPr id="9" name="Picture 20" descr="http://www.kiabi.it/images/cappellino-cubano-cotone-blu-uomo-ep375_1_zc1.jpg"/>
          <p:cNvPicPr>
            <a:picLocks noChangeAspect="1" noChangeArrowheads="1"/>
          </p:cNvPicPr>
          <p:nvPr/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1316973" flipH="1">
            <a:off x="7761475" y="3736660"/>
            <a:ext cx="499354" cy="534295"/>
          </a:xfrm>
          <a:prstGeom prst="rect">
            <a:avLst/>
          </a:prstGeom>
          <a:noFill/>
        </p:spPr>
      </p:pic>
      <p:sp>
        <p:nvSpPr>
          <p:cNvPr id="41" name="Figura a mano libera 40"/>
          <p:cNvSpPr/>
          <p:nvPr/>
        </p:nvSpPr>
        <p:spPr>
          <a:xfrm rot="21320160">
            <a:off x="6239059" y="4745161"/>
            <a:ext cx="504056" cy="288032"/>
          </a:xfrm>
          <a:custGeom>
            <a:avLst/>
            <a:gdLst>
              <a:gd name="connsiteX0" fmla="*/ 22034 w 308473"/>
              <a:gd name="connsiteY0" fmla="*/ 8161 h 140363"/>
              <a:gd name="connsiteX1" fmla="*/ 22034 w 308473"/>
              <a:gd name="connsiteY1" fmla="*/ 8161 h 140363"/>
              <a:gd name="connsiteX2" fmla="*/ 165253 w 308473"/>
              <a:gd name="connsiteY2" fmla="*/ 52228 h 140363"/>
              <a:gd name="connsiteX3" fmla="*/ 198304 w 308473"/>
              <a:gd name="connsiteY3" fmla="*/ 63245 h 140363"/>
              <a:gd name="connsiteX4" fmla="*/ 308473 w 308473"/>
              <a:gd name="connsiteY4" fmla="*/ 74262 h 140363"/>
              <a:gd name="connsiteX5" fmla="*/ 231354 w 308473"/>
              <a:gd name="connsiteY5" fmla="*/ 118329 h 140363"/>
              <a:gd name="connsiteX6" fmla="*/ 165253 w 308473"/>
              <a:gd name="connsiteY6" fmla="*/ 140363 h 140363"/>
              <a:gd name="connsiteX7" fmla="*/ 66101 w 308473"/>
              <a:gd name="connsiteY7" fmla="*/ 129346 h 140363"/>
              <a:gd name="connsiteX8" fmla="*/ 0 w 308473"/>
              <a:gd name="connsiteY8" fmla="*/ 107312 h 140363"/>
              <a:gd name="connsiteX9" fmla="*/ 22034 w 308473"/>
              <a:gd name="connsiteY9" fmla="*/ 8161 h 140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8473" h="140363">
                <a:moveTo>
                  <a:pt x="22034" y="8161"/>
                </a:moveTo>
                <a:lnTo>
                  <a:pt x="22034" y="8161"/>
                </a:lnTo>
                <a:cubicBezTo>
                  <a:pt x="185247" y="69365"/>
                  <a:pt x="45060" y="22179"/>
                  <a:pt x="165253" y="52228"/>
                </a:cubicBezTo>
                <a:cubicBezTo>
                  <a:pt x="176519" y="55045"/>
                  <a:pt x="186826" y="61479"/>
                  <a:pt x="198304" y="63245"/>
                </a:cubicBezTo>
                <a:cubicBezTo>
                  <a:pt x="234781" y="68857"/>
                  <a:pt x="271750" y="70590"/>
                  <a:pt x="308473" y="74262"/>
                </a:cubicBezTo>
                <a:cubicBezTo>
                  <a:pt x="273199" y="127171"/>
                  <a:pt x="303456" y="98665"/>
                  <a:pt x="231354" y="118329"/>
                </a:cubicBezTo>
                <a:cubicBezTo>
                  <a:pt x="208947" y="124440"/>
                  <a:pt x="165253" y="140363"/>
                  <a:pt x="165253" y="140363"/>
                </a:cubicBezTo>
                <a:cubicBezTo>
                  <a:pt x="132202" y="136691"/>
                  <a:pt x="98709" y="135868"/>
                  <a:pt x="66101" y="129346"/>
                </a:cubicBezTo>
                <a:cubicBezTo>
                  <a:pt x="43326" y="124791"/>
                  <a:pt x="0" y="107312"/>
                  <a:pt x="0" y="107312"/>
                </a:cubicBezTo>
                <a:cubicBezTo>
                  <a:pt x="11924" y="0"/>
                  <a:pt x="18362" y="24686"/>
                  <a:pt x="22034" y="8161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3194 -0.01758 C 0.02326 -0.02521 0.00677 -0.03747 -0.00452 -0.0347 C -0.0191 -0.03123 0.00469 -0.03701 -0.0132 -0.03215 C -0.0158 -0.03123 -0.02084 -0.03007 -0.02066 -0.02984 C -0.05538 -0.00254 -0.03768 -0.01897 -0.05469 0.00532 C -0.05504 0.0074 -0.05556 0.00925 -0.05573 0.0118 C -0.05556 0.01504 -0.05452 0.02151 -0.05434 0.02174 C -0.04757 0.03655 -0.04271 0.04973 -0.03108 0.05783 C -0.02535 0.0657 -0.03264 0.05691 -0.02361 0.06315 C -0.01702 0.06801 -0.0257 0.06708 -0.0158 0.07032 C -0.01268 0.07102 -0.00868 0.0694 -0.00556 0.07032 C -0.004 0.07078 -0.00261 0.0724 -0.0007 0.07217 C 0.00156 0.07217 0.00434 0.07102 0.00642 0.07032 C 0.00746 0.07009 0.01059 0.0694 0.01059 0.06963 C 0.01632 0.06454 0.02587 0.0613 0.02673 0.05205 C 0.02691 0.04673 0.02396 0.03585 0.02413 0.03609 C 0.02083 0.031 0.01892 0.02406 0.01493 0.02059 C 0.01111 0.01735 0.00382 0.02892 0.00156 0.03192 C 0.00173 0.03377 0.00121 0.03585 0.00156 0.03747 C 0.00173 0.04071 0.00278 0.04765 0.00278 0.04788 C 0.01007 0.05621 0.01979 0.05899 0.02969 0.05552 C 0.03507 0.05806 0.03837 0.05737 0.04444 0.05968 C 0.04896 0.05575 0.05364 0.0532 0.05694 0.04858 C 0.05746 0.04811 0.05729 0.03215 0.05729 0.02984 C 0.05121 0.00925 0.04635 -0.01133 0.02725 -0.01249 C 0.02413 -0.01295 0.02153 -0.01018 0.01823 -0.00902 C 0.01024 -0.00162 0.00659 0.00023 0.00243 0.01087 C 0.00382 0.01457 0.00347 0.01897 0.00503 0.02244 C 0.01163 0.03909 0.02621 0.03077 0.03698 0.0266 C 0.04184 0.02198 0.04479 0.02105 0.04618 0.01388 C 0.04791 0.00879 0.04531 -0.00185 0.046 -0.00162 C 0.03854 -0.01573 0.0335 -0.02822 0.01979 -0.02475 C 0.01337 -0.01735 0.01528 -0.01573 0.01719 -0.00486 C 0.01701 -0.00301 0.01788 0.00023 0.01736 0.00069 C 0.02083 0.00601 0.025 0.01666 0.03177 0.01712 C 0.03437 0.01781 0.03906 0.01573 0.03889 0.01596 C 0.05243 0.00116 0.05017 0.0081 0.04948 -0.00856 C 0.04653 -0.01527 0.04392 -0.02221 0.03975 -0.02891 C 0.03472 -0.03979 0.02448 -0.034 0.01666 -0.03215 C 0.01475 -0.03007 0.01198 -0.02822 0.01007 -0.02521 C 0.00781 -0.02221 0.00607 -0.0148 0.00607 -0.01457 C 0.0059 -0.00925 0.00659 -0.00416 0.00555 0.00162 C 0.00903 0.00601 0.01111 0.01157 0.01423 0.0155 C 0.01666 0.01827 0.02222 0.01712 0.02448 0.01735 C 0.03159 0.01712 0.03767 0.01619 0.04392 0.01434 C 0.04705 0.01041 0.05087 0.00787 0.05364 0.00347 C 0.05729 -0.00347 0.05225 -0.0148 0.05121 -0.02221 C 0.04166 -0.0421 0.04149 -0.04927 0.02534 -0.04534 C 0.01614 -0.03771 0.00885 -0.03146 0.00659 -0.01735 C 0.00555 -0.01342 0.00555 -0.00948 0.00555 -0.00532 C 0.00521 -0.00347 0.00521 0.00023 0.00555 0.00046 C 0.00833 0.00694 0.01024 0.01735 0.01614 0.01966 C 0.01996 0.02151 0.02795 0.02198 0.02795 0.02221 C 0.0368 0.01272 0.04062 0.01411 0.04166 0.00278 C 0.04271 -0.00093 0.04236 -0.00486 0.04305 -0.00879 C 0.04305 -0.01087 0.0434 -0.0148 0.04305 -0.01457 C 0.04791 -0.01689 0.05278 -0.02174 0.05694 -0.01735 " pathEditMode="relative" rAng="-1715005" ptsTypes="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3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4739 -0.03146 C -0.04027 -0.02568 -0.03316 -0.02013 -0.02569 -0.0155 C -0.02343 -0.01411 -0.02066 -0.01411 -0.01857 -0.01226 C -0.01389 -0.0081 -0.00816 -0.00486 -0.00277 -0.00254 C 0.00122 0.00116 0.00504 0.00347 0.0092 0.00694 C 0.01111 0.00856 0.0132 0.01041 0.01528 0.0118 C 0.0165 0.01249 0.01893 0.01504 0.01893 0.01342 C 0.01893 0.01157 0.0165 0.01133 0.01528 0.01018 C 0.01094 0.00601 0.00782 0.00347 0.00313 0.00069 C -0.00156 -0.00208 -0.00434 -0.00509 -0.00885 -0.00902 C -0.01232 -0.01203 -0.01684 -0.01203 -0.02083 -0.01388 C -0.02691 -0.01666 -0.03211 -0.01943 -0.03784 -0.02336 C -0.03836 -0.02359 -0.03698 -0.02244 -0.03663 -0.02198 C -0.03541 -0.02059 -0.03333 -0.02128 -0.03177 -0.02036 C -0.02916 -0.01897 -0.02673 -0.01758 -0.02448 -0.0155 C -0.02309 -0.01434 -0.02239 -0.0118 -0.02083 -0.01064 C -0.01944 -0.00948 -0.0177 -0.00972 -0.01614 -0.00902 C -0.01163 -0.00671 -0.00729 -0.00324 -0.00277 -0.00093 C 0.00105 0.00116 0.0092 0.00393 0.0092 0.00416 C 0.00747 -0.00278 0.00382 -0.00301 -0.00052 -0.0074 C -0.0052 -0.01735 -0.01614 -0.02383 -0.02448 -0.0266 C -0.02777 -0.03308 -0.03264 -0.03493 -0.03784 -0.03794 C -0.03941 -0.03886 -0.04357 -0.04303 -0.04253 -0.04118 C -0.03507 -0.0273 -0.03559 -0.02822 -0.02812 -0.02498 C -0.01788 -0.0148 -0.00781 -0.00625 0.00434 -0.00093 C 0.00643 0.00116 0.01025 0.00532 0.01285 0.00694 C 0.01407 0.00763 0.01736 0.00972 0.0165 0.00856 C 0.01233 0.00301 -0.00347 -0.00162 -0.01007 -0.00416 C -0.01718 -0.00694 -0.02274 -0.01319 -0.02934 -0.01712 C -0.03159 -0.01851 -0.03437 -0.01874 -0.03663 -0.02036 C -0.03975 -0.02244 -0.04305 -0.02452 -0.04618 -0.0266 C -0.04982 -0.02892 -0.05434 -0.02868 -0.05833 -0.02984 C -0.06076 -0.03053 -0.06545 -0.03308 -0.06545 -0.03285 C -0.06371 -0.02336 -0.05694 -0.01064 -0.04982 -0.0074 C -0.03715 0.00948 -0.02118 0.01319 -0.00399 0.01504 C -0.01232 0.00671 -0.02413 -0.00231 -0.0342 -0.00578 C -0.03854 -0.00972 -0.04132 -0.01388 -0.04618 -0.01712 C -0.04774 -0.02036 -0.04948 -0.02336 -0.05104 -0.0266 C -0.05295 -0.03007 -0.04531 -0.02267 -0.04253 -0.02036 C -0.03784 -0.01666 -0.03316 -0.01342 -0.02812 -0.01064 C -0.01666 -0.00416 -0.00607 0.00555 0.00556 0.0118 C 0.01094 0.01457 0.01407 0.01388 0.01893 0.01827 C 0.02275 0.00995 0.0198 0.0111 0.01407 0.00856 C 0.00226 -0.01157 -0.01892 -0.01619 -0.0342 -0.02984 C -0.02899 -0.01596 -0.02517 -0.01226 -0.01614 -0.00416 C -0.00937 0.00948 0.00556 0.01272 0.01528 0.02151 C 0.01459 0.01966 0.01198 0.0118 0.01042 0.01018 C 0.00816 0.00763 0.00539 0.00625 0.00313 0.00393 C -0.00451 -0.00393 -0.0118 -0.01157 -0.01979 -0.01874 C -0.02448 -0.02313 -0.02847 -0.02406 -0.0342 -0.0266 C -0.03559 -0.0273 -0.03784 -0.02984 -0.03784 -0.02961 " pathEditMode="relative" rAng="0" ptsTypes="ffffffffffffffffffffffffffffffffffffffffffffffffffA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2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 override="childStyl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wd">
                                    <p:tmPct val="10000"/>
                                  </p:iterate>
                                  <p:childTnLst>
                                    <p:anim calcmode="discrete" valueType="str">
                                      <p:cBhvr override="childStyle">
                                        <p:cTn id="17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8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8.33333E-7 -2.39186E-6 C 0.00174 -0.003 0.0033 -0.00601 0.00521 -0.00925 C 0.0059 -0.01087 0.00764 -0.01388 0.00781 -0.01365 C 0.00799 -0.01573 0.00799 -0.01781 0.00868 -0.01943 C 0.00938 -0.02105 0.01129 -0.02105 0.01163 -0.02267 C 0.01181 -0.02244 0.01129 -0.03516 0.01129 -0.03817 C 0.01129 -0.04672 0.01129 -0.04187 0.0132 -0.05413 C 0.01372 -0.05575 0.01302 -0.05783 0.0132 -0.05945 C 0.01354 -0.06315 0.01476 -0.06685 0.01528 -0.07078 C 0.0158 -0.07263 0.01649 -0.0761 0.01632 -0.07587 C 0.01632 -0.08836 0.01545 -0.08304 0.01736 -0.09206 C 0.01597 -0.10733 0.01007 -0.12491 0.01754 -0.1381 C 0.02031 -0.15429 0.01597 -0.13463 0.02153 -0.14712 C 0.0224 -0.14874 0.02188 -0.15082 0.0224 -0.15267 C 0.02326 -0.15452 0.02413 -0.15568 0.025 -0.1573 C 0.02483 -0.16562 0.02865 -0.17256 0.03038 -0.18043 C 0.03333 -0.19315 0.03524 -0.2068 0.0349 -0.22022 C 0.0375 -0.2024 0.03663 -0.21559 0.03472 -0.19778 C 0.03438 -0.19593 0.03507 -0.19408 0.03455 -0.19269 C 0.03333 -0.18922 0.03021 -0.1869 0.02951 -0.18344 C 0.02743 -0.17395 0.02917 -0.17719 0.02483 -0.17233 C 0.02083 -0.16077 0.02153 -0.1603 0.01962 -0.14943 C 0.0217 -0.13093 0.02604 -0.11496 0.02222 -0.09623 C 0.02083 -0.08836 0.02222 -0.08189 0.01962 -0.07425 C 0.01962 -0.0687 0.01754 -0.06361 0.01754 -0.05806 C 0.01754 -0.05228 0.01771 -0.05158 0.01684 -0.04557 C 0.01615 -0.04025 0.01389 -0.02891 0.01406 -0.02868 C 0.00816 -0.03886 0.01198 -0.04811 0.01476 -0.05829 C 0.01701 -0.06639 0.01545 -0.07194 0.01927 -0.07934 C 0.02205 -0.09299 0.02396 -0.10317 0.02847 -0.11612 C 0.03073 -0.12237 0.0309 -0.12838 0.03368 -0.13416 C 0.03559 -0.14411 0.03785 -0.15568 0.04236 -0.164 C 0.04236 -0.17488 0.04636 -0.1839 0.04826 -0.19408 C 0.04931 -0.19847 0.05278 -0.20634 0.05295 -0.2061 C 0.05278 -0.20819 0.05261 -0.20981 0.05261 -0.21142 C 0.05295 -0.21466 0.05382 -0.21744 0.05382 -0.22068 C 0.05399 -0.2253 0.05295 -0.22947 0.05295 -0.23386 C 0.05035 -0.24103 0.04844 -0.2489 0.04549 -0.25584 C 0.04514 -0.25723 0.04549 -0.2526 0.04549 -0.25075 C 0.04636 -0.24659 0.04705 -0.24242 0.04792 -0.23826 C 0.04896 -0.22924 0.04913 -0.21998 0.04774 -0.21096 C 0.04427 -0.19199 0.04115 -0.1721 0.03629 -0.15406 C 0.03455 -0.14758 0.03542 -0.14365 0.03316 -0.13717 C 0.03316 -0.12214 0.02639 -0.10779 0.02587 -0.09276 C 0.0257 -0.08975 0.0257 -0.08697 0.0257 -0.08397 C 0.02535 -0.08235 0.02483 -0.0805 0.02465 -0.07842 C 0.02431 -0.07032 0.02587 -0.06407 0.02431 -0.05598 C 0.02465 -0.05181 0.025 -0.04742 0.02552 -0.04302 C 0.0257 -0.03932 0.02344 -0.03169 0.02326 -0.03146 C 0.02153 -0.03261 0.0191 -0.03238 0.01736 -0.034 C 0.01389 -0.03747 0.00695 -0.05783 0.00451 -0.06384 C 0.00278 -0.07078 0.00122 -0.07818 -0.00017 -0.08535 C -0.00174 -0.09415 0.00382 -0.10918 0.00521 -0.11728 C 0.00799 -0.13231 0.00868 -0.14966 0.0158 -0.16308 C 0.01667 -0.17349 0.0191 -0.18297 0.02153 -0.19292 C 0.02448 -0.20449 0.02274 -0.20934 0.02361 -0.21952 C 0.02465 -0.23201 0.0257 -0.24427 0.02604 -0.25676 C 0.02622 -0.26023 0.02535 -0.2637 0.02604 -0.26694 C 0.02778 -0.27805 0.02813 -0.291 0.02813 -0.30187 C 0.03906 -0.29748 0.04549 -0.28522 0.05139 -0.27249 C 0.05365 -0.25676 0.05278 -0.25237 0.04792 -0.23826 C 0.04844 -0.22924 0.04566 -0.22045 0.04497 -0.21119 C 0.04375 -0.195 0.04184 -0.17904 0.04011 -0.16285 C 0.0408 -0.15568 0.03924 -0.15082 0.03906 -0.14342 C 0.03802 -0.12375 0.0349 -0.10502 0.02882 -0.08721 C 0.02587 -0.07957 0.0257 -0.07078 0.02222 -0.06384 C 0.02083 -0.0606 0.01701 -0.05436 0.01719 -0.05413 C 0.01511 -0.06893 0.01493 -0.05922 0.01806 -0.07032 C 0.01945 -0.07541 0.0217 -0.08559 0.02153 -0.08535 C 0.02153 -0.09692 0.0257 -0.10641 0.02552 -0.11843 C 0.02535 -0.12977 0.02847 -0.14157 0.03004 -0.1529 C 0.03073 -0.15683 0.02969 -0.16123 0.03073 -0.16493 C 0.03247 -0.17441 0.03576 -0.1876 0.04011 -0.19546 C 0.04149 -0.20796 0.04201 -0.21975 0.04306 -0.23248 C 0.04236 -0.23918 0.04358 -0.2445 0.04306 -0.25144 C 0.03837 -0.2644 0.03854 -0.26949 0.02934 -0.27388 C 0.02257 -0.27689 0.02344 -0.27573 0.0158 -0.27573 C 0.01441 -0.2755 0.01233 -0.27527 0.01233 -0.27527 C 0.00903 -0.27365 0.00608 -0.27226 0.0033 -0.26949 C -8.33333E-7 -0.26625 -0.00087 -0.25977 -0.00417 -0.25584 C -0.00538 -0.24936 -0.00851 -0.24057 -0.01163 -0.23502 C -0.01146 -0.22577 -0.01424 -0.21536 -0.01823 -0.20796 C -0.0191 -0.2031 -0.02257 -0.1913 -0.02257 -0.18552 C -0.02239 -0.17927 -0.02274 -0.17395 -0.02378 -0.16771 C -0.02326 -0.15683 -0.02396 -0.14642 -0.02309 -0.13578 C -0.02222 -0.1263 -0.02014 -0.11612 -0.02014 -0.10641 C -0.01528 -0.09021 -0.01059 -0.07333 -0.00555 -0.05713 C -0.00417 -0.05274 -0.00243 -0.04834 -0.00069 -0.04418 C -8.33333E-7 -0.04256 0.00174 -0.04002 0.00191 -0.03978 " pathEditMode="relative" rAng="-1192993" ptsTypes="ffffffffffffffffffffffffffffffffffffffffffffffffffffffffffffffffffffffffffffffffffffffffA">
                                      <p:cBhvr>
                                        <p:cTn id="1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-1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igura a mano libera 60"/>
          <p:cNvSpPr/>
          <p:nvPr/>
        </p:nvSpPr>
        <p:spPr>
          <a:xfrm>
            <a:off x="5220072" y="6453336"/>
            <a:ext cx="768781" cy="243042"/>
          </a:xfrm>
          <a:custGeom>
            <a:avLst/>
            <a:gdLst>
              <a:gd name="connsiteX0" fmla="*/ 41188 w 768781"/>
              <a:gd name="connsiteY0" fmla="*/ 105923 h 243042"/>
              <a:gd name="connsiteX1" fmla="*/ 41188 w 768781"/>
              <a:gd name="connsiteY1" fmla="*/ 105923 h 243042"/>
              <a:gd name="connsiteX2" fmla="*/ 184407 w 768781"/>
              <a:gd name="connsiteY2" fmla="*/ 105923 h 243042"/>
              <a:gd name="connsiteX3" fmla="*/ 239492 w 768781"/>
              <a:gd name="connsiteY3" fmla="*/ 61855 h 243042"/>
              <a:gd name="connsiteX4" fmla="*/ 404745 w 768781"/>
              <a:gd name="connsiteY4" fmla="*/ 50839 h 243042"/>
              <a:gd name="connsiteX5" fmla="*/ 503897 w 768781"/>
              <a:gd name="connsiteY5" fmla="*/ 6771 h 243042"/>
              <a:gd name="connsiteX6" fmla="*/ 614065 w 768781"/>
              <a:gd name="connsiteY6" fmla="*/ 17788 h 243042"/>
              <a:gd name="connsiteX7" fmla="*/ 757285 w 768781"/>
              <a:gd name="connsiteY7" fmla="*/ 6771 h 243042"/>
              <a:gd name="connsiteX8" fmla="*/ 768301 w 768781"/>
              <a:gd name="connsiteY8" fmla="*/ 39822 h 243042"/>
              <a:gd name="connsiteX9" fmla="*/ 757285 w 768781"/>
              <a:gd name="connsiteY9" fmla="*/ 72872 h 243042"/>
              <a:gd name="connsiteX10" fmla="*/ 647116 w 768781"/>
              <a:gd name="connsiteY10" fmla="*/ 94906 h 243042"/>
              <a:gd name="connsiteX11" fmla="*/ 592032 w 768781"/>
              <a:gd name="connsiteY11" fmla="*/ 149990 h 243042"/>
              <a:gd name="connsiteX12" fmla="*/ 525930 w 768781"/>
              <a:gd name="connsiteY12" fmla="*/ 172024 h 243042"/>
              <a:gd name="connsiteX13" fmla="*/ 514913 w 768781"/>
              <a:gd name="connsiteY13" fmla="*/ 205075 h 243042"/>
              <a:gd name="connsiteX14" fmla="*/ 415762 w 768781"/>
              <a:gd name="connsiteY14" fmla="*/ 216092 h 243042"/>
              <a:gd name="connsiteX15" fmla="*/ 382711 w 768781"/>
              <a:gd name="connsiteY15" fmla="*/ 205075 h 243042"/>
              <a:gd name="connsiteX16" fmla="*/ 327627 w 768781"/>
              <a:gd name="connsiteY16" fmla="*/ 161007 h 243042"/>
              <a:gd name="connsiteX17" fmla="*/ 272542 w 768781"/>
              <a:gd name="connsiteY17" fmla="*/ 172024 h 243042"/>
              <a:gd name="connsiteX18" fmla="*/ 250509 w 768781"/>
              <a:gd name="connsiteY18" fmla="*/ 205075 h 243042"/>
              <a:gd name="connsiteX19" fmla="*/ 217458 w 768781"/>
              <a:gd name="connsiteY19" fmla="*/ 216092 h 243042"/>
              <a:gd name="connsiteX20" fmla="*/ 85256 w 768781"/>
              <a:gd name="connsiteY20" fmla="*/ 183041 h 243042"/>
              <a:gd name="connsiteX21" fmla="*/ 30171 w 768781"/>
              <a:gd name="connsiteY21" fmla="*/ 138974 h 243042"/>
              <a:gd name="connsiteX22" fmla="*/ 52205 w 768781"/>
              <a:gd name="connsiteY22" fmla="*/ 83889 h 243042"/>
              <a:gd name="connsiteX23" fmla="*/ 118306 w 768781"/>
              <a:gd name="connsiteY23" fmla="*/ 105923 h 243042"/>
              <a:gd name="connsiteX24" fmla="*/ 41188 w 768781"/>
              <a:gd name="connsiteY24" fmla="*/ 105923 h 243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68781" h="243042">
                <a:moveTo>
                  <a:pt x="41188" y="105923"/>
                </a:moveTo>
                <a:lnTo>
                  <a:pt x="41188" y="105923"/>
                </a:lnTo>
                <a:cubicBezTo>
                  <a:pt x="65583" y="108634"/>
                  <a:pt x="148969" y="129549"/>
                  <a:pt x="184407" y="105923"/>
                </a:cubicBezTo>
                <a:cubicBezTo>
                  <a:pt x="234792" y="72332"/>
                  <a:pt x="174664" y="69058"/>
                  <a:pt x="239492" y="61855"/>
                </a:cubicBezTo>
                <a:cubicBezTo>
                  <a:pt x="294361" y="55759"/>
                  <a:pt x="349661" y="54511"/>
                  <a:pt x="404745" y="50839"/>
                </a:cubicBezTo>
                <a:cubicBezTo>
                  <a:pt x="483407" y="24618"/>
                  <a:pt x="451521" y="41688"/>
                  <a:pt x="503897" y="6771"/>
                </a:cubicBezTo>
                <a:cubicBezTo>
                  <a:pt x="540620" y="10443"/>
                  <a:pt x="577159" y="17788"/>
                  <a:pt x="614065" y="17788"/>
                </a:cubicBezTo>
                <a:cubicBezTo>
                  <a:pt x="661946" y="17788"/>
                  <a:pt x="709885" y="0"/>
                  <a:pt x="757285" y="6771"/>
                </a:cubicBezTo>
                <a:cubicBezTo>
                  <a:pt x="768781" y="8413"/>
                  <a:pt x="764629" y="28805"/>
                  <a:pt x="768301" y="39822"/>
                </a:cubicBezTo>
                <a:cubicBezTo>
                  <a:pt x="764629" y="50839"/>
                  <a:pt x="767857" y="68067"/>
                  <a:pt x="757285" y="72872"/>
                </a:cubicBezTo>
                <a:cubicBezTo>
                  <a:pt x="723192" y="88369"/>
                  <a:pt x="647116" y="94906"/>
                  <a:pt x="647116" y="94906"/>
                </a:cubicBezTo>
                <a:cubicBezTo>
                  <a:pt x="627015" y="125058"/>
                  <a:pt x="626822" y="134528"/>
                  <a:pt x="592032" y="149990"/>
                </a:cubicBezTo>
                <a:cubicBezTo>
                  <a:pt x="570808" y="159423"/>
                  <a:pt x="525930" y="172024"/>
                  <a:pt x="525930" y="172024"/>
                </a:cubicBezTo>
                <a:cubicBezTo>
                  <a:pt x="522258" y="183041"/>
                  <a:pt x="522168" y="196007"/>
                  <a:pt x="514913" y="205075"/>
                </a:cubicBezTo>
                <a:cubicBezTo>
                  <a:pt x="484540" y="243042"/>
                  <a:pt x="459051" y="223306"/>
                  <a:pt x="415762" y="216092"/>
                </a:cubicBezTo>
                <a:cubicBezTo>
                  <a:pt x="404745" y="212420"/>
                  <a:pt x="391779" y="212330"/>
                  <a:pt x="382711" y="205075"/>
                </a:cubicBezTo>
                <a:cubicBezTo>
                  <a:pt x="311521" y="148123"/>
                  <a:pt x="410700" y="188699"/>
                  <a:pt x="327627" y="161007"/>
                </a:cubicBezTo>
                <a:cubicBezTo>
                  <a:pt x="309265" y="164679"/>
                  <a:pt x="288800" y="162734"/>
                  <a:pt x="272542" y="172024"/>
                </a:cubicBezTo>
                <a:cubicBezTo>
                  <a:pt x="261046" y="178593"/>
                  <a:pt x="260848" y="196804"/>
                  <a:pt x="250509" y="205075"/>
                </a:cubicBezTo>
                <a:cubicBezTo>
                  <a:pt x="241441" y="212330"/>
                  <a:pt x="228475" y="212420"/>
                  <a:pt x="217458" y="216092"/>
                </a:cubicBezTo>
                <a:cubicBezTo>
                  <a:pt x="172877" y="210519"/>
                  <a:pt x="122605" y="214166"/>
                  <a:pt x="85256" y="183041"/>
                </a:cubicBezTo>
                <a:cubicBezTo>
                  <a:pt x="18817" y="127674"/>
                  <a:pt x="109079" y="165274"/>
                  <a:pt x="30171" y="138974"/>
                </a:cubicBezTo>
                <a:cubicBezTo>
                  <a:pt x="23292" y="118337"/>
                  <a:pt x="0" y="83889"/>
                  <a:pt x="52205" y="83889"/>
                </a:cubicBezTo>
                <a:cubicBezTo>
                  <a:pt x="75431" y="83889"/>
                  <a:pt x="118306" y="105923"/>
                  <a:pt x="118306" y="105923"/>
                </a:cubicBezTo>
                <a:lnTo>
                  <a:pt x="41188" y="105923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6" name="Picture 16" descr="http://www.atleticanovese.it/LOGO/athletisme-12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9775979" flipH="1">
            <a:off x="5135081" y="4322997"/>
            <a:ext cx="2009547" cy="2771430"/>
          </a:xfrm>
          <a:prstGeom prst="rect">
            <a:avLst/>
          </a:prstGeom>
          <a:noFill/>
        </p:spPr>
      </p:pic>
      <p:sp>
        <p:nvSpPr>
          <p:cNvPr id="37" name="Pentagono 36"/>
          <p:cNvSpPr/>
          <p:nvPr/>
        </p:nvSpPr>
        <p:spPr>
          <a:xfrm>
            <a:off x="2411760" y="1196752"/>
            <a:ext cx="1008112" cy="504056"/>
          </a:xfrm>
          <a:prstGeom prst="homePlat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Rettangolo 65"/>
          <p:cNvSpPr/>
          <p:nvPr/>
        </p:nvSpPr>
        <p:spPr>
          <a:xfrm>
            <a:off x="2304256" y="0"/>
            <a:ext cx="144015" cy="1800200"/>
          </a:xfrm>
          <a:prstGeom prst="rect">
            <a:avLst/>
          </a:prstGeom>
          <a:solidFill>
            <a:schemeClr val="accent2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5" name="Picture 2" descr="http://www.favero.com/immagini-245/sostituzione%20giocatori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44016" y="216024"/>
            <a:ext cx="2190428" cy="1211864"/>
          </a:xfrm>
          <a:prstGeom prst="rect">
            <a:avLst/>
          </a:prstGeom>
          <a:noFill/>
        </p:spPr>
      </p:pic>
      <p:sp>
        <p:nvSpPr>
          <p:cNvPr id="67" name="Rettangolo 66"/>
          <p:cNvSpPr/>
          <p:nvPr/>
        </p:nvSpPr>
        <p:spPr>
          <a:xfrm flipH="1">
            <a:off x="0" y="72008"/>
            <a:ext cx="144016" cy="1584176"/>
          </a:xfrm>
          <a:prstGeom prst="rect">
            <a:avLst/>
          </a:prstGeom>
          <a:solidFill>
            <a:schemeClr val="accent2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8" name="Rettangolo 67"/>
          <p:cNvSpPr/>
          <p:nvPr/>
        </p:nvSpPr>
        <p:spPr>
          <a:xfrm>
            <a:off x="72008" y="396044"/>
            <a:ext cx="1296144" cy="1107996"/>
          </a:xfrm>
          <a:prstGeom prst="rect">
            <a:avLst/>
          </a:prstGeom>
          <a:noFill/>
        </p:spPr>
        <p:txBody>
          <a:bodyPr wrap="square" lIns="91440" tIns="45720" rIns="91440" bIns="45720" anchor="ctr" anchorCtr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28</a:t>
            </a:r>
            <a:endParaRPr lang="it-IT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9" name="Rettangolo 68"/>
          <p:cNvSpPr/>
          <p:nvPr/>
        </p:nvSpPr>
        <p:spPr>
          <a:xfrm>
            <a:off x="1296144" y="432048"/>
            <a:ext cx="1080120" cy="1107996"/>
          </a:xfrm>
          <a:prstGeom prst="rect">
            <a:avLst/>
          </a:prstGeom>
          <a:noFill/>
        </p:spPr>
        <p:txBody>
          <a:bodyPr wrap="square" lIns="91440" tIns="45720" rIns="91440" bIns="45720" anchor="ctr" anchorCtr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01</a:t>
            </a:r>
            <a:endParaRPr lang="it-IT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3" name="Connettore 1 2"/>
          <p:cNvCxnSpPr/>
          <p:nvPr/>
        </p:nvCxnSpPr>
        <p:spPr>
          <a:xfrm flipV="1">
            <a:off x="0" y="0"/>
            <a:ext cx="8316416" cy="285293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4"/>
          <p:cNvCxnSpPr/>
          <p:nvPr/>
        </p:nvCxnSpPr>
        <p:spPr>
          <a:xfrm flipV="1">
            <a:off x="0" y="0"/>
            <a:ext cx="8676456" cy="645333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 flipV="1">
            <a:off x="3851920" y="0"/>
            <a:ext cx="5112568" cy="68580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 flipV="1">
            <a:off x="7236296" y="0"/>
            <a:ext cx="1907704" cy="68580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 rot="3055975">
            <a:off x="5021591" y="1399862"/>
            <a:ext cx="1070081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pc="-100" dirty="0" smtClean="0"/>
              <a:t>Corsia 1 B</a:t>
            </a:r>
            <a:endParaRPr lang="it-IT" spc="-100" dirty="0"/>
          </a:p>
        </p:txBody>
      </p:sp>
      <p:sp>
        <p:nvSpPr>
          <p:cNvPr id="15" name="CasellaDiTesto 14"/>
          <p:cNvSpPr txBox="1"/>
          <p:nvPr/>
        </p:nvSpPr>
        <p:spPr>
          <a:xfrm rot="2442265">
            <a:off x="5859140" y="2293097"/>
            <a:ext cx="1070081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pc="-100" dirty="0" smtClean="0"/>
              <a:t>Corsia 1 F</a:t>
            </a:r>
            <a:endParaRPr lang="it-IT" spc="-100" dirty="0"/>
          </a:p>
        </p:txBody>
      </p:sp>
      <p:sp>
        <p:nvSpPr>
          <p:cNvPr id="17" name="CasellaDiTesto 16"/>
          <p:cNvSpPr txBox="1"/>
          <p:nvPr/>
        </p:nvSpPr>
        <p:spPr>
          <a:xfrm rot="1945392">
            <a:off x="6891861" y="3039011"/>
            <a:ext cx="1070081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pc="-100" dirty="0" smtClean="0"/>
              <a:t>Corsia 1 C</a:t>
            </a:r>
            <a:endParaRPr lang="it-IT" spc="-100" dirty="0"/>
          </a:p>
        </p:txBody>
      </p:sp>
      <p:pic>
        <p:nvPicPr>
          <p:cNvPr id="24" name="Picture 16" descr="http://www.atleticanovese.it/LOGO/athletisme-12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296960" flipH="1">
            <a:off x="1792870" y="1489096"/>
            <a:ext cx="2059444" cy="2498790"/>
          </a:xfrm>
          <a:prstGeom prst="rect">
            <a:avLst/>
          </a:prstGeom>
          <a:noFill/>
        </p:spPr>
      </p:pic>
      <p:pic>
        <p:nvPicPr>
          <p:cNvPr id="25" name="Picture 16" descr="http://www.atleticanovese.it/LOGO/athletisme-12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9713367" flipH="1">
            <a:off x="2843967" y="3265626"/>
            <a:ext cx="2009547" cy="2498790"/>
          </a:xfrm>
          <a:prstGeom prst="rect">
            <a:avLst/>
          </a:prstGeom>
          <a:noFill/>
        </p:spPr>
      </p:pic>
      <p:sp>
        <p:nvSpPr>
          <p:cNvPr id="29" name="CasellaDiTesto 28"/>
          <p:cNvSpPr txBox="1"/>
          <p:nvPr/>
        </p:nvSpPr>
        <p:spPr>
          <a:xfrm>
            <a:off x="611560" y="162880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febbraio</a:t>
            </a:r>
            <a:endParaRPr lang="it-IT" sz="2400" b="1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3563888" y="908720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/>
              <a:t>Aprile</a:t>
            </a:r>
            <a:endParaRPr lang="it-IT" sz="1600" b="1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4788024" y="62068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smtClean="0"/>
              <a:t>Maggio</a:t>
            </a:r>
            <a:endParaRPr lang="it-IT" sz="1200" b="1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6084168" y="18864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/>
              <a:t>Giugno</a:t>
            </a:r>
            <a:r>
              <a:rPr lang="it-IT" b="1" dirty="0" smtClean="0"/>
              <a:t> </a:t>
            </a:r>
            <a:endParaRPr lang="it-IT" b="1" dirty="0"/>
          </a:p>
        </p:txBody>
      </p:sp>
      <p:sp>
        <p:nvSpPr>
          <p:cNvPr id="34" name="Pentagono 33"/>
          <p:cNvSpPr/>
          <p:nvPr/>
        </p:nvSpPr>
        <p:spPr>
          <a:xfrm>
            <a:off x="611560" y="1628800"/>
            <a:ext cx="1296144" cy="576064"/>
          </a:xfrm>
          <a:prstGeom prst="homePlat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6" name="Connettore 1 35"/>
          <p:cNvCxnSpPr/>
          <p:nvPr/>
        </p:nvCxnSpPr>
        <p:spPr>
          <a:xfrm>
            <a:off x="611560" y="1340768"/>
            <a:ext cx="0" cy="129614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>
            <a:off x="3635896" y="908720"/>
            <a:ext cx="0" cy="72008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entagono 41"/>
          <p:cNvSpPr/>
          <p:nvPr/>
        </p:nvSpPr>
        <p:spPr>
          <a:xfrm>
            <a:off x="3635896" y="980728"/>
            <a:ext cx="864096" cy="288032"/>
          </a:xfrm>
          <a:prstGeom prst="homePlat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5" name="Connettore 1 44"/>
          <p:cNvCxnSpPr/>
          <p:nvPr/>
        </p:nvCxnSpPr>
        <p:spPr>
          <a:xfrm>
            <a:off x="4860032" y="620688"/>
            <a:ext cx="0" cy="57606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/>
          <p:nvPr/>
        </p:nvCxnSpPr>
        <p:spPr>
          <a:xfrm>
            <a:off x="6084168" y="260648"/>
            <a:ext cx="0" cy="50405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Pentagono 49"/>
          <p:cNvSpPr/>
          <p:nvPr/>
        </p:nvSpPr>
        <p:spPr>
          <a:xfrm>
            <a:off x="4860032" y="620688"/>
            <a:ext cx="720080" cy="288032"/>
          </a:xfrm>
          <a:prstGeom prst="homePlat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Pentagono 50"/>
          <p:cNvSpPr/>
          <p:nvPr/>
        </p:nvSpPr>
        <p:spPr>
          <a:xfrm>
            <a:off x="6084168" y="332656"/>
            <a:ext cx="576064" cy="216024"/>
          </a:xfrm>
          <a:prstGeom prst="homePlat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2" name="Picture 22" descr="http://www.anclignano.org/images/1-Cappello_rosso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6734036" flipV="1">
            <a:off x="3097158" y="3608906"/>
            <a:ext cx="523270" cy="432048"/>
          </a:xfrm>
          <a:prstGeom prst="rect">
            <a:avLst/>
          </a:prstGeom>
          <a:noFill/>
        </p:spPr>
      </p:pic>
      <p:pic>
        <p:nvPicPr>
          <p:cNvPr id="53" name="Picture 20" descr="http://www.kiabi.it/images/cappellino-cubano-cotone-blu-uomo-ep375_1_zc1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650339" flipH="1">
            <a:off x="5335777" y="4677571"/>
            <a:ext cx="499354" cy="534295"/>
          </a:xfrm>
          <a:prstGeom prst="rect">
            <a:avLst/>
          </a:prstGeom>
          <a:noFill/>
        </p:spPr>
      </p:pic>
      <p:pic>
        <p:nvPicPr>
          <p:cNvPr id="55" name="Picture 18" descr="http://csimg.pagineprezzi.it/srv/IT/29035366ne342c005602/T/340x340/C/FFFFFF/url/new-era-cappellino-verde-uomo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256526" flipH="1">
            <a:off x="2117702" y="1510396"/>
            <a:ext cx="682679" cy="859614"/>
          </a:xfrm>
          <a:prstGeom prst="rect">
            <a:avLst/>
          </a:prstGeom>
          <a:noFill/>
        </p:spPr>
      </p:pic>
      <p:pic>
        <p:nvPicPr>
          <p:cNvPr id="57" name="Picture 8" descr="http://impresaciccone.altervista.org/blog/wp-content/uploads/2010/08/sapone_marsiglia.gif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6165304"/>
            <a:ext cx="516980" cy="432048"/>
          </a:xfrm>
          <a:prstGeom prst="rect">
            <a:avLst/>
          </a:prstGeom>
          <a:noFill/>
        </p:spPr>
      </p:pic>
      <p:pic>
        <p:nvPicPr>
          <p:cNvPr id="58" name="Picture 6" descr="http://t0.gstatic.com/images?q=tbn:ANd9GcTMpTimvCSdCmXWMJYViq2reUFhKwi2mguUprPeUM4gbbRDlKpANA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26614">
            <a:off x="1199818" y="6286858"/>
            <a:ext cx="486941" cy="486941"/>
          </a:xfrm>
          <a:prstGeom prst="rect">
            <a:avLst/>
          </a:prstGeom>
          <a:noFill/>
        </p:spPr>
      </p:pic>
      <p:pic>
        <p:nvPicPr>
          <p:cNvPr id="56" name="Picture 10" descr="http://www.megghy.com/gif_animate/natura/bolle/3.gif"/>
          <p:cNvPicPr>
            <a:picLocks noChangeAspect="1" noChangeArrowheads="1" noCrop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5949280"/>
            <a:ext cx="831303" cy="737782"/>
          </a:xfrm>
          <a:prstGeom prst="rect">
            <a:avLst/>
          </a:prstGeom>
          <a:noFill/>
        </p:spPr>
      </p:pic>
      <p:sp>
        <p:nvSpPr>
          <p:cNvPr id="60" name="Disco magnetico 59"/>
          <p:cNvSpPr/>
          <p:nvPr/>
        </p:nvSpPr>
        <p:spPr>
          <a:xfrm rot="5696497" flipH="1">
            <a:off x="4616860" y="6231241"/>
            <a:ext cx="293164" cy="648072"/>
          </a:xfrm>
          <a:prstGeom prst="flowChartMagneticDisk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Figura a mano libera 58"/>
          <p:cNvSpPr/>
          <p:nvPr/>
        </p:nvSpPr>
        <p:spPr>
          <a:xfrm rot="21320160">
            <a:off x="4798900" y="6401345"/>
            <a:ext cx="504056" cy="288032"/>
          </a:xfrm>
          <a:custGeom>
            <a:avLst/>
            <a:gdLst>
              <a:gd name="connsiteX0" fmla="*/ 22034 w 308473"/>
              <a:gd name="connsiteY0" fmla="*/ 8161 h 140363"/>
              <a:gd name="connsiteX1" fmla="*/ 22034 w 308473"/>
              <a:gd name="connsiteY1" fmla="*/ 8161 h 140363"/>
              <a:gd name="connsiteX2" fmla="*/ 165253 w 308473"/>
              <a:gd name="connsiteY2" fmla="*/ 52228 h 140363"/>
              <a:gd name="connsiteX3" fmla="*/ 198304 w 308473"/>
              <a:gd name="connsiteY3" fmla="*/ 63245 h 140363"/>
              <a:gd name="connsiteX4" fmla="*/ 308473 w 308473"/>
              <a:gd name="connsiteY4" fmla="*/ 74262 h 140363"/>
              <a:gd name="connsiteX5" fmla="*/ 231354 w 308473"/>
              <a:gd name="connsiteY5" fmla="*/ 118329 h 140363"/>
              <a:gd name="connsiteX6" fmla="*/ 165253 w 308473"/>
              <a:gd name="connsiteY6" fmla="*/ 140363 h 140363"/>
              <a:gd name="connsiteX7" fmla="*/ 66101 w 308473"/>
              <a:gd name="connsiteY7" fmla="*/ 129346 h 140363"/>
              <a:gd name="connsiteX8" fmla="*/ 0 w 308473"/>
              <a:gd name="connsiteY8" fmla="*/ 107312 h 140363"/>
              <a:gd name="connsiteX9" fmla="*/ 22034 w 308473"/>
              <a:gd name="connsiteY9" fmla="*/ 8161 h 140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8473" h="140363">
                <a:moveTo>
                  <a:pt x="22034" y="8161"/>
                </a:moveTo>
                <a:lnTo>
                  <a:pt x="22034" y="8161"/>
                </a:lnTo>
                <a:cubicBezTo>
                  <a:pt x="185247" y="69365"/>
                  <a:pt x="45060" y="22179"/>
                  <a:pt x="165253" y="52228"/>
                </a:cubicBezTo>
                <a:cubicBezTo>
                  <a:pt x="176519" y="55045"/>
                  <a:pt x="186826" y="61479"/>
                  <a:pt x="198304" y="63245"/>
                </a:cubicBezTo>
                <a:cubicBezTo>
                  <a:pt x="234781" y="68857"/>
                  <a:pt x="271750" y="70590"/>
                  <a:pt x="308473" y="74262"/>
                </a:cubicBezTo>
                <a:cubicBezTo>
                  <a:pt x="273199" y="127171"/>
                  <a:pt x="303456" y="98665"/>
                  <a:pt x="231354" y="118329"/>
                </a:cubicBezTo>
                <a:cubicBezTo>
                  <a:pt x="208947" y="124440"/>
                  <a:pt x="165253" y="140363"/>
                  <a:pt x="165253" y="140363"/>
                </a:cubicBezTo>
                <a:cubicBezTo>
                  <a:pt x="132202" y="136691"/>
                  <a:pt x="98709" y="135868"/>
                  <a:pt x="66101" y="129346"/>
                </a:cubicBezTo>
                <a:cubicBezTo>
                  <a:pt x="43326" y="124791"/>
                  <a:pt x="0" y="107312"/>
                  <a:pt x="0" y="107312"/>
                </a:cubicBezTo>
                <a:cubicBezTo>
                  <a:pt x="11924" y="0"/>
                  <a:pt x="18362" y="24686"/>
                  <a:pt x="22034" y="8161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2" name="Picture 12" descr="http://www.aperitivocorto.it/img/macchiadolio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04248" y="6381750"/>
            <a:ext cx="933450" cy="476250"/>
          </a:xfrm>
          <a:prstGeom prst="rect">
            <a:avLst/>
          </a:prstGeom>
          <a:noFill/>
        </p:spPr>
      </p:pic>
      <p:pic>
        <p:nvPicPr>
          <p:cNvPr id="63" name="Picture 2" descr="http://3.bp.blogspot.com/-YTvQVOQvByQ/UJomxX6nsRI/AAAAAAAABDg/Rl-sf16GQh8/s200/buccia_di_banana.jpg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725144"/>
            <a:ext cx="683568" cy="562745"/>
          </a:xfrm>
          <a:prstGeom prst="rect">
            <a:avLst/>
          </a:prstGeom>
          <a:noFill/>
        </p:spPr>
      </p:pic>
      <p:pic>
        <p:nvPicPr>
          <p:cNvPr id="64" name="Picture 4" descr="http://t2.gstatic.com/images?q=tbn:ANd9GcTYZwaYkKAEbsIKknMt10u6EuHjM1Ra_7Y2Jb8OS0yvxnYSeU9Rq3dE_U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412371">
            <a:off x="738281" y="4681483"/>
            <a:ext cx="327667" cy="480070"/>
          </a:xfrm>
          <a:prstGeom prst="rect">
            <a:avLst/>
          </a:prstGeom>
          <a:noFill/>
        </p:spPr>
      </p:pic>
      <p:sp>
        <p:nvSpPr>
          <p:cNvPr id="30" name="CasellaDiTesto 29"/>
          <p:cNvSpPr txBox="1"/>
          <p:nvPr/>
        </p:nvSpPr>
        <p:spPr>
          <a:xfrm>
            <a:off x="2483768" y="126876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Marzo</a:t>
            </a:r>
            <a:endParaRPr lang="it-IT" b="1" dirty="0"/>
          </a:p>
        </p:txBody>
      </p:sp>
      <p:cxnSp>
        <p:nvCxnSpPr>
          <p:cNvPr id="38" name="Connettore 1 37"/>
          <p:cNvCxnSpPr/>
          <p:nvPr/>
        </p:nvCxnSpPr>
        <p:spPr>
          <a:xfrm>
            <a:off x="2483768" y="1196752"/>
            <a:ext cx="0" cy="7920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/>
        </p:nvSpPr>
        <p:spPr>
          <a:xfrm rot="323391">
            <a:off x="3994191" y="-28893"/>
            <a:ext cx="71691" cy="695613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" name="Connettore 1 18"/>
          <p:cNvCxnSpPr/>
          <p:nvPr/>
        </p:nvCxnSpPr>
        <p:spPr>
          <a:xfrm>
            <a:off x="2555776" y="2132856"/>
            <a:ext cx="1872208" cy="144016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>
            <a:off x="2771800" y="3933056"/>
            <a:ext cx="1872208" cy="144016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16" descr="http://www.atleticanovese.it/LOGO/athletisme-12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923928" y="3933056"/>
            <a:ext cx="2009547" cy="2771430"/>
          </a:xfrm>
          <a:prstGeom prst="rect">
            <a:avLst/>
          </a:prstGeom>
          <a:noFill/>
        </p:spPr>
      </p:pic>
      <p:pic>
        <p:nvPicPr>
          <p:cNvPr id="3" name="Picture 16" descr="http://www.atleticanovese.it/LOGO/athletisme-12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4860032" y="2276872"/>
            <a:ext cx="2009547" cy="2498790"/>
          </a:xfrm>
          <a:prstGeom prst="rect">
            <a:avLst/>
          </a:prstGeom>
          <a:noFill/>
        </p:spPr>
      </p:pic>
      <p:pic>
        <p:nvPicPr>
          <p:cNvPr id="2" name="Picture 16" descr="http://www.atleticanovese.it/LOGO/athletisme-12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4211960" y="548680"/>
            <a:ext cx="2059444" cy="2498790"/>
          </a:xfrm>
          <a:prstGeom prst="rect">
            <a:avLst/>
          </a:prstGeom>
          <a:noFill/>
        </p:spPr>
      </p:pic>
      <p:pic>
        <p:nvPicPr>
          <p:cNvPr id="6" name="Picture 22" descr="http://www.anclignano.org/images/1-Cappello_rosso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8445147" flipV="1">
            <a:off x="5580385" y="2457600"/>
            <a:ext cx="487079" cy="402166"/>
          </a:xfrm>
          <a:prstGeom prst="rect">
            <a:avLst/>
          </a:prstGeom>
          <a:noFill/>
        </p:spPr>
      </p:pic>
      <p:pic>
        <p:nvPicPr>
          <p:cNvPr id="7" name="Picture 20" descr="http://www.kiabi.it/images/cappellino-cubano-cotone-blu-uomo-ep375_1_zc1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817487" flipH="1">
            <a:off x="4625845" y="4126524"/>
            <a:ext cx="499354" cy="534295"/>
          </a:xfrm>
          <a:prstGeom prst="rect">
            <a:avLst/>
          </a:prstGeom>
          <a:noFill/>
        </p:spPr>
      </p:pic>
      <p:pic>
        <p:nvPicPr>
          <p:cNvPr id="9" name="Picture 2" descr="http://www.favero.com/immagini-245/sostituzione%20giocatori.jp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44016" y="216024"/>
            <a:ext cx="2190428" cy="1211864"/>
          </a:xfrm>
          <a:prstGeom prst="rect">
            <a:avLst/>
          </a:prstGeom>
          <a:noFill/>
        </p:spPr>
      </p:pic>
      <p:sp>
        <p:nvSpPr>
          <p:cNvPr id="10" name="Rettangolo 9"/>
          <p:cNvSpPr/>
          <p:nvPr/>
        </p:nvSpPr>
        <p:spPr>
          <a:xfrm flipH="1">
            <a:off x="107504" y="72008"/>
            <a:ext cx="72008" cy="1556792"/>
          </a:xfrm>
          <a:prstGeom prst="rect">
            <a:avLst/>
          </a:prstGeom>
          <a:solidFill>
            <a:schemeClr val="accent2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72008" y="396044"/>
            <a:ext cx="1296144" cy="1107996"/>
          </a:xfrm>
          <a:prstGeom prst="rect">
            <a:avLst/>
          </a:prstGeom>
          <a:noFill/>
        </p:spPr>
        <p:txBody>
          <a:bodyPr wrap="square" lIns="91440" tIns="45720" rIns="91440" bIns="45720" anchor="ctr" anchorCtr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66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07</a:t>
            </a:r>
            <a:endParaRPr lang="it-IT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296144" y="432048"/>
            <a:ext cx="1080120" cy="1107996"/>
          </a:xfrm>
          <a:prstGeom prst="rect">
            <a:avLst/>
          </a:prstGeom>
          <a:noFill/>
        </p:spPr>
        <p:txBody>
          <a:bodyPr wrap="square" lIns="91440" tIns="45720" rIns="91440" bIns="45720" anchor="ctr" anchorCtr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02</a:t>
            </a:r>
            <a:endParaRPr lang="it-IT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304257" y="0"/>
            <a:ext cx="107504" cy="1628800"/>
          </a:xfrm>
          <a:prstGeom prst="rect">
            <a:avLst/>
          </a:prstGeom>
          <a:solidFill>
            <a:schemeClr val="accent2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>
            <a:off x="2771800" y="908720"/>
            <a:ext cx="1872208" cy="144016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>
            <a:off x="2771800" y="1124744"/>
            <a:ext cx="1872208" cy="144016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2699792" y="1412776"/>
            <a:ext cx="1872208" cy="144016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/>
          <p:nvPr/>
        </p:nvCxnSpPr>
        <p:spPr>
          <a:xfrm>
            <a:off x="2627784" y="1772816"/>
            <a:ext cx="1872208" cy="144016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2987824" y="2708920"/>
            <a:ext cx="1872208" cy="144016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2771800" y="3356992"/>
            <a:ext cx="1872208" cy="144016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2627784" y="3645024"/>
            <a:ext cx="1872208" cy="144016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2771800" y="4437112"/>
            <a:ext cx="1872208" cy="144016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>
            <a:off x="2627784" y="4653136"/>
            <a:ext cx="1872208" cy="144016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/>
          <p:cNvCxnSpPr/>
          <p:nvPr/>
        </p:nvCxnSpPr>
        <p:spPr>
          <a:xfrm>
            <a:off x="2339752" y="5157192"/>
            <a:ext cx="1872208" cy="144016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/>
          <p:nvPr/>
        </p:nvCxnSpPr>
        <p:spPr>
          <a:xfrm>
            <a:off x="2411760" y="5373216"/>
            <a:ext cx="1872208" cy="144016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8" descr="http://csimg.pagineprezzi.it/srv/IT/29035366ne342c005602/T/340x340/C/FFFFFF/url/new-era-cappellino-verde-uomo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4932040" y="476672"/>
            <a:ext cx="682679" cy="8596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42</Words>
  <Application>Microsoft Office PowerPoint</Application>
  <PresentationFormat>Presentazione su schermo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37</cp:revision>
  <dcterms:created xsi:type="dcterms:W3CDTF">2012-12-14T19:45:38Z</dcterms:created>
  <dcterms:modified xsi:type="dcterms:W3CDTF">2013-02-06T19:32:17Z</dcterms:modified>
</cp:coreProperties>
</file>