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B2148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4" d="100"/>
          <a:sy n="84" d="100"/>
        </p:scale>
        <p:origin x="-594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E2786-C4B4-4732-9748-6D3C0CD14558}" type="datetimeFigureOut">
              <a:rPr lang="it-IT" smtClean="0"/>
              <a:t>15/02/2013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1E1A6-AC85-4F1A-966B-1DD7EA52A63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1E1A6-AC85-4F1A-966B-1DD7EA52A639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t>15/02/2013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t>15/02/2013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t>15/02/2013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t>15/02/2013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t>15/02/2013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t>15/02/2013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t>15/02/2013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t>15/02/2013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t>15/02/2013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t>15/02/2013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E50BD-EE7D-4269-8FD8-0ECAC16135EE}" type="datetimeFigureOut">
              <a:rPr lang="it-IT" smtClean="0"/>
              <a:t>15/02/2013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BE885-5F02-435D-9E60-BE73001147D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ransition spd="slow" advClick="0" advTm="7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E50BD-EE7D-4269-8FD8-0ECAC16135EE}" type="datetimeFigureOut">
              <a:rPr lang="it-IT" smtClean="0"/>
              <a:t>15/02/2013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BE885-5F02-435D-9E60-BE73001147D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7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igura a mano libera 118"/>
          <p:cNvSpPr/>
          <p:nvPr/>
        </p:nvSpPr>
        <p:spPr>
          <a:xfrm>
            <a:off x="-5092" y="880533"/>
            <a:ext cx="7207403" cy="6197600"/>
          </a:xfrm>
          <a:custGeom>
            <a:avLst/>
            <a:gdLst>
              <a:gd name="connsiteX0" fmla="*/ 3843314 w 7207403"/>
              <a:gd name="connsiteY0" fmla="*/ 3883378 h 6197600"/>
              <a:gd name="connsiteX1" fmla="*/ 3843314 w 7207403"/>
              <a:gd name="connsiteY1" fmla="*/ 3883378 h 6197600"/>
              <a:gd name="connsiteX2" fmla="*/ 3730425 w 7207403"/>
              <a:gd name="connsiteY2" fmla="*/ 3793067 h 6197600"/>
              <a:gd name="connsiteX3" fmla="*/ 3685270 w 7207403"/>
              <a:gd name="connsiteY3" fmla="*/ 3759200 h 6197600"/>
              <a:gd name="connsiteX4" fmla="*/ 3583670 w 7207403"/>
              <a:gd name="connsiteY4" fmla="*/ 3714045 h 6197600"/>
              <a:gd name="connsiteX5" fmla="*/ 3504648 w 7207403"/>
              <a:gd name="connsiteY5" fmla="*/ 3680178 h 6197600"/>
              <a:gd name="connsiteX6" fmla="*/ 3391759 w 7207403"/>
              <a:gd name="connsiteY6" fmla="*/ 3635023 h 6197600"/>
              <a:gd name="connsiteX7" fmla="*/ 3357892 w 7207403"/>
              <a:gd name="connsiteY7" fmla="*/ 3612445 h 6197600"/>
              <a:gd name="connsiteX8" fmla="*/ 3312736 w 7207403"/>
              <a:gd name="connsiteY8" fmla="*/ 3601156 h 6197600"/>
              <a:gd name="connsiteX9" fmla="*/ 3267581 w 7207403"/>
              <a:gd name="connsiteY9" fmla="*/ 3578578 h 6197600"/>
              <a:gd name="connsiteX10" fmla="*/ 3211136 w 7207403"/>
              <a:gd name="connsiteY10" fmla="*/ 3567289 h 6197600"/>
              <a:gd name="connsiteX11" fmla="*/ 3165981 w 7207403"/>
              <a:gd name="connsiteY11" fmla="*/ 3533423 h 6197600"/>
              <a:gd name="connsiteX12" fmla="*/ 3064381 w 7207403"/>
              <a:gd name="connsiteY12" fmla="*/ 3499556 h 6197600"/>
              <a:gd name="connsiteX13" fmla="*/ 2985359 w 7207403"/>
              <a:gd name="connsiteY13" fmla="*/ 3454400 h 6197600"/>
              <a:gd name="connsiteX14" fmla="*/ 2917625 w 7207403"/>
              <a:gd name="connsiteY14" fmla="*/ 3409245 h 6197600"/>
              <a:gd name="connsiteX15" fmla="*/ 2883759 w 7207403"/>
              <a:gd name="connsiteY15" fmla="*/ 3386667 h 6197600"/>
              <a:gd name="connsiteX16" fmla="*/ 2782159 w 7207403"/>
              <a:gd name="connsiteY16" fmla="*/ 3307645 h 6197600"/>
              <a:gd name="connsiteX17" fmla="*/ 2680559 w 7207403"/>
              <a:gd name="connsiteY17" fmla="*/ 3239911 h 6197600"/>
              <a:gd name="connsiteX18" fmla="*/ 2612825 w 7207403"/>
              <a:gd name="connsiteY18" fmla="*/ 3194756 h 6197600"/>
              <a:gd name="connsiteX19" fmla="*/ 2522514 w 7207403"/>
              <a:gd name="connsiteY19" fmla="*/ 3149600 h 6197600"/>
              <a:gd name="connsiteX20" fmla="*/ 2488648 w 7207403"/>
              <a:gd name="connsiteY20" fmla="*/ 3138311 h 6197600"/>
              <a:gd name="connsiteX21" fmla="*/ 2420914 w 7207403"/>
              <a:gd name="connsiteY21" fmla="*/ 3093156 h 6197600"/>
              <a:gd name="connsiteX22" fmla="*/ 2375759 w 7207403"/>
              <a:gd name="connsiteY22" fmla="*/ 3070578 h 6197600"/>
              <a:gd name="connsiteX23" fmla="*/ 2308025 w 7207403"/>
              <a:gd name="connsiteY23" fmla="*/ 3025423 h 6197600"/>
              <a:gd name="connsiteX24" fmla="*/ 2274159 w 7207403"/>
              <a:gd name="connsiteY24" fmla="*/ 3002845 h 6197600"/>
              <a:gd name="connsiteX25" fmla="*/ 2229003 w 7207403"/>
              <a:gd name="connsiteY25" fmla="*/ 2980267 h 6197600"/>
              <a:gd name="connsiteX26" fmla="*/ 2149981 w 7207403"/>
              <a:gd name="connsiteY26" fmla="*/ 2923823 h 6197600"/>
              <a:gd name="connsiteX27" fmla="*/ 2104825 w 7207403"/>
              <a:gd name="connsiteY27" fmla="*/ 2901245 h 6197600"/>
              <a:gd name="connsiteX28" fmla="*/ 2014514 w 7207403"/>
              <a:gd name="connsiteY28" fmla="*/ 2833511 h 6197600"/>
              <a:gd name="connsiteX29" fmla="*/ 1946781 w 7207403"/>
              <a:gd name="connsiteY29" fmla="*/ 2810934 h 6197600"/>
              <a:gd name="connsiteX30" fmla="*/ 1924203 w 7207403"/>
              <a:gd name="connsiteY30" fmla="*/ 2777067 h 6197600"/>
              <a:gd name="connsiteX31" fmla="*/ 1890336 w 7207403"/>
              <a:gd name="connsiteY31" fmla="*/ 2765778 h 6197600"/>
              <a:gd name="connsiteX32" fmla="*/ 1822603 w 7207403"/>
              <a:gd name="connsiteY32" fmla="*/ 2720623 h 6197600"/>
              <a:gd name="connsiteX33" fmla="*/ 1754870 w 7207403"/>
              <a:gd name="connsiteY33" fmla="*/ 2652889 h 6197600"/>
              <a:gd name="connsiteX34" fmla="*/ 1732292 w 7207403"/>
              <a:gd name="connsiteY34" fmla="*/ 2619023 h 6197600"/>
              <a:gd name="connsiteX35" fmla="*/ 1664559 w 7207403"/>
              <a:gd name="connsiteY35" fmla="*/ 2562578 h 6197600"/>
              <a:gd name="connsiteX36" fmla="*/ 1585536 w 7207403"/>
              <a:gd name="connsiteY36" fmla="*/ 2472267 h 6197600"/>
              <a:gd name="connsiteX37" fmla="*/ 1540381 w 7207403"/>
              <a:gd name="connsiteY37" fmla="*/ 2404534 h 6197600"/>
              <a:gd name="connsiteX38" fmla="*/ 1483936 w 7207403"/>
              <a:gd name="connsiteY38" fmla="*/ 2336800 h 6197600"/>
              <a:gd name="connsiteX39" fmla="*/ 1450070 w 7207403"/>
              <a:gd name="connsiteY39" fmla="*/ 2314223 h 6197600"/>
              <a:gd name="connsiteX40" fmla="*/ 1416203 w 7207403"/>
              <a:gd name="connsiteY40" fmla="*/ 2269067 h 6197600"/>
              <a:gd name="connsiteX41" fmla="*/ 1371048 w 7207403"/>
              <a:gd name="connsiteY41" fmla="*/ 2235200 h 6197600"/>
              <a:gd name="connsiteX42" fmla="*/ 1337181 w 7207403"/>
              <a:gd name="connsiteY42" fmla="*/ 2201334 h 6197600"/>
              <a:gd name="connsiteX43" fmla="*/ 1303314 w 7207403"/>
              <a:gd name="connsiteY43" fmla="*/ 2178756 h 6197600"/>
              <a:gd name="connsiteX44" fmla="*/ 1246870 w 7207403"/>
              <a:gd name="connsiteY44" fmla="*/ 2111023 h 6197600"/>
              <a:gd name="connsiteX45" fmla="*/ 1156559 w 7207403"/>
              <a:gd name="connsiteY45" fmla="*/ 2009423 h 6197600"/>
              <a:gd name="connsiteX46" fmla="*/ 1122692 w 7207403"/>
              <a:gd name="connsiteY46" fmla="*/ 1919111 h 6197600"/>
              <a:gd name="connsiteX47" fmla="*/ 1054959 w 7207403"/>
              <a:gd name="connsiteY47" fmla="*/ 1851378 h 6197600"/>
              <a:gd name="connsiteX48" fmla="*/ 1021092 w 7207403"/>
              <a:gd name="connsiteY48" fmla="*/ 1817511 h 6197600"/>
              <a:gd name="connsiteX49" fmla="*/ 987225 w 7207403"/>
              <a:gd name="connsiteY49" fmla="*/ 1783645 h 6197600"/>
              <a:gd name="connsiteX50" fmla="*/ 942070 w 7207403"/>
              <a:gd name="connsiteY50" fmla="*/ 1715911 h 6197600"/>
              <a:gd name="connsiteX51" fmla="*/ 908203 w 7207403"/>
              <a:gd name="connsiteY51" fmla="*/ 1682045 h 6197600"/>
              <a:gd name="connsiteX52" fmla="*/ 863048 w 7207403"/>
              <a:gd name="connsiteY52" fmla="*/ 1614311 h 6197600"/>
              <a:gd name="connsiteX53" fmla="*/ 829181 w 7207403"/>
              <a:gd name="connsiteY53" fmla="*/ 1580445 h 6197600"/>
              <a:gd name="connsiteX54" fmla="*/ 806603 w 7207403"/>
              <a:gd name="connsiteY54" fmla="*/ 1546578 h 6197600"/>
              <a:gd name="connsiteX55" fmla="*/ 772736 w 7207403"/>
              <a:gd name="connsiteY55" fmla="*/ 1524000 h 6197600"/>
              <a:gd name="connsiteX56" fmla="*/ 761448 w 7207403"/>
              <a:gd name="connsiteY56" fmla="*/ 1478845 h 6197600"/>
              <a:gd name="connsiteX57" fmla="*/ 727581 w 7207403"/>
              <a:gd name="connsiteY57" fmla="*/ 1456267 h 6197600"/>
              <a:gd name="connsiteX58" fmla="*/ 693714 w 7207403"/>
              <a:gd name="connsiteY58" fmla="*/ 1422400 h 6197600"/>
              <a:gd name="connsiteX59" fmla="*/ 671136 w 7207403"/>
              <a:gd name="connsiteY59" fmla="*/ 1377245 h 6197600"/>
              <a:gd name="connsiteX60" fmla="*/ 603403 w 7207403"/>
              <a:gd name="connsiteY60" fmla="*/ 1309511 h 6197600"/>
              <a:gd name="connsiteX61" fmla="*/ 569536 w 7207403"/>
              <a:gd name="connsiteY61" fmla="*/ 1241778 h 6197600"/>
              <a:gd name="connsiteX62" fmla="*/ 535670 w 7207403"/>
              <a:gd name="connsiteY62" fmla="*/ 1219200 h 6197600"/>
              <a:gd name="connsiteX63" fmla="*/ 456648 w 7207403"/>
              <a:gd name="connsiteY63" fmla="*/ 1128889 h 6197600"/>
              <a:gd name="connsiteX64" fmla="*/ 400203 w 7207403"/>
              <a:gd name="connsiteY64" fmla="*/ 1061156 h 6197600"/>
              <a:gd name="connsiteX65" fmla="*/ 377625 w 7207403"/>
              <a:gd name="connsiteY65" fmla="*/ 1016000 h 6197600"/>
              <a:gd name="connsiteX66" fmla="*/ 332470 w 7207403"/>
              <a:gd name="connsiteY66" fmla="*/ 948267 h 6197600"/>
              <a:gd name="connsiteX67" fmla="*/ 298603 w 7207403"/>
              <a:gd name="connsiteY67" fmla="*/ 869245 h 6197600"/>
              <a:gd name="connsiteX68" fmla="*/ 276025 w 7207403"/>
              <a:gd name="connsiteY68" fmla="*/ 801511 h 6197600"/>
              <a:gd name="connsiteX69" fmla="*/ 264736 w 7207403"/>
              <a:gd name="connsiteY69" fmla="*/ 767645 h 6197600"/>
              <a:gd name="connsiteX70" fmla="*/ 242159 w 7207403"/>
              <a:gd name="connsiteY70" fmla="*/ 733778 h 6197600"/>
              <a:gd name="connsiteX71" fmla="*/ 219581 w 7207403"/>
              <a:gd name="connsiteY71" fmla="*/ 666045 h 6197600"/>
              <a:gd name="connsiteX72" fmla="*/ 197003 w 7207403"/>
              <a:gd name="connsiteY72" fmla="*/ 598311 h 6197600"/>
              <a:gd name="connsiteX73" fmla="*/ 185714 w 7207403"/>
              <a:gd name="connsiteY73" fmla="*/ 564445 h 6197600"/>
              <a:gd name="connsiteX74" fmla="*/ 163136 w 7207403"/>
              <a:gd name="connsiteY74" fmla="*/ 485423 h 6197600"/>
              <a:gd name="connsiteX75" fmla="*/ 151848 w 7207403"/>
              <a:gd name="connsiteY75" fmla="*/ 383823 h 6197600"/>
              <a:gd name="connsiteX76" fmla="*/ 140559 w 7207403"/>
              <a:gd name="connsiteY76" fmla="*/ 146756 h 6197600"/>
              <a:gd name="connsiteX77" fmla="*/ 106692 w 7207403"/>
              <a:gd name="connsiteY77" fmla="*/ 0 h 6197600"/>
              <a:gd name="connsiteX78" fmla="*/ 84114 w 7207403"/>
              <a:gd name="connsiteY78" fmla="*/ 33867 h 6197600"/>
              <a:gd name="connsiteX79" fmla="*/ 61536 w 7207403"/>
              <a:gd name="connsiteY79" fmla="*/ 112889 h 6197600"/>
              <a:gd name="connsiteX80" fmla="*/ 50248 w 7207403"/>
              <a:gd name="connsiteY80" fmla="*/ 146756 h 6197600"/>
              <a:gd name="connsiteX81" fmla="*/ 16381 w 7207403"/>
              <a:gd name="connsiteY81" fmla="*/ 327378 h 6197600"/>
              <a:gd name="connsiteX82" fmla="*/ 27670 w 7207403"/>
              <a:gd name="connsiteY82" fmla="*/ 632178 h 6197600"/>
              <a:gd name="connsiteX83" fmla="*/ 38959 w 7207403"/>
              <a:gd name="connsiteY83" fmla="*/ 677334 h 6197600"/>
              <a:gd name="connsiteX84" fmla="*/ 50248 w 7207403"/>
              <a:gd name="connsiteY84" fmla="*/ 733778 h 6197600"/>
              <a:gd name="connsiteX85" fmla="*/ 84114 w 7207403"/>
              <a:gd name="connsiteY85" fmla="*/ 1174045 h 6197600"/>
              <a:gd name="connsiteX86" fmla="*/ 72825 w 7207403"/>
              <a:gd name="connsiteY86" fmla="*/ 1388534 h 6197600"/>
              <a:gd name="connsiteX87" fmla="*/ 50248 w 7207403"/>
              <a:gd name="connsiteY87" fmla="*/ 1512711 h 6197600"/>
              <a:gd name="connsiteX88" fmla="*/ 27670 w 7207403"/>
              <a:gd name="connsiteY88" fmla="*/ 2099734 h 6197600"/>
              <a:gd name="connsiteX89" fmla="*/ 16381 w 7207403"/>
              <a:gd name="connsiteY89" fmla="*/ 2336800 h 6197600"/>
              <a:gd name="connsiteX90" fmla="*/ 27670 w 7207403"/>
              <a:gd name="connsiteY90" fmla="*/ 3093156 h 6197600"/>
              <a:gd name="connsiteX91" fmla="*/ 38959 w 7207403"/>
              <a:gd name="connsiteY91" fmla="*/ 3285067 h 6197600"/>
              <a:gd name="connsiteX92" fmla="*/ 50248 w 7207403"/>
              <a:gd name="connsiteY92" fmla="*/ 3917245 h 6197600"/>
              <a:gd name="connsiteX93" fmla="*/ 95403 w 7207403"/>
              <a:gd name="connsiteY93" fmla="*/ 3883378 h 6197600"/>
              <a:gd name="connsiteX94" fmla="*/ 106692 w 7207403"/>
              <a:gd name="connsiteY94" fmla="*/ 3804356 h 6197600"/>
              <a:gd name="connsiteX95" fmla="*/ 140559 w 7207403"/>
              <a:gd name="connsiteY95" fmla="*/ 3736623 h 6197600"/>
              <a:gd name="connsiteX96" fmla="*/ 174425 w 7207403"/>
              <a:gd name="connsiteY96" fmla="*/ 3725334 h 6197600"/>
              <a:gd name="connsiteX97" fmla="*/ 208292 w 7207403"/>
              <a:gd name="connsiteY97" fmla="*/ 3702756 h 6197600"/>
              <a:gd name="connsiteX98" fmla="*/ 276025 w 7207403"/>
              <a:gd name="connsiteY98" fmla="*/ 3680178 h 6197600"/>
              <a:gd name="connsiteX99" fmla="*/ 422781 w 7207403"/>
              <a:gd name="connsiteY99" fmla="*/ 3702756 h 6197600"/>
              <a:gd name="connsiteX100" fmla="*/ 501803 w 7207403"/>
              <a:gd name="connsiteY100" fmla="*/ 3747911 h 6197600"/>
              <a:gd name="connsiteX101" fmla="*/ 535670 w 7207403"/>
              <a:gd name="connsiteY101" fmla="*/ 3781778 h 6197600"/>
              <a:gd name="connsiteX102" fmla="*/ 637270 w 7207403"/>
              <a:gd name="connsiteY102" fmla="*/ 3849511 h 6197600"/>
              <a:gd name="connsiteX103" fmla="*/ 671136 w 7207403"/>
              <a:gd name="connsiteY103" fmla="*/ 3872089 h 6197600"/>
              <a:gd name="connsiteX104" fmla="*/ 705003 w 7207403"/>
              <a:gd name="connsiteY104" fmla="*/ 3894667 h 6197600"/>
              <a:gd name="connsiteX105" fmla="*/ 761448 w 7207403"/>
              <a:gd name="connsiteY105" fmla="*/ 3939823 h 6197600"/>
              <a:gd name="connsiteX106" fmla="*/ 829181 w 7207403"/>
              <a:gd name="connsiteY106" fmla="*/ 3984978 h 6197600"/>
              <a:gd name="connsiteX107" fmla="*/ 896914 w 7207403"/>
              <a:gd name="connsiteY107" fmla="*/ 4007556 h 6197600"/>
              <a:gd name="connsiteX108" fmla="*/ 930781 w 7207403"/>
              <a:gd name="connsiteY108" fmla="*/ 4075289 h 6197600"/>
              <a:gd name="connsiteX109" fmla="*/ 942070 w 7207403"/>
              <a:gd name="connsiteY109" fmla="*/ 4109156 h 6197600"/>
              <a:gd name="connsiteX110" fmla="*/ 975936 w 7207403"/>
              <a:gd name="connsiteY110" fmla="*/ 4131734 h 6197600"/>
              <a:gd name="connsiteX111" fmla="*/ 1054959 w 7207403"/>
              <a:gd name="connsiteY111" fmla="*/ 4210756 h 6197600"/>
              <a:gd name="connsiteX112" fmla="*/ 1088825 w 7207403"/>
              <a:gd name="connsiteY112" fmla="*/ 4244623 h 6197600"/>
              <a:gd name="connsiteX113" fmla="*/ 1122692 w 7207403"/>
              <a:gd name="connsiteY113" fmla="*/ 4255911 h 6197600"/>
              <a:gd name="connsiteX114" fmla="*/ 1201714 w 7207403"/>
              <a:gd name="connsiteY114" fmla="*/ 4278489 h 6197600"/>
              <a:gd name="connsiteX115" fmla="*/ 1280736 w 7207403"/>
              <a:gd name="connsiteY115" fmla="*/ 4255911 h 6197600"/>
              <a:gd name="connsiteX116" fmla="*/ 1314603 w 7207403"/>
              <a:gd name="connsiteY116" fmla="*/ 4233334 h 6197600"/>
              <a:gd name="connsiteX117" fmla="*/ 1382336 w 7207403"/>
              <a:gd name="connsiteY117" fmla="*/ 4210756 h 6197600"/>
              <a:gd name="connsiteX118" fmla="*/ 1506514 w 7207403"/>
              <a:gd name="connsiteY118" fmla="*/ 4222045 h 6197600"/>
              <a:gd name="connsiteX119" fmla="*/ 1551670 w 7207403"/>
              <a:gd name="connsiteY119" fmla="*/ 4233334 h 6197600"/>
              <a:gd name="connsiteX120" fmla="*/ 1743581 w 7207403"/>
              <a:gd name="connsiteY120" fmla="*/ 4244623 h 6197600"/>
              <a:gd name="connsiteX121" fmla="*/ 1845181 w 7207403"/>
              <a:gd name="connsiteY121" fmla="*/ 4278489 h 6197600"/>
              <a:gd name="connsiteX122" fmla="*/ 1879048 w 7207403"/>
              <a:gd name="connsiteY122" fmla="*/ 4289778 h 6197600"/>
              <a:gd name="connsiteX123" fmla="*/ 2003225 w 7207403"/>
              <a:gd name="connsiteY123" fmla="*/ 4255911 h 6197600"/>
              <a:gd name="connsiteX124" fmla="*/ 2037092 w 7207403"/>
              <a:gd name="connsiteY124" fmla="*/ 4233334 h 6197600"/>
              <a:gd name="connsiteX125" fmla="*/ 2172559 w 7207403"/>
              <a:gd name="connsiteY125" fmla="*/ 4199467 h 6197600"/>
              <a:gd name="connsiteX126" fmla="*/ 2285448 w 7207403"/>
              <a:gd name="connsiteY126" fmla="*/ 4176889 h 6197600"/>
              <a:gd name="connsiteX127" fmla="*/ 2353181 w 7207403"/>
              <a:gd name="connsiteY127" fmla="*/ 4154311 h 6197600"/>
              <a:gd name="connsiteX128" fmla="*/ 2759581 w 7207403"/>
              <a:gd name="connsiteY128" fmla="*/ 4165600 h 6197600"/>
              <a:gd name="connsiteX129" fmla="*/ 2827314 w 7207403"/>
              <a:gd name="connsiteY129" fmla="*/ 4188178 h 6197600"/>
              <a:gd name="connsiteX130" fmla="*/ 2917625 w 7207403"/>
              <a:gd name="connsiteY130" fmla="*/ 4210756 h 6197600"/>
              <a:gd name="connsiteX131" fmla="*/ 2962781 w 7207403"/>
              <a:gd name="connsiteY131" fmla="*/ 4222045 h 6197600"/>
              <a:gd name="connsiteX132" fmla="*/ 2996648 w 7207403"/>
              <a:gd name="connsiteY132" fmla="*/ 4233334 h 6197600"/>
              <a:gd name="connsiteX133" fmla="*/ 3075670 w 7207403"/>
              <a:gd name="connsiteY133" fmla="*/ 4244623 h 6197600"/>
              <a:gd name="connsiteX134" fmla="*/ 3211136 w 7207403"/>
              <a:gd name="connsiteY134" fmla="*/ 4255911 h 6197600"/>
              <a:gd name="connsiteX135" fmla="*/ 3278870 w 7207403"/>
              <a:gd name="connsiteY135" fmla="*/ 4233334 h 6197600"/>
              <a:gd name="connsiteX136" fmla="*/ 3312736 w 7207403"/>
              <a:gd name="connsiteY136" fmla="*/ 4222045 h 6197600"/>
              <a:gd name="connsiteX137" fmla="*/ 4091670 w 7207403"/>
              <a:gd name="connsiteY137" fmla="*/ 4233334 h 6197600"/>
              <a:gd name="connsiteX138" fmla="*/ 4159403 w 7207403"/>
              <a:gd name="connsiteY138" fmla="*/ 4244623 h 6197600"/>
              <a:gd name="connsiteX139" fmla="*/ 4227136 w 7207403"/>
              <a:gd name="connsiteY139" fmla="*/ 4267200 h 6197600"/>
              <a:gd name="connsiteX140" fmla="*/ 4306159 w 7207403"/>
              <a:gd name="connsiteY140" fmla="*/ 4289778 h 6197600"/>
              <a:gd name="connsiteX141" fmla="*/ 4373892 w 7207403"/>
              <a:gd name="connsiteY141" fmla="*/ 4323645 h 6197600"/>
              <a:gd name="connsiteX142" fmla="*/ 4407759 w 7207403"/>
              <a:gd name="connsiteY142" fmla="*/ 4346223 h 6197600"/>
              <a:gd name="connsiteX143" fmla="*/ 4452914 w 7207403"/>
              <a:gd name="connsiteY143" fmla="*/ 4357511 h 6197600"/>
              <a:gd name="connsiteX144" fmla="*/ 4644825 w 7207403"/>
              <a:gd name="connsiteY144" fmla="*/ 4380089 h 6197600"/>
              <a:gd name="connsiteX145" fmla="*/ 4678692 w 7207403"/>
              <a:gd name="connsiteY145" fmla="*/ 4391378 h 6197600"/>
              <a:gd name="connsiteX146" fmla="*/ 4746425 w 7207403"/>
              <a:gd name="connsiteY146" fmla="*/ 4425245 h 6197600"/>
              <a:gd name="connsiteX147" fmla="*/ 4780292 w 7207403"/>
              <a:gd name="connsiteY147" fmla="*/ 4492978 h 6197600"/>
              <a:gd name="connsiteX148" fmla="*/ 4814159 w 7207403"/>
              <a:gd name="connsiteY148" fmla="*/ 4515556 h 6197600"/>
              <a:gd name="connsiteX149" fmla="*/ 4859314 w 7207403"/>
              <a:gd name="connsiteY149" fmla="*/ 4583289 h 6197600"/>
              <a:gd name="connsiteX150" fmla="*/ 4870603 w 7207403"/>
              <a:gd name="connsiteY150" fmla="*/ 4617156 h 6197600"/>
              <a:gd name="connsiteX151" fmla="*/ 4938336 w 7207403"/>
              <a:gd name="connsiteY151" fmla="*/ 4662311 h 6197600"/>
              <a:gd name="connsiteX152" fmla="*/ 4972203 w 7207403"/>
              <a:gd name="connsiteY152" fmla="*/ 4684889 h 6197600"/>
              <a:gd name="connsiteX153" fmla="*/ 5073803 w 7207403"/>
              <a:gd name="connsiteY153" fmla="*/ 4730045 h 6197600"/>
              <a:gd name="connsiteX154" fmla="*/ 5107670 w 7207403"/>
              <a:gd name="connsiteY154" fmla="*/ 4763911 h 6197600"/>
              <a:gd name="connsiteX155" fmla="*/ 5152825 w 7207403"/>
              <a:gd name="connsiteY155" fmla="*/ 4831645 h 6197600"/>
              <a:gd name="connsiteX156" fmla="*/ 5231848 w 7207403"/>
              <a:gd name="connsiteY156" fmla="*/ 4933245 h 6197600"/>
              <a:gd name="connsiteX157" fmla="*/ 5277003 w 7207403"/>
              <a:gd name="connsiteY157" fmla="*/ 5000978 h 6197600"/>
              <a:gd name="connsiteX158" fmla="*/ 5310870 w 7207403"/>
              <a:gd name="connsiteY158" fmla="*/ 5023556 h 6197600"/>
              <a:gd name="connsiteX159" fmla="*/ 5378603 w 7207403"/>
              <a:gd name="connsiteY159" fmla="*/ 5046134 h 6197600"/>
              <a:gd name="connsiteX160" fmla="*/ 5412470 w 7207403"/>
              <a:gd name="connsiteY160" fmla="*/ 5057423 h 6197600"/>
              <a:gd name="connsiteX161" fmla="*/ 5468914 w 7207403"/>
              <a:gd name="connsiteY161" fmla="*/ 5068711 h 6197600"/>
              <a:gd name="connsiteX162" fmla="*/ 5536648 w 7207403"/>
              <a:gd name="connsiteY162" fmla="*/ 5091289 h 6197600"/>
              <a:gd name="connsiteX163" fmla="*/ 5570514 w 7207403"/>
              <a:gd name="connsiteY163" fmla="*/ 5102578 h 6197600"/>
              <a:gd name="connsiteX164" fmla="*/ 5604381 w 7207403"/>
              <a:gd name="connsiteY164" fmla="*/ 5136445 h 6197600"/>
              <a:gd name="connsiteX165" fmla="*/ 5672114 w 7207403"/>
              <a:gd name="connsiteY165" fmla="*/ 5181600 h 6197600"/>
              <a:gd name="connsiteX166" fmla="*/ 5694692 w 7207403"/>
              <a:gd name="connsiteY166" fmla="*/ 5226756 h 6197600"/>
              <a:gd name="connsiteX167" fmla="*/ 5728559 w 7207403"/>
              <a:gd name="connsiteY167" fmla="*/ 5249334 h 6197600"/>
              <a:gd name="connsiteX168" fmla="*/ 5739848 w 7207403"/>
              <a:gd name="connsiteY168" fmla="*/ 5283200 h 6197600"/>
              <a:gd name="connsiteX169" fmla="*/ 5785003 w 7207403"/>
              <a:gd name="connsiteY169" fmla="*/ 5294489 h 6197600"/>
              <a:gd name="connsiteX170" fmla="*/ 5818870 w 7207403"/>
              <a:gd name="connsiteY170" fmla="*/ 5305778 h 6197600"/>
              <a:gd name="connsiteX171" fmla="*/ 5852736 w 7207403"/>
              <a:gd name="connsiteY171" fmla="*/ 5328356 h 6197600"/>
              <a:gd name="connsiteX172" fmla="*/ 5931759 w 7207403"/>
              <a:gd name="connsiteY172" fmla="*/ 5350934 h 6197600"/>
              <a:gd name="connsiteX173" fmla="*/ 6055936 w 7207403"/>
              <a:gd name="connsiteY173" fmla="*/ 5373511 h 6197600"/>
              <a:gd name="connsiteX174" fmla="*/ 6123670 w 7207403"/>
              <a:gd name="connsiteY174" fmla="*/ 5396089 h 6197600"/>
              <a:gd name="connsiteX175" fmla="*/ 6180114 w 7207403"/>
              <a:gd name="connsiteY175" fmla="*/ 5441245 h 6197600"/>
              <a:gd name="connsiteX176" fmla="*/ 6236559 w 7207403"/>
              <a:gd name="connsiteY176" fmla="*/ 5542845 h 6197600"/>
              <a:gd name="connsiteX177" fmla="*/ 6259136 w 7207403"/>
              <a:gd name="connsiteY177" fmla="*/ 5576711 h 6197600"/>
              <a:gd name="connsiteX178" fmla="*/ 6270425 w 7207403"/>
              <a:gd name="connsiteY178" fmla="*/ 5610578 h 6197600"/>
              <a:gd name="connsiteX179" fmla="*/ 6304292 w 7207403"/>
              <a:gd name="connsiteY179" fmla="*/ 5633156 h 6197600"/>
              <a:gd name="connsiteX180" fmla="*/ 6326870 w 7207403"/>
              <a:gd name="connsiteY180" fmla="*/ 5723467 h 6197600"/>
              <a:gd name="connsiteX181" fmla="*/ 6349448 w 7207403"/>
              <a:gd name="connsiteY181" fmla="*/ 5791200 h 6197600"/>
              <a:gd name="connsiteX182" fmla="*/ 6338159 w 7207403"/>
              <a:gd name="connsiteY182" fmla="*/ 5870223 h 6197600"/>
              <a:gd name="connsiteX183" fmla="*/ 6326870 w 7207403"/>
              <a:gd name="connsiteY183" fmla="*/ 5904089 h 6197600"/>
              <a:gd name="connsiteX184" fmla="*/ 6293003 w 7207403"/>
              <a:gd name="connsiteY184" fmla="*/ 5915378 h 6197600"/>
              <a:gd name="connsiteX185" fmla="*/ 6191403 w 7207403"/>
              <a:gd name="connsiteY185" fmla="*/ 5971823 h 6197600"/>
              <a:gd name="connsiteX186" fmla="*/ 6033359 w 7207403"/>
              <a:gd name="connsiteY186" fmla="*/ 5960534 h 6197600"/>
              <a:gd name="connsiteX187" fmla="*/ 5920470 w 7207403"/>
              <a:gd name="connsiteY187" fmla="*/ 5949245 h 6197600"/>
              <a:gd name="connsiteX188" fmla="*/ 5728559 w 7207403"/>
              <a:gd name="connsiteY188" fmla="*/ 5960534 h 6197600"/>
              <a:gd name="connsiteX189" fmla="*/ 5694692 w 7207403"/>
              <a:gd name="connsiteY189" fmla="*/ 5983111 h 6197600"/>
              <a:gd name="connsiteX190" fmla="*/ 5694692 w 7207403"/>
              <a:gd name="connsiteY190" fmla="*/ 6073423 h 6197600"/>
              <a:gd name="connsiteX191" fmla="*/ 5705981 w 7207403"/>
              <a:gd name="connsiteY191" fmla="*/ 6107289 h 6197600"/>
              <a:gd name="connsiteX192" fmla="*/ 5773714 w 7207403"/>
              <a:gd name="connsiteY192" fmla="*/ 6141156 h 6197600"/>
              <a:gd name="connsiteX193" fmla="*/ 5875314 w 7207403"/>
              <a:gd name="connsiteY193" fmla="*/ 6186311 h 6197600"/>
              <a:gd name="connsiteX194" fmla="*/ 5988203 w 7207403"/>
              <a:gd name="connsiteY194" fmla="*/ 6197600 h 6197600"/>
              <a:gd name="connsiteX195" fmla="*/ 6394603 w 7207403"/>
              <a:gd name="connsiteY195" fmla="*/ 6186311 h 6197600"/>
              <a:gd name="connsiteX196" fmla="*/ 6439759 w 7207403"/>
              <a:gd name="connsiteY196" fmla="*/ 6163734 h 6197600"/>
              <a:gd name="connsiteX197" fmla="*/ 6496203 w 7207403"/>
              <a:gd name="connsiteY197" fmla="*/ 6152445 h 6197600"/>
              <a:gd name="connsiteX198" fmla="*/ 6586514 w 7207403"/>
              <a:gd name="connsiteY198" fmla="*/ 6141156 h 6197600"/>
              <a:gd name="connsiteX199" fmla="*/ 6665536 w 7207403"/>
              <a:gd name="connsiteY199" fmla="*/ 6129867 h 6197600"/>
              <a:gd name="connsiteX200" fmla="*/ 6846159 w 7207403"/>
              <a:gd name="connsiteY200" fmla="*/ 6107289 h 6197600"/>
              <a:gd name="connsiteX201" fmla="*/ 6880025 w 7207403"/>
              <a:gd name="connsiteY201" fmla="*/ 6084711 h 6197600"/>
              <a:gd name="connsiteX202" fmla="*/ 6992914 w 7207403"/>
              <a:gd name="connsiteY202" fmla="*/ 6050845 h 6197600"/>
              <a:gd name="connsiteX203" fmla="*/ 7060648 w 7207403"/>
              <a:gd name="connsiteY203" fmla="*/ 6028267 h 6197600"/>
              <a:gd name="connsiteX204" fmla="*/ 7094514 w 7207403"/>
              <a:gd name="connsiteY204" fmla="*/ 6016978 h 6197600"/>
              <a:gd name="connsiteX205" fmla="*/ 7128381 w 7207403"/>
              <a:gd name="connsiteY205" fmla="*/ 5994400 h 6197600"/>
              <a:gd name="connsiteX206" fmla="*/ 7173536 w 7207403"/>
              <a:gd name="connsiteY206" fmla="*/ 5983111 h 6197600"/>
              <a:gd name="connsiteX207" fmla="*/ 7207403 w 7207403"/>
              <a:gd name="connsiteY207" fmla="*/ 5971823 h 6197600"/>
              <a:gd name="connsiteX208" fmla="*/ 7150959 w 7207403"/>
              <a:gd name="connsiteY208" fmla="*/ 5892800 h 6197600"/>
              <a:gd name="connsiteX209" fmla="*/ 7117092 w 7207403"/>
              <a:gd name="connsiteY209" fmla="*/ 5870223 h 6197600"/>
              <a:gd name="connsiteX210" fmla="*/ 7038070 w 7207403"/>
              <a:gd name="connsiteY210" fmla="*/ 5847645 h 6197600"/>
              <a:gd name="connsiteX211" fmla="*/ 6970336 w 7207403"/>
              <a:gd name="connsiteY211" fmla="*/ 5813778 h 6197600"/>
              <a:gd name="connsiteX212" fmla="*/ 6936470 w 7207403"/>
              <a:gd name="connsiteY212" fmla="*/ 5802489 h 6197600"/>
              <a:gd name="connsiteX213" fmla="*/ 6868736 w 7207403"/>
              <a:gd name="connsiteY213" fmla="*/ 5757334 h 6197600"/>
              <a:gd name="connsiteX214" fmla="*/ 6834870 w 7207403"/>
              <a:gd name="connsiteY214" fmla="*/ 5734756 h 6197600"/>
              <a:gd name="connsiteX215" fmla="*/ 6767136 w 7207403"/>
              <a:gd name="connsiteY215" fmla="*/ 5678311 h 6197600"/>
              <a:gd name="connsiteX216" fmla="*/ 6744559 w 7207403"/>
              <a:gd name="connsiteY216" fmla="*/ 5644445 h 6197600"/>
              <a:gd name="connsiteX217" fmla="*/ 6710692 w 7207403"/>
              <a:gd name="connsiteY217" fmla="*/ 5633156 h 6197600"/>
              <a:gd name="connsiteX218" fmla="*/ 6631670 w 7207403"/>
              <a:gd name="connsiteY218" fmla="*/ 5576711 h 6197600"/>
              <a:gd name="connsiteX219" fmla="*/ 6563936 w 7207403"/>
              <a:gd name="connsiteY219" fmla="*/ 5531556 h 6197600"/>
              <a:gd name="connsiteX220" fmla="*/ 6541359 w 7207403"/>
              <a:gd name="connsiteY220" fmla="*/ 5497689 h 6197600"/>
              <a:gd name="connsiteX221" fmla="*/ 6507492 w 7207403"/>
              <a:gd name="connsiteY221" fmla="*/ 5486400 h 6197600"/>
              <a:gd name="connsiteX222" fmla="*/ 6462336 w 7207403"/>
              <a:gd name="connsiteY222" fmla="*/ 5463823 h 6197600"/>
              <a:gd name="connsiteX223" fmla="*/ 6338159 w 7207403"/>
              <a:gd name="connsiteY223" fmla="*/ 5384800 h 6197600"/>
              <a:gd name="connsiteX224" fmla="*/ 6304292 w 7207403"/>
              <a:gd name="connsiteY224" fmla="*/ 5362223 h 6197600"/>
              <a:gd name="connsiteX225" fmla="*/ 6270425 w 7207403"/>
              <a:gd name="connsiteY225" fmla="*/ 5328356 h 6197600"/>
              <a:gd name="connsiteX226" fmla="*/ 6236559 w 7207403"/>
              <a:gd name="connsiteY226" fmla="*/ 5317067 h 6197600"/>
              <a:gd name="connsiteX227" fmla="*/ 6191403 w 7207403"/>
              <a:gd name="connsiteY227" fmla="*/ 5294489 h 6197600"/>
              <a:gd name="connsiteX228" fmla="*/ 6112381 w 7207403"/>
              <a:gd name="connsiteY228" fmla="*/ 5238045 h 6197600"/>
              <a:gd name="connsiteX229" fmla="*/ 6078514 w 7207403"/>
              <a:gd name="connsiteY229" fmla="*/ 5215467 h 6197600"/>
              <a:gd name="connsiteX230" fmla="*/ 6044648 w 7207403"/>
              <a:gd name="connsiteY230" fmla="*/ 5204178 h 6197600"/>
              <a:gd name="connsiteX231" fmla="*/ 6010781 w 7207403"/>
              <a:gd name="connsiteY231" fmla="*/ 5170311 h 6197600"/>
              <a:gd name="connsiteX232" fmla="*/ 5965625 w 7207403"/>
              <a:gd name="connsiteY232" fmla="*/ 5147734 h 6197600"/>
              <a:gd name="connsiteX233" fmla="*/ 5897892 w 7207403"/>
              <a:gd name="connsiteY233" fmla="*/ 5102578 h 6197600"/>
              <a:gd name="connsiteX234" fmla="*/ 5864025 w 7207403"/>
              <a:gd name="connsiteY234" fmla="*/ 5080000 h 6197600"/>
              <a:gd name="connsiteX235" fmla="*/ 5796292 w 7207403"/>
              <a:gd name="connsiteY235" fmla="*/ 5057423 h 6197600"/>
              <a:gd name="connsiteX236" fmla="*/ 5762425 w 7207403"/>
              <a:gd name="connsiteY236" fmla="*/ 5023556 h 6197600"/>
              <a:gd name="connsiteX237" fmla="*/ 5694692 w 7207403"/>
              <a:gd name="connsiteY237" fmla="*/ 4978400 h 6197600"/>
              <a:gd name="connsiteX238" fmla="*/ 5626959 w 7207403"/>
              <a:gd name="connsiteY238" fmla="*/ 4921956 h 6197600"/>
              <a:gd name="connsiteX239" fmla="*/ 5570514 w 7207403"/>
              <a:gd name="connsiteY239" fmla="*/ 4910667 h 6197600"/>
              <a:gd name="connsiteX240" fmla="*/ 5502781 w 7207403"/>
              <a:gd name="connsiteY240" fmla="*/ 4865511 h 6197600"/>
              <a:gd name="connsiteX241" fmla="*/ 5468914 w 7207403"/>
              <a:gd name="connsiteY241" fmla="*/ 4842934 h 6197600"/>
              <a:gd name="connsiteX242" fmla="*/ 5401181 w 7207403"/>
              <a:gd name="connsiteY242" fmla="*/ 4797778 h 6197600"/>
              <a:gd name="connsiteX243" fmla="*/ 5299581 w 7207403"/>
              <a:gd name="connsiteY243" fmla="*/ 4718756 h 6197600"/>
              <a:gd name="connsiteX244" fmla="*/ 5265714 w 7207403"/>
              <a:gd name="connsiteY244" fmla="*/ 4696178 h 6197600"/>
              <a:gd name="connsiteX245" fmla="*/ 5243136 w 7207403"/>
              <a:gd name="connsiteY245" fmla="*/ 4662311 h 6197600"/>
              <a:gd name="connsiteX246" fmla="*/ 5209270 w 7207403"/>
              <a:gd name="connsiteY246" fmla="*/ 4651023 h 6197600"/>
              <a:gd name="connsiteX247" fmla="*/ 5197981 w 7207403"/>
              <a:gd name="connsiteY247" fmla="*/ 4617156 h 6197600"/>
              <a:gd name="connsiteX248" fmla="*/ 5130248 w 7207403"/>
              <a:gd name="connsiteY248" fmla="*/ 4583289 h 6197600"/>
              <a:gd name="connsiteX249" fmla="*/ 5107670 w 7207403"/>
              <a:gd name="connsiteY249" fmla="*/ 4549423 h 6197600"/>
              <a:gd name="connsiteX250" fmla="*/ 5039936 w 7207403"/>
              <a:gd name="connsiteY250" fmla="*/ 4504267 h 6197600"/>
              <a:gd name="connsiteX251" fmla="*/ 4949625 w 7207403"/>
              <a:gd name="connsiteY251" fmla="*/ 4425245 h 6197600"/>
              <a:gd name="connsiteX252" fmla="*/ 4881892 w 7207403"/>
              <a:gd name="connsiteY252" fmla="*/ 4380089 h 6197600"/>
              <a:gd name="connsiteX253" fmla="*/ 4848025 w 7207403"/>
              <a:gd name="connsiteY253" fmla="*/ 4368800 h 6197600"/>
              <a:gd name="connsiteX254" fmla="*/ 4814159 w 7207403"/>
              <a:gd name="connsiteY254" fmla="*/ 4346223 h 6197600"/>
              <a:gd name="connsiteX255" fmla="*/ 4780292 w 7207403"/>
              <a:gd name="connsiteY255" fmla="*/ 4312356 h 6197600"/>
              <a:gd name="connsiteX256" fmla="*/ 4712559 w 7207403"/>
              <a:gd name="connsiteY256" fmla="*/ 4289778 h 6197600"/>
              <a:gd name="connsiteX257" fmla="*/ 4599670 w 7207403"/>
              <a:gd name="connsiteY257" fmla="*/ 4244623 h 6197600"/>
              <a:gd name="connsiteX258" fmla="*/ 4565803 w 7207403"/>
              <a:gd name="connsiteY258" fmla="*/ 4233334 h 6197600"/>
              <a:gd name="connsiteX259" fmla="*/ 4531936 w 7207403"/>
              <a:gd name="connsiteY259" fmla="*/ 4222045 h 6197600"/>
              <a:gd name="connsiteX260" fmla="*/ 4452914 w 7207403"/>
              <a:gd name="connsiteY260" fmla="*/ 4188178 h 6197600"/>
              <a:gd name="connsiteX261" fmla="*/ 4385181 w 7207403"/>
              <a:gd name="connsiteY261" fmla="*/ 4154311 h 6197600"/>
              <a:gd name="connsiteX262" fmla="*/ 4351314 w 7207403"/>
              <a:gd name="connsiteY262" fmla="*/ 4131734 h 6197600"/>
              <a:gd name="connsiteX263" fmla="*/ 4317448 w 7207403"/>
              <a:gd name="connsiteY263" fmla="*/ 4120445 h 6197600"/>
              <a:gd name="connsiteX264" fmla="*/ 4249714 w 7207403"/>
              <a:gd name="connsiteY264" fmla="*/ 4086578 h 6197600"/>
              <a:gd name="connsiteX265" fmla="*/ 4136825 w 7207403"/>
              <a:gd name="connsiteY265" fmla="*/ 4018845 h 6197600"/>
              <a:gd name="connsiteX266" fmla="*/ 4069092 w 7207403"/>
              <a:gd name="connsiteY266" fmla="*/ 3996267 h 6197600"/>
              <a:gd name="connsiteX267" fmla="*/ 4035225 w 7207403"/>
              <a:gd name="connsiteY267" fmla="*/ 3973689 h 6197600"/>
              <a:gd name="connsiteX268" fmla="*/ 3933625 w 7207403"/>
              <a:gd name="connsiteY268" fmla="*/ 3939823 h 6197600"/>
              <a:gd name="connsiteX269" fmla="*/ 3899759 w 7207403"/>
              <a:gd name="connsiteY269" fmla="*/ 3928534 h 6197600"/>
              <a:gd name="connsiteX270" fmla="*/ 3854603 w 7207403"/>
              <a:gd name="connsiteY270" fmla="*/ 3905956 h 6197600"/>
              <a:gd name="connsiteX271" fmla="*/ 3753003 w 7207403"/>
              <a:gd name="connsiteY271" fmla="*/ 3860800 h 6197600"/>
              <a:gd name="connsiteX272" fmla="*/ 3741714 w 7207403"/>
              <a:gd name="connsiteY272" fmla="*/ 3826934 h 6197600"/>
              <a:gd name="connsiteX273" fmla="*/ 3753003 w 7207403"/>
              <a:gd name="connsiteY273" fmla="*/ 3883378 h 6197600"/>
              <a:gd name="connsiteX274" fmla="*/ 3775581 w 7207403"/>
              <a:gd name="connsiteY274" fmla="*/ 3883378 h 6197600"/>
              <a:gd name="connsiteX275" fmla="*/ 3775581 w 7207403"/>
              <a:gd name="connsiteY275" fmla="*/ 3883378 h 619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</a:cxnLst>
            <a:rect l="l" t="t" r="r" b="b"/>
            <a:pathLst>
              <a:path w="7207403" h="6197600">
                <a:moveTo>
                  <a:pt x="3843314" y="3883378"/>
                </a:moveTo>
                <a:lnTo>
                  <a:pt x="3843314" y="3883378"/>
                </a:lnTo>
                <a:cubicBezTo>
                  <a:pt x="3700507" y="3760972"/>
                  <a:pt x="3814075" y="3852817"/>
                  <a:pt x="3730425" y="3793067"/>
                </a:cubicBezTo>
                <a:cubicBezTo>
                  <a:pt x="3715115" y="3782131"/>
                  <a:pt x="3701225" y="3769172"/>
                  <a:pt x="3685270" y="3759200"/>
                </a:cubicBezTo>
                <a:cubicBezTo>
                  <a:pt x="3637401" y="3729282"/>
                  <a:pt x="3637181" y="3740801"/>
                  <a:pt x="3583670" y="3714045"/>
                </a:cubicBezTo>
                <a:cubicBezTo>
                  <a:pt x="3505711" y="3675065"/>
                  <a:pt x="3598624" y="3703673"/>
                  <a:pt x="3504648" y="3680178"/>
                </a:cubicBezTo>
                <a:cubicBezTo>
                  <a:pt x="3362409" y="3594834"/>
                  <a:pt x="3530355" y="3686996"/>
                  <a:pt x="3391759" y="3635023"/>
                </a:cubicBezTo>
                <a:cubicBezTo>
                  <a:pt x="3379055" y="3630259"/>
                  <a:pt x="3370363" y="3617790"/>
                  <a:pt x="3357892" y="3612445"/>
                </a:cubicBezTo>
                <a:cubicBezTo>
                  <a:pt x="3343631" y="3606333"/>
                  <a:pt x="3327788" y="3604919"/>
                  <a:pt x="3312736" y="3601156"/>
                </a:cubicBezTo>
                <a:cubicBezTo>
                  <a:pt x="3297684" y="3593630"/>
                  <a:pt x="3283546" y="3583900"/>
                  <a:pt x="3267581" y="3578578"/>
                </a:cubicBezTo>
                <a:cubicBezTo>
                  <a:pt x="3249378" y="3572510"/>
                  <a:pt x="3228670" y="3575082"/>
                  <a:pt x="3211136" y="3567289"/>
                </a:cubicBezTo>
                <a:cubicBezTo>
                  <a:pt x="3193943" y="3559648"/>
                  <a:pt x="3182428" y="3542560"/>
                  <a:pt x="3165981" y="3533423"/>
                </a:cubicBezTo>
                <a:cubicBezTo>
                  <a:pt x="3131200" y="3514100"/>
                  <a:pt x="3101580" y="3508856"/>
                  <a:pt x="3064381" y="3499556"/>
                </a:cubicBezTo>
                <a:cubicBezTo>
                  <a:pt x="2988343" y="3423518"/>
                  <a:pt x="3076323" y="3499881"/>
                  <a:pt x="2985359" y="3454400"/>
                </a:cubicBezTo>
                <a:cubicBezTo>
                  <a:pt x="2961089" y="3442265"/>
                  <a:pt x="2940203" y="3424297"/>
                  <a:pt x="2917625" y="3409245"/>
                </a:cubicBezTo>
                <a:cubicBezTo>
                  <a:pt x="2906336" y="3401719"/>
                  <a:pt x="2894468" y="3394997"/>
                  <a:pt x="2883759" y="3386667"/>
                </a:cubicBezTo>
                <a:cubicBezTo>
                  <a:pt x="2849892" y="3360326"/>
                  <a:pt x="2817857" y="3331444"/>
                  <a:pt x="2782159" y="3307645"/>
                </a:cubicBezTo>
                <a:cubicBezTo>
                  <a:pt x="2748292" y="3285067"/>
                  <a:pt x="2709341" y="3268692"/>
                  <a:pt x="2680559" y="3239911"/>
                </a:cubicBezTo>
                <a:cubicBezTo>
                  <a:pt x="2638278" y="3197631"/>
                  <a:pt x="2661838" y="3211094"/>
                  <a:pt x="2612825" y="3194756"/>
                </a:cubicBezTo>
                <a:cubicBezTo>
                  <a:pt x="2566059" y="3163578"/>
                  <a:pt x="2585639" y="3173272"/>
                  <a:pt x="2522514" y="3149600"/>
                </a:cubicBezTo>
                <a:cubicBezTo>
                  <a:pt x="2511372" y="3145422"/>
                  <a:pt x="2499050" y="3144090"/>
                  <a:pt x="2488648" y="3138311"/>
                </a:cubicBezTo>
                <a:cubicBezTo>
                  <a:pt x="2464928" y="3125133"/>
                  <a:pt x="2445184" y="3105291"/>
                  <a:pt x="2420914" y="3093156"/>
                </a:cubicBezTo>
                <a:cubicBezTo>
                  <a:pt x="2405862" y="3085630"/>
                  <a:pt x="2390189" y="3079236"/>
                  <a:pt x="2375759" y="3070578"/>
                </a:cubicBezTo>
                <a:cubicBezTo>
                  <a:pt x="2352491" y="3056617"/>
                  <a:pt x="2330603" y="3040475"/>
                  <a:pt x="2308025" y="3025423"/>
                </a:cubicBezTo>
                <a:cubicBezTo>
                  <a:pt x="2296736" y="3017897"/>
                  <a:pt x="2286294" y="3008913"/>
                  <a:pt x="2274159" y="3002845"/>
                </a:cubicBezTo>
                <a:cubicBezTo>
                  <a:pt x="2259107" y="2995319"/>
                  <a:pt x="2243614" y="2988616"/>
                  <a:pt x="2229003" y="2980267"/>
                </a:cubicBezTo>
                <a:cubicBezTo>
                  <a:pt x="2173278" y="2948424"/>
                  <a:pt x="2214593" y="2964205"/>
                  <a:pt x="2149981" y="2923823"/>
                </a:cubicBezTo>
                <a:cubicBezTo>
                  <a:pt x="2135710" y="2914904"/>
                  <a:pt x="2118827" y="2910580"/>
                  <a:pt x="2104825" y="2901245"/>
                </a:cubicBezTo>
                <a:cubicBezTo>
                  <a:pt x="2073515" y="2880372"/>
                  <a:pt x="2050213" y="2845410"/>
                  <a:pt x="2014514" y="2833511"/>
                </a:cubicBezTo>
                <a:lnTo>
                  <a:pt x="1946781" y="2810934"/>
                </a:lnTo>
                <a:cubicBezTo>
                  <a:pt x="1939255" y="2799645"/>
                  <a:pt x="1934798" y="2785543"/>
                  <a:pt x="1924203" y="2777067"/>
                </a:cubicBezTo>
                <a:cubicBezTo>
                  <a:pt x="1914911" y="2769633"/>
                  <a:pt x="1900738" y="2771557"/>
                  <a:pt x="1890336" y="2765778"/>
                </a:cubicBezTo>
                <a:cubicBezTo>
                  <a:pt x="1866616" y="2752600"/>
                  <a:pt x="1841790" y="2739810"/>
                  <a:pt x="1822603" y="2720623"/>
                </a:cubicBezTo>
                <a:cubicBezTo>
                  <a:pt x="1800025" y="2698045"/>
                  <a:pt x="1772582" y="2679456"/>
                  <a:pt x="1754870" y="2652889"/>
                </a:cubicBezTo>
                <a:cubicBezTo>
                  <a:pt x="1747344" y="2641600"/>
                  <a:pt x="1741886" y="2628617"/>
                  <a:pt x="1732292" y="2619023"/>
                </a:cubicBezTo>
                <a:cubicBezTo>
                  <a:pt x="1667068" y="2553800"/>
                  <a:pt x="1729286" y="2645798"/>
                  <a:pt x="1664559" y="2562578"/>
                </a:cubicBezTo>
                <a:cubicBezTo>
                  <a:pt x="1593643" y="2471400"/>
                  <a:pt x="1651098" y="2515975"/>
                  <a:pt x="1585536" y="2472267"/>
                </a:cubicBezTo>
                <a:lnTo>
                  <a:pt x="1540381" y="2404534"/>
                </a:lnTo>
                <a:cubicBezTo>
                  <a:pt x="1518181" y="2371234"/>
                  <a:pt x="1516531" y="2363963"/>
                  <a:pt x="1483936" y="2336800"/>
                </a:cubicBezTo>
                <a:cubicBezTo>
                  <a:pt x="1473513" y="2328114"/>
                  <a:pt x="1461359" y="2321749"/>
                  <a:pt x="1450070" y="2314223"/>
                </a:cubicBezTo>
                <a:cubicBezTo>
                  <a:pt x="1438781" y="2299171"/>
                  <a:pt x="1429507" y="2282371"/>
                  <a:pt x="1416203" y="2269067"/>
                </a:cubicBezTo>
                <a:cubicBezTo>
                  <a:pt x="1402899" y="2255763"/>
                  <a:pt x="1385333" y="2247444"/>
                  <a:pt x="1371048" y="2235200"/>
                </a:cubicBezTo>
                <a:cubicBezTo>
                  <a:pt x="1358927" y="2224810"/>
                  <a:pt x="1349446" y="2211554"/>
                  <a:pt x="1337181" y="2201334"/>
                </a:cubicBezTo>
                <a:cubicBezTo>
                  <a:pt x="1326758" y="2192648"/>
                  <a:pt x="1313737" y="2187442"/>
                  <a:pt x="1303314" y="2178756"/>
                </a:cubicBezTo>
                <a:cubicBezTo>
                  <a:pt x="1237137" y="2123608"/>
                  <a:pt x="1297610" y="2168105"/>
                  <a:pt x="1246870" y="2111023"/>
                </a:cubicBezTo>
                <a:cubicBezTo>
                  <a:pt x="1143771" y="1995038"/>
                  <a:pt x="1207798" y="2086282"/>
                  <a:pt x="1156559" y="2009423"/>
                </a:cubicBezTo>
                <a:cubicBezTo>
                  <a:pt x="1148610" y="1977628"/>
                  <a:pt x="1144159" y="1945944"/>
                  <a:pt x="1122692" y="1919111"/>
                </a:cubicBezTo>
                <a:cubicBezTo>
                  <a:pt x="1102746" y="1894178"/>
                  <a:pt x="1077537" y="1873956"/>
                  <a:pt x="1054959" y="1851378"/>
                </a:cubicBezTo>
                <a:lnTo>
                  <a:pt x="1021092" y="1817511"/>
                </a:lnTo>
                <a:cubicBezTo>
                  <a:pt x="1009803" y="1806222"/>
                  <a:pt x="996081" y="1796929"/>
                  <a:pt x="987225" y="1783645"/>
                </a:cubicBezTo>
                <a:cubicBezTo>
                  <a:pt x="972173" y="1761067"/>
                  <a:pt x="961258" y="1735098"/>
                  <a:pt x="942070" y="1715911"/>
                </a:cubicBezTo>
                <a:cubicBezTo>
                  <a:pt x="930781" y="1704622"/>
                  <a:pt x="918004" y="1694647"/>
                  <a:pt x="908203" y="1682045"/>
                </a:cubicBezTo>
                <a:cubicBezTo>
                  <a:pt x="891544" y="1660626"/>
                  <a:pt x="882236" y="1633498"/>
                  <a:pt x="863048" y="1614311"/>
                </a:cubicBezTo>
                <a:cubicBezTo>
                  <a:pt x="851759" y="1603022"/>
                  <a:pt x="839402" y="1592709"/>
                  <a:pt x="829181" y="1580445"/>
                </a:cubicBezTo>
                <a:cubicBezTo>
                  <a:pt x="820495" y="1570022"/>
                  <a:pt x="816197" y="1556172"/>
                  <a:pt x="806603" y="1546578"/>
                </a:cubicBezTo>
                <a:cubicBezTo>
                  <a:pt x="797009" y="1536984"/>
                  <a:pt x="784025" y="1531526"/>
                  <a:pt x="772736" y="1524000"/>
                </a:cubicBezTo>
                <a:cubicBezTo>
                  <a:pt x="768973" y="1508948"/>
                  <a:pt x="770054" y="1491754"/>
                  <a:pt x="761448" y="1478845"/>
                </a:cubicBezTo>
                <a:cubicBezTo>
                  <a:pt x="753922" y="1467556"/>
                  <a:pt x="738004" y="1464953"/>
                  <a:pt x="727581" y="1456267"/>
                </a:cubicBezTo>
                <a:cubicBezTo>
                  <a:pt x="715316" y="1446046"/>
                  <a:pt x="702994" y="1435391"/>
                  <a:pt x="693714" y="1422400"/>
                </a:cubicBezTo>
                <a:cubicBezTo>
                  <a:pt x="683933" y="1408706"/>
                  <a:pt x="681649" y="1390386"/>
                  <a:pt x="671136" y="1377245"/>
                </a:cubicBezTo>
                <a:cubicBezTo>
                  <a:pt x="651190" y="1352312"/>
                  <a:pt x="603403" y="1309511"/>
                  <a:pt x="603403" y="1309511"/>
                </a:cubicBezTo>
                <a:cubicBezTo>
                  <a:pt x="594221" y="1281966"/>
                  <a:pt x="591420" y="1263662"/>
                  <a:pt x="569536" y="1241778"/>
                </a:cubicBezTo>
                <a:cubicBezTo>
                  <a:pt x="559942" y="1232184"/>
                  <a:pt x="546959" y="1226726"/>
                  <a:pt x="535670" y="1219200"/>
                </a:cubicBezTo>
                <a:cubicBezTo>
                  <a:pt x="482988" y="1140178"/>
                  <a:pt x="513092" y="1166519"/>
                  <a:pt x="456648" y="1128889"/>
                </a:cubicBezTo>
                <a:cubicBezTo>
                  <a:pt x="388418" y="992432"/>
                  <a:pt x="479986" y="1156896"/>
                  <a:pt x="400203" y="1061156"/>
                </a:cubicBezTo>
                <a:cubicBezTo>
                  <a:pt x="389430" y="1048228"/>
                  <a:pt x="386283" y="1030430"/>
                  <a:pt x="377625" y="1016000"/>
                </a:cubicBezTo>
                <a:cubicBezTo>
                  <a:pt x="363664" y="992732"/>
                  <a:pt x="341051" y="974009"/>
                  <a:pt x="332470" y="948267"/>
                </a:cubicBezTo>
                <a:cubicBezTo>
                  <a:pt x="296131" y="839250"/>
                  <a:pt x="354403" y="1008743"/>
                  <a:pt x="298603" y="869245"/>
                </a:cubicBezTo>
                <a:cubicBezTo>
                  <a:pt x="289764" y="847148"/>
                  <a:pt x="283551" y="824089"/>
                  <a:pt x="276025" y="801511"/>
                </a:cubicBezTo>
                <a:cubicBezTo>
                  <a:pt x="272262" y="790222"/>
                  <a:pt x="271336" y="777546"/>
                  <a:pt x="264736" y="767645"/>
                </a:cubicBezTo>
                <a:cubicBezTo>
                  <a:pt x="257210" y="756356"/>
                  <a:pt x="247669" y="746176"/>
                  <a:pt x="242159" y="733778"/>
                </a:cubicBezTo>
                <a:cubicBezTo>
                  <a:pt x="232493" y="712030"/>
                  <a:pt x="227107" y="688623"/>
                  <a:pt x="219581" y="666045"/>
                </a:cubicBezTo>
                <a:lnTo>
                  <a:pt x="197003" y="598311"/>
                </a:lnTo>
                <a:cubicBezTo>
                  <a:pt x="193240" y="587022"/>
                  <a:pt x="188600" y="575989"/>
                  <a:pt x="185714" y="564445"/>
                </a:cubicBezTo>
                <a:cubicBezTo>
                  <a:pt x="171539" y="507745"/>
                  <a:pt x="179331" y="534008"/>
                  <a:pt x="163136" y="485423"/>
                </a:cubicBezTo>
                <a:cubicBezTo>
                  <a:pt x="159373" y="451556"/>
                  <a:pt x="154115" y="417823"/>
                  <a:pt x="151848" y="383823"/>
                </a:cubicBezTo>
                <a:cubicBezTo>
                  <a:pt x="146586" y="304886"/>
                  <a:pt x="148179" y="225500"/>
                  <a:pt x="140559" y="146756"/>
                </a:cubicBezTo>
                <a:cubicBezTo>
                  <a:pt x="133765" y="76552"/>
                  <a:pt x="124498" y="53418"/>
                  <a:pt x="106692" y="0"/>
                </a:cubicBezTo>
                <a:cubicBezTo>
                  <a:pt x="99166" y="11289"/>
                  <a:pt x="90182" y="21732"/>
                  <a:pt x="84114" y="33867"/>
                </a:cubicBezTo>
                <a:cubicBezTo>
                  <a:pt x="75092" y="51910"/>
                  <a:pt x="66358" y="96012"/>
                  <a:pt x="61536" y="112889"/>
                </a:cubicBezTo>
                <a:cubicBezTo>
                  <a:pt x="58267" y="124331"/>
                  <a:pt x="52582" y="135088"/>
                  <a:pt x="50248" y="146756"/>
                </a:cubicBezTo>
                <a:cubicBezTo>
                  <a:pt x="0" y="398002"/>
                  <a:pt x="47286" y="203759"/>
                  <a:pt x="16381" y="327378"/>
                </a:cubicBezTo>
                <a:cubicBezTo>
                  <a:pt x="20144" y="428978"/>
                  <a:pt x="21124" y="530719"/>
                  <a:pt x="27670" y="632178"/>
                </a:cubicBezTo>
                <a:cubicBezTo>
                  <a:pt x="28669" y="647661"/>
                  <a:pt x="35593" y="662188"/>
                  <a:pt x="38959" y="677334"/>
                </a:cubicBezTo>
                <a:cubicBezTo>
                  <a:pt x="43121" y="696064"/>
                  <a:pt x="46485" y="714963"/>
                  <a:pt x="50248" y="733778"/>
                </a:cubicBezTo>
                <a:cubicBezTo>
                  <a:pt x="74778" y="1114009"/>
                  <a:pt x="58326" y="967742"/>
                  <a:pt x="84114" y="1174045"/>
                </a:cubicBezTo>
                <a:cubicBezTo>
                  <a:pt x="80351" y="1245541"/>
                  <a:pt x="78114" y="1317134"/>
                  <a:pt x="72825" y="1388534"/>
                </a:cubicBezTo>
                <a:cubicBezTo>
                  <a:pt x="66747" y="1470592"/>
                  <a:pt x="68507" y="1457932"/>
                  <a:pt x="50248" y="1512711"/>
                </a:cubicBezTo>
                <a:cubicBezTo>
                  <a:pt x="26719" y="1865639"/>
                  <a:pt x="47812" y="1515632"/>
                  <a:pt x="27670" y="2099734"/>
                </a:cubicBezTo>
                <a:cubicBezTo>
                  <a:pt x="24944" y="2178799"/>
                  <a:pt x="20144" y="2257778"/>
                  <a:pt x="16381" y="2336800"/>
                </a:cubicBezTo>
                <a:cubicBezTo>
                  <a:pt x="20144" y="2588919"/>
                  <a:pt x="21668" y="2841081"/>
                  <a:pt x="27670" y="3093156"/>
                </a:cubicBezTo>
                <a:cubicBezTo>
                  <a:pt x="29195" y="3157219"/>
                  <a:pt x="37204" y="3221010"/>
                  <a:pt x="38959" y="3285067"/>
                </a:cubicBezTo>
                <a:cubicBezTo>
                  <a:pt x="44731" y="3495748"/>
                  <a:pt x="46485" y="3706519"/>
                  <a:pt x="50248" y="3917245"/>
                </a:cubicBezTo>
                <a:cubicBezTo>
                  <a:pt x="65300" y="3905956"/>
                  <a:pt x="86989" y="3900206"/>
                  <a:pt x="95403" y="3883378"/>
                </a:cubicBezTo>
                <a:cubicBezTo>
                  <a:pt x="107302" y="3859579"/>
                  <a:pt x="101474" y="3830447"/>
                  <a:pt x="106692" y="3804356"/>
                </a:cubicBezTo>
                <a:cubicBezTo>
                  <a:pt x="110588" y="3784878"/>
                  <a:pt x="124701" y="3749309"/>
                  <a:pt x="140559" y="3736623"/>
                </a:cubicBezTo>
                <a:cubicBezTo>
                  <a:pt x="149851" y="3729190"/>
                  <a:pt x="163782" y="3730656"/>
                  <a:pt x="174425" y="3725334"/>
                </a:cubicBezTo>
                <a:cubicBezTo>
                  <a:pt x="186560" y="3719266"/>
                  <a:pt x="195894" y="3708266"/>
                  <a:pt x="208292" y="3702756"/>
                </a:cubicBezTo>
                <a:cubicBezTo>
                  <a:pt x="230040" y="3693090"/>
                  <a:pt x="276025" y="3680178"/>
                  <a:pt x="276025" y="3680178"/>
                </a:cubicBezTo>
                <a:cubicBezTo>
                  <a:pt x="288810" y="3681456"/>
                  <a:pt x="388262" y="3683031"/>
                  <a:pt x="422781" y="3702756"/>
                </a:cubicBezTo>
                <a:cubicBezTo>
                  <a:pt x="518457" y="3757429"/>
                  <a:pt x="424155" y="3722031"/>
                  <a:pt x="501803" y="3747911"/>
                </a:cubicBezTo>
                <a:cubicBezTo>
                  <a:pt x="513092" y="3759200"/>
                  <a:pt x="523068" y="3771976"/>
                  <a:pt x="535670" y="3781778"/>
                </a:cubicBezTo>
                <a:cubicBezTo>
                  <a:pt x="535705" y="3781806"/>
                  <a:pt x="620318" y="3838210"/>
                  <a:pt x="637270" y="3849511"/>
                </a:cubicBezTo>
                <a:lnTo>
                  <a:pt x="671136" y="3872089"/>
                </a:lnTo>
                <a:lnTo>
                  <a:pt x="705003" y="3894667"/>
                </a:lnTo>
                <a:cubicBezTo>
                  <a:pt x="746720" y="3957243"/>
                  <a:pt x="703713" y="3907748"/>
                  <a:pt x="761448" y="3939823"/>
                </a:cubicBezTo>
                <a:cubicBezTo>
                  <a:pt x="785168" y="3953001"/>
                  <a:pt x="803439" y="3976397"/>
                  <a:pt x="829181" y="3984978"/>
                </a:cubicBezTo>
                <a:lnTo>
                  <a:pt x="896914" y="4007556"/>
                </a:lnTo>
                <a:cubicBezTo>
                  <a:pt x="925289" y="4092682"/>
                  <a:pt x="887013" y="3987754"/>
                  <a:pt x="930781" y="4075289"/>
                </a:cubicBezTo>
                <a:cubicBezTo>
                  <a:pt x="936103" y="4085932"/>
                  <a:pt x="934636" y="4099864"/>
                  <a:pt x="942070" y="4109156"/>
                </a:cubicBezTo>
                <a:cubicBezTo>
                  <a:pt x="950545" y="4119750"/>
                  <a:pt x="964647" y="4124208"/>
                  <a:pt x="975936" y="4131734"/>
                </a:cubicBezTo>
                <a:cubicBezTo>
                  <a:pt x="1001481" y="4208367"/>
                  <a:pt x="964383" y="4120177"/>
                  <a:pt x="1054959" y="4210756"/>
                </a:cubicBezTo>
                <a:cubicBezTo>
                  <a:pt x="1066248" y="4222045"/>
                  <a:pt x="1075541" y="4235767"/>
                  <a:pt x="1088825" y="4244623"/>
                </a:cubicBezTo>
                <a:cubicBezTo>
                  <a:pt x="1098726" y="4251224"/>
                  <a:pt x="1111250" y="4252642"/>
                  <a:pt x="1122692" y="4255911"/>
                </a:cubicBezTo>
                <a:cubicBezTo>
                  <a:pt x="1221882" y="4284250"/>
                  <a:pt x="1120542" y="4251431"/>
                  <a:pt x="1201714" y="4278489"/>
                </a:cubicBezTo>
                <a:cubicBezTo>
                  <a:pt x="1216185" y="4274871"/>
                  <a:pt x="1264539" y="4264010"/>
                  <a:pt x="1280736" y="4255911"/>
                </a:cubicBezTo>
                <a:cubicBezTo>
                  <a:pt x="1292871" y="4249843"/>
                  <a:pt x="1302205" y="4238844"/>
                  <a:pt x="1314603" y="4233334"/>
                </a:cubicBezTo>
                <a:cubicBezTo>
                  <a:pt x="1336351" y="4223668"/>
                  <a:pt x="1382336" y="4210756"/>
                  <a:pt x="1382336" y="4210756"/>
                </a:cubicBezTo>
                <a:cubicBezTo>
                  <a:pt x="1423729" y="4214519"/>
                  <a:pt x="1465315" y="4216552"/>
                  <a:pt x="1506514" y="4222045"/>
                </a:cubicBezTo>
                <a:cubicBezTo>
                  <a:pt x="1521893" y="4224096"/>
                  <a:pt x="1536225" y="4231863"/>
                  <a:pt x="1551670" y="4233334"/>
                </a:cubicBezTo>
                <a:cubicBezTo>
                  <a:pt x="1615462" y="4239410"/>
                  <a:pt x="1679611" y="4240860"/>
                  <a:pt x="1743581" y="4244623"/>
                </a:cubicBezTo>
                <a:lnTo>
                  <a:pt x="1845181" y="4278489"/>
                </a:lnTo>
                <a:lnTo>
                  <a:pt x="1879048" y="4289778"/>
                </a:lnTo>
                <a:cubicBezTo>
                  <a:pt x="1909342" y="4283719"/>
                  <a:pt x="1978670" y="4272280"/>
                  <a:pt x="2003225" y="4255911"/>
                </a:cubicBezTo>
                <a:cubicBezTo>
                  <a:pt x="2014514" y="4248385"/>
                  <a:pt x="2024694" y="4238844"/>
                  <a:pt x="2037092" y="4233334"/>
                </a:cubicBezTo>
                <a:cubicBezTo>
                  <a:pt x="2090763" y="4209480"/>
                  <a:pt x="2115759" y="4208934"/>
                  <a:pt x="2172559" y="4199467"/>
                </a:cubicBezTo>
                <a:cubicBezTo>
                  <a:pt x="2266472" y="4168162"/>
                  <a:pt x="2116819" y="4215804"/>
                  <a:pt x="2285448" y="4176889"/>
                </a:cubicBezTo>
                <a:cubicBezTo>
                  <a:pt x="2308638" y="4171538"/>
                  <a:pt x="2353181" y="4154311"/>
                  <a:pt x="2353181" y="4154311"/>
                </a:cubicBezTo>
                <a:cubicBezTo>
                  <a:pt x="2488648" y="4158074"/>
                  <a:pt x="2624406" y="4155945"/>
                  <a:pt x="2759581" y="4165600"/>
                </a:cubicBezTo>
                <a:cubicBezTo>
                  <a:pt x="2783320" y="4167296"/>
                  <a:pt x="2804226" y="4182406"/>
                  <a:pt x="2827314" y="4188178"/>
                </a:cubicBezTo>
                <a:lnTo>
                  <a:pt x="2917625" y="4210756"/>
                </a:lnTo>
                <a:cubicBezTo>
                  <a:pt x="2932677" y="4214519"/>
                  <a:pt x="2948062" y="4217139"/>
                  <a:pt x="2962781" y="4222045"/>
                </a:cubicBezTo>
                <a:cubicBezTo>
                  <a:pt x="2974070" y="4225808"/>
                  <a:pt x="2984979" y="4231000"/>
                  <a:pt x="2996648" y="4233334"/>
                </a:cubicBezTo>
                <a:cubicBezTo>
                  <a:pt x="3022739" y="4238552"/>
                  <a:pt x="3049329" y="4240860"/>
                  <a:pt x="3075670" y="4244623"/>
                </a:cubicBezTo>
                <a:cubicBezTo>
                  <a:pt x="3151571" y="4269923"/>
                  <a:pt x="3132957" y="4275455"/>
                  <a:pt x="3211136" y="4255911"/>
                </a:cubicBezTo>
                <a:cubicBezTo>
                  <a:pt x="3234225" y="4250139"/>
                  <a:pt x="3256292" y="4240860"/>
                  <a:pt x="3278870" y="4233334"/>
                </a:cubicBezTo>
                <a:lnTo>
                  <a:pt x="3312736" y="4222045"/>
                </a:lnTo>
                <a:lnTo>
                  <a:pt x="4091670" y="4233334"/>
                </a:lnTo>
                <a:cubicBezTo>
                  <a:pt x="4114551" y="4233944"/>
                  <a:pt x="4137197" y="4239072"/>
                  <a:pt x="4159403" y="4244623"/>
                </a:cubicBezTo>
                <a:cubicBezTo>
                  <a:pt x="4182491" y="4250395"/>
                  <a:pt x="4204048" y="4261428"/>
                  <a:pt x="4227136" y="4267200"/>
                </a:cubicBezTo>
                <a:cubicBezTo>
                  <a:pt x="4283836" y="4281375"/>
                  <a:pt x="4257573" y="4273583"/>
                  <a:pt x="4306159" y="4289778"/>
                </a:cubicBezTo>
                <a:cubicBezTo>
                  <a:pt x="4403208" y="4354479"/>
                  <a:pt x="4280421" y="4276910"/>
                  <a:pt x="4373892" y="4323645"/>
                </a:cubicBezTo>
                <a:cubicBezTo>
                  <a:pt x="4386027" y="4329713"/>
                  <a:pt x="4395288" y="4340879"/>
                  <a:pt x="4407759" y="4346223"/>
                </a:cubicBezTo>
                <a:cubicBezTo>
                  <a:pt x="4422019" y="4352335"/>
                  <a:pt x="4437700" y="4354468"/>
                  <a:pt x="4452914" y="4357511"/>
                </a:cubicBezTo>
                <a:cubicBezTo>
                  <a:pt x="4528426" y="4372613"/>
                  <a:pt x="4558172" y="4372211"/>
                  <a:pt x="4644825" y="4380089"/>
                </a:cubicBezTo>
                <a:cubicBezTo>
                  <a:pt x="4656114" y="4383852"/>
                  <a:pt x="4668049" y="4386056"/>
                  <a:pt x="4678692" y="4391378"/>
                </a:cubicBezTo>
                <a:cubicBezTo>
                  <a:pt x="4766230" y="4435147"/>
                  <a:pt x="4661299" y="4396869"/>
                  <a:pt x="4746425" y="4425245"/>
                </a:cubicBezTo>
                <a:cubicBezTo>
                  <a:pt x="4755607" y="4452789"/>
                  <a:pt x="4758408" y="4471094"/>
                  <a:pt x="4780292" y="4492978"/>
                </a:cubicBezTo>
                <a:cubicBezTo>
                  <a:pt x="4789886" y="4502572"/>
                  <a:pt x="4802870" y="4508030"/>
                  <a:pt x="4814159" y="4515556"/>
                </a:cubicBezTo>
                <a:cubicBezTo>
                  <a:pt x="4841002" y="4596084"/>
                  <a:pt x="4802940" y="4498727"/>
                  <a:pt x="4859314" y="4583289"/>
                </a:cubicBezTo>
                <a:cubicBezTo>
                  <a:pt x="4865915" y="4593190"/>
                  <a:pt x="4862189" y="4608742"/>
                  <a:pt x="4870603" y="4617156"/>
                </a:cubicBezTo>
                <a:cubicBezTo>
                  <a:pt x="4889790" y="4636343"/>
                  <a:pt x="4915758" y="4647259"/>
                  <a:pt x="4938336" y="4662311"/>
                </a:cubicBezTo>
                <a:cubicBezTo>
                  <a:pt x="4949625" y="4669837"/>
                  <a:pt x="4959332" y="4680598"/>
                  <a:pt x="4972203" y="4684889"/>
                </a:cubicBezTo>
                <a:cubicBezTo>
                  <a:pt x="5021429" y="4701298"/>
                  <a:pt x="5038023" y="4700229"/>
                  <a:pt x="5073803" y="4730045"/>
                </a:cubicBezTo>
                <a:cubicBezTo>
                  <a:pt x="5086068" y="4740265"/>
                  <a:pt x="5097869" y="4751309"/>
                  <a:pt x="5107670" y="4763911"/>
                </a:cubicBezTo>
                <a:cubicBezTo>
                  <a:pt x="5124329" y="4785330"/>
                  <a:pt x="5133637" y="4812458"/>
                  <a:pt x="5152825" y="4831645"/>
                </a:cubicBezTo>
                <a:cubicBezTo>
                  <a:pt x="5205879" y="4884698"/>
                  <a:pt x="5177837" y="4852228"/>
                  <a:pt x="5231848" y="4933245"/>
                </a:cubicBezTo>
                <a:cubicBezTo>
                  <a:pt x="5231849" y="4933247"/>
                  <a:pt x="5277002" y="5000977"/>
                  <a:pt x="5277003" y="5000978"/>
                </a:cubicBezTo>
                <a:cubicBezTo>
                  <a:pt x="5288292" y="5008504"/>
                  <a:pt x="5298472" y="5018046"/>
                  <a:pt x="5310870" y="5023556"/>
                </a:cubicBezTo>
                <a:cubicBezTo>
                  <a:pt x="5332618" y="5033222"/>
                  <a:pt x="5356025" y="5038608"/>
                  <a:pt x="5378603" y="5046134"/>
                </a:cubicBezTo>
                <a:cubicBezTo>
                  <a:pt x="5389892" y="5049897"/>
                  <a:pt x="5400801" y="5055089"/>
                  <a:pt x="5412470" y="5057423"/>
                </a:cubicBezTo>
                <a:cubicBezTo>
                  <a:pt x="5431285" y="5061186"/>
                  <a:pt x="5450403" y="5063663"/>
                  <a:pt x="5468914" y="5068711"/>
                </a:cubicBezTo>
                <a:cubicBezTo>
                  <a:pt x="5491875" y="5074973"/>
                  <a:pt x="5514070" y="5083763"/>
                  <a:pt x="5536648" y="5091289"/>
                </a:cubicBezTo>
                <a:lnTo>
                  <a:pt x="5570514" y="5102578"/>
                </a:lnTo>
                <a:cubicBezTo>
                  <a:pt x="5581803" y="5113867"/>
                  <a:pt x="5591779" y="5126643"/>
                  <a:pt x="5604381" y="5136445"/>
                </a:cubicBezTo>
                <a:cubicBezTo>
                  <a:pt x="5625800" y="5153104"/>
                  <a:pt x="5672114" y="5181600"/>
                  <a:pt x="5672114" y="5181600"/>
                </a:cubicBezTo>
                <a:cubicBezTo>
                  <a:pt x="5679640" y="5196652"/>
                  <a:pt x="5683919" y="5213828"/>
                  <a:pt x="5694692" y="5226756"/>
                </a:cubicBezTo>
                <a:cubicBezTo>
                  <a:pt x="5703378" y="5237179"/>
                  <a:pt x="5720083" y="5238739"/>
                  <a:pt x="5728559" y="5249334"/>
                </a:cubicBezTo>
                <a:cubicBezTo>
                  <a:pt x="5735993" y="5258626"/>
                  <a:pt x="5730556" y="5275767"/>
                  <a:pt x="5739848" y="5283200"/>
                </a:cubicBezTo>
                <a:cubicBezTo>
                  <a:pt x="5751963" y="5292892"/>
                  <a:pt x="5770085" y="5290227"/>
                  <a:pt x="5785003" y="5294489"/>
                </a:cubicBezTo>
                <a:cubicBezTo>
                  <a:pt x="5796445" y="5297758"/>
                  <a:pt x="5807581" y="5302015"/>
                  <a:pt x="5818870" y="5305778"/>
                </a:cubicBezTo>
                <a:cubicBezTo>
                  <a:pt x="5830159" y="5313304"/>
                  <a:pt x="5840601" y="5322288"/>
                  <a:pt x="5852736" y="5328356"/>
                </a:cubicBezTo>
                <a:cubicBezTo>
                  <a:pt x="5870780" y="5337378"/>
                  <a:pt x="5914880" y="5346111"/>
                  <a:pt x="5931759" y="5350934"/>
                </a:cubicBezTo>
                <a:cubicBezTo>
                  <a:pt x="6012969" y="5374137"/>
                  <a:pt x="5906490" y="5354832"/>
                  <a:pt x="6055936" y="5373511"/>
                </a:cubicBezTo>
                <a:cubicBezTo>
                  <a:pt x="6078514" y="5381037"/>
                  <a:pt x="6110469" y="5376287"/>
                  <a:pt x="6123670" y="5396089"/>
                </a:cubicBezTo>
                <a:cubicBezTo>
                  <a:pt x="6152849" y="5439857"/>
                  <a:pt x="6133377" y="5425665"/>
                  <a:pt x="6180114" y="5441245"/>
                </a:cubicBezTo>
                <a:cubicBezTo>
                  <a:pt x="6199984" y="5500854"/>
                  <a:pt x="6184802" y="5465209"/>
                  <a:pt x="6236559" y="5542845"/>
                </a:cubicBezTo>
                <a:cubicBezTo>
                  <a:pt x="6244085" y="5554134"/>
                  <a:pt x="6254846" y="5563840"/>
                  <a:pt x="6259136" y="5576711"/>
                </a:cubicBezTo>
                <a:cubicBezTo>
                  <a:pt x="6262899" y="5588000"/>
                  <a:pt x="6262991" y="5601286"/>
                  <a:pt x="6270425" y="5610578"/>
                </a:cubicBezTo>
                <a:cubicBezTo>
                  <a:pt x="6278901" y="5621173"/>
                  <a:pt x="6293003" y="5625630"/>
                  <a:pt x="6304292" y="5633156"/>
                </a:cubicBezTo>
                <a:cubicBezTo>
                  <a:pt x="6338547" y="5735921"/>
                  <a:pt x="6286000" y="5573612"/>
                  <a:pt x="6326870" y="5723467"/>
                </a:cubicBezTo>
                <a:cubicBezTo>
                  <a:pt x="6333132" y="5746427"/>
                  <a:pt x="6349448" y="5791200"/>
                  <a:pt x="6349448" y="5791200"/>
                </a:cubicBezTo>
                <a:cubicBezTo>
                  <a:pt x="6345685" y="5817541"/>
                  <a:pt x="6343377" y="5844131"/>
                  <a:pt x="6338159" y="5870223"/>
                </a:cubicBezTo>
                <a:cubicBezTo>
                  <a:pt x="6335825" y="5881891"/>
                  <a:pt x="6335284" y="5895675"/>
                  <a:pt x="6326870" y="5904089"/>
                </a:cubicBezTo>
                <a:cubicBezTo>
                  <a:pt x="6318456" y="5912503"/>
                  <a:pt x="6303405" y="5909599"/>
                  <a:pt x="6293003" y="5915378"/>
                </a:cubicBezTo>
                <a:cubicBezTo>
                  <a:pt x="6176551" y="5980074"/>
                  <a:pt x="6268035" y="5946279"/>
                  <a:pt x="6191403" y="5971823"/>
                </a:cubicBezTo>
                <a:lnTo>
                  <a:pt x="6033359" y="5960534"/>
                </a:lnTo>
                <a:cubicBezTo>
                  <a:pt x="5995672" y="5957393"/>
                  <a:pt x="5958287" y="5949245"/>
                  <a:pt x="5920470" y="5949245"/>
                </a:cubicBezTo>
                <a:cubicBezTo>
                  <a:pt x="5856389" y="5949245"/>
                  <a:pt x="5792529" y="5956771"/>
                  <a:pt x="5728559" y="5960534"/>
                </a:cubicBezTo>
                <a:cubicBezTo>
                  <a:pt x="5717270" y="5968060"/>
                  <a:pt x="5703168" y="5972517"/>
                  <a:pt x="5694692" y="5983111"/>
                </a:cubicBezTo>
                <a:cubicBezTo>
                  <a:pt x="5673159" y="6010027"/>
                  <a:pt x="5687803" y="6045869"/>
                  <a:pt x="5694692" y="6073423"/>
                </a:cubicBezTo>
                <a:cubicBezTo>
                  <a:pt x="5697578" y="6084967"/>
                  <a:pt x="5698547" y="6097997"/>
                  <a:pt x="5705981" y="6107289"/>
                </a:cubicBezTo>
                <a:cubicBezTo>
                  <a:pt x="5724846" y="6130870"/>
                  <a:pt x="5748817" y="6130486"/>
                  <a:pt x="5773714" y="6141156"/>
                </a:cubicBezTo>
                <a:cubicBezTo>
                  <a:pt x="5804401" y="6154308"/>
                  <a:pt x="5842491" y="6179747"/>
                  <a:pt x="5875314" y="6186311"/>
                </a:cubicBezTo>
                <a:cubicBezTo>
                  <a:pt x="5912397" y="6193727"/>
                  <a:pt x="5950573" y="6193837"/>
                  <a:pt x="5988203" y="6197600"/>
                </a:cubicBezTo>
                <a:cubicBezTo>
                  <a:pt x="6123670" y="6193837"/>
                  <a:pt x="6259464" y="6196446"/>
                  <a:pt x="6394603" y="6186311"/>
                </a:cubicBezTo>
                <a:cubicBezTo>
                  <a:pt x="6411384" y="6185052"/>
                  <a:pt x="6423794" y="6169056"/>
                  <a:pt x="6439759" y="6163734"/>
                </a:cubicBezTo>
                <a:cubicBezTo>
                  <a:pt x="6457962" y="6157667"/>
                  <a:pt x="6477239" y="6155363"/>
                  <a:pt x="6496203" y="6152445"/>
                </a:cubicBezTo>
                <a:cubicBezTo>
                  <a:pt x="6526188" y="6147832"/>
                  <a:pt x="6556442" y="6145166"/>
                  <a:pt x="6586514" y="6141156"/>
                </a:cubicBezTo>
                <a:cubicBezTo>
                  <a:pt x="6612889" y="6137639"/>
                  <a:pt x="6639110" y="6132976"/>
                  <a:pt x="6665536" y="6129867"/>
                </a:cubicBezTo>
                <a:cubicBezTo>
                  <a:pt x="6850042" y="6108160"/>
                  <a:pt x="6711560" y="6129722"/>
                  <a:pt x="6846159" y="6107289"/>
                </a:cubicBezTo>
                <a:cubicBezTo>
                  <a:pt x="6857448" y="6099763"/>
                  <a:pt x="6867627" y="6090221"/>
                  <a:pt x="6880025" y="6084711"/>
                </a:cubicBezTo>
                <a:cubicBezTo>
                  <a:pt x="6935280" y="6060154"/>
                  <a:pt x="6942401" y="6065999"/>
                  <a:pt x="6992914" y="6050845"/>
                </a:cubicBezTo>
                <a:cubicBezTo>
                  <a:pt x="7015710" y="6044006"/>
                  <a:pt x="7038070" y="6035793"/>
                  <a:pt x="7060648" y="6028267"/>
                </a:cubicBezTo>
                <a:cubicBezTo>
                  <a:pt x="7071937" y="6024504"/>
                  <a:pt x="7084613" y="6023579"/>
                  <a:pt x="7094514" y="6016978"/>
                </a:cubicBezTo>
                <a:cubicBezTo>
                  <a:pt x="7105803" y="6009452"/>
                  <a:pt x="7115910" y="5999745"/>
                  <a:pt x="7128381" y="5994400"/>
                </a:cubicBezTo>
                <a:cubicBezTo>
                  <a:pt x="7142641" y="5988288"/>
                  <a:pt x="7158618" y="5987373"/>
                  <a:pt x="7173536" y="5983111"/>
                </a:cubicBezTo>
                <a:cubicBezTo>
                  <a:pt x="7184978" y="5979842"/>
                  <a:pt x="7196114" y="5975586"/>
                  <a:pt x="7207403" y="5971823"/>
                </a:cubicBezTo>
                <a:cubicBezTo>
                  <a:pt x="7188588" y="5945482"/>
                  <a:pt x="7172465" y="5916994"/>
                  <a:pt x="7150959" y="5892800"/>
                </a:cubicBezTo>
                <a:cubicBezTo>
                  <a:pt x="7141945" y="5882660"/>
                  <a:pt x="7129227" y="5876290"/>
                  <a:pt x="7117092" y="5870223"/>
                </a:cubicBezTo>
                <a:cubicBezTo>
                  <a:pt x="7099047" y="5861201"/>
                  <a:pt x="7054950" y="5852468"/>
                  <a:pt x="7038070" y="5847645"/>
                </a:cubicBezTo>
                <a:cubicBezTo>
                  <a:pt x="6971862" y="5828728"/>
                  <a:pt x="7036303" y="5846762"/>
                  <a:pt x="6970336" y="5813778"/>
                </a:cubicBezTo>
                <a:cubicBezTo>
                  <a:pt x="6959693" y="5808456"/>
                  <a:pt x="6946872" y="5808268"/>
                  <a:pt x="6936470" y="5802489"/>
                </a:cubicBezTo>
                <a:cubicBezTo>
                  <a:pt x="6912750" y="5789311"/>
                  <a:pt x="6891314" y="5772386"/>
                  <a:pt x="6868736" y="5757334"/>
                </a:cubicBezTo>
                <a:cubicBezTo>
                  <a:pt x="6857447" y="5749808"/>
                  <a:pt x="6844464" y="5744350"/>
                  <a:pt x="6834870" y="5734756"/>
                </a:cubicBezTo>
                <a:cubicBezTo>
                  <a:pt x="6791409" y="5691295"/>
                  <a:pt x="6814287" y="5709745"/>
                  <a:pt x="6767136" y="5678311"/>
                </a:cubicBezTo>
                <a:cubicBezTo>
                  <a:pt x="6759610" y="5667022"/>
                  <a:pt x="6755153" y="5652920"/>
                  <a:pt x="6744559" y="5644445"/>
                </a:cubicBezTo>
                <a:cubicBezTo>
                  <a:pt x="6735267" y="5637011"/>
                  <a:pt x="6721335" y="5638478"/>
                  <a:pt x="6710692" y="5633156"/>
                </a:cubicBezTo>
                <a:cubicBezTo>
                  <a:pt x="6692338" y="5623979"/>
                  <a:pt x="6644458" y="5585663"/>
                  <a:pt x="6631670" y="5576711"/>
                </a:cubicBezTo>
                <a:cubicBezTo>
                  <a:pt x="6609440" y="5561150"/>
                  <a:pt x="6563936" y="5531556"/>
                  <a:pt x="6563936" y="5531556"/>
                </a:cubicBezTo>
                <a:cubicBezTo>
                  <a:pt x="6556410" y="5520267"/>
                  <a:pt x="6551953" y="5506165"/>
                  <a:pt x="6541359" y="5497689"/>
                </a:cubicBezTo>
                <a:cubicBezTo>
                  <a:pt x="6532067" y="5490255"/>
                  <a:pt x="6518430" y="5491087"/>
                  <a:pt x="6507492" y="5486400"/>
                </a:cubicBezTo>
                <a:cubicBezTo>
                  <a:pt x="6492024" y="5479771"/>
                  <a:pt x="6477388" y="5471349"/>
                  <a:pt x="6462336" y="5463823"/>
                </a:cubicBezTo>
                <a:cubicBezTo>
                  <a:pt x="6379875" y="5381360"/>
                  <a:pt x="6495024" y="5489372"/>
                  <a:pt x="6338159" y="5384800"/>
                </a:cubicBezTo>
                <a:cubicBezTo>
                  <a:pt x="6326870" y="5377274"/>
                  <a:pt x="6314715" y="5370909"/>
                  <a:pt x="6304292" y="5362223"/>
                </a:cubicBezTo>
                <a:cubicBezTo>
                  <a:pt x="6292027" y="5352003"/>
                  <a:pt x="6283709" y="5337212"/>
                  <a:pt x="6270425" y="5328356"/>
                </a:cubicBezTo>
                <a:cubicBezTo>
                  <a:pt x="6260524" y="5321755"/>
                  <a:pt x="6247496" y="5321754"/>
                  <a:pt x="6236559" y="5317067"/>
                </a:cubicBezTo>
                <a:cubicBezTo>
                  <a:pt x="6221091" y="5310438"/>
                  <a:pt x="6206014" y="5302838"/>
                  <a:pt x="6191403" y="5294489"/>
                </a:cubicBezTo>
                <a:cubicBezTo>
                  <a:pt x="6164799" y="5279287"/>
                  <a:pt x="6136609" y="5255351"/>
                  <a:pt x="6112381" y="5238045"/>
                </a:cubicBezTo>
                <a:cubicBezTo>
                  <a:pt x="6101340" y="5230159"/>
                  <a:pt x="6090649" y="5221535"/>
                  <a:pt x="6078514" y="5215467"/>
                </a:cubicBezTo>
                <a:cubicBezTo>
                  <a:pt x="6067871" y="5210145"/>
                  <a:pt x="6055937" y="5207941"/>
                  <a:pt x="6044648" y="5204178"/>
                </a:cubicBezTo>
                <a:cubicBezTo>
                  <a:pt x="6033359" y="5192889"/>
                  <a:pt x="6023772" y="5179590"/>
                  <a:pt x="6010781" y="5170311"/>
                </a:cubicBezTo>
                <a:cubicBezTo>
                  <a:pt x="5997087" y="5160530"/>
                  <a:pt x="5980055" y="5156392"/>
                  <a:pt x="5965625" y="5147734"/>
                </a:cubicBezTo>
                <a:cubicBezTo>
                  <a:pt x="5942357" y="5133773"/>
                  <a:pt x="5920470" y="5117630"/>
                  <a:pt x="5897892" y="5102578"/>
                </a:cubicBezTo>
                <a:cubicBezTo>
                  <a:pt x="5886603" y="5095052"/>
                  <a:pt x="5876896" y="5084290"/>
                  <a:pt x="5864025" y="5080000"/>
                </a:cubicBezTo>
                <a:lnTo>
                  <a:pt x="5796292" y="5057423"/>
                </a:lnTo>
                <a:cubicBezTo>
                  <a:pt x="5785003" y="5046134"/>
                  <a:pt x="5775027" y="5033358"/>
                  <a:pt x="5762425" y="5023556"/>
                </a:cubicBezTo>
                <a:cubicBezTo>
                  <a:pt x="5741006" y="5006897"/>
                  <a:pt x="5713880" y="4997587"/>
                  <a:pt x="5694692" y="4978400"/>
                </a:cubicBezTo>
                <a:cubicBezTo>
                  <a:pt x="5677125" y="4960834"/>
                  <a:pt x="5652103" y="4931385"/>
                  <a:pt x="5626959" y="4921956"/>
                </a:cubicBezTo>
                <a:cubicBezTo>
                  <a:pt x="5608993" y="4915219"/>
                  <a:pt x="5589329" y="4914430"/>
                  <a:pt x="5570514" y="4910667"/>
                </a:cubicBezTo>
                <a:lnTo>
                  <a:pt x="5502781" y="4865511"/>
                </a:lnTo>
                <a:cubicBezTo>
                  <a:pt x="5491492" y="4857985"/>
                  <a:pt x="5478508" y="4852528"/>
                  <a:pt x="5468914" y="4842934"/>
                </a:cubicBezTo>
                <a:cubicBezTo>
                  <a:pt x="5426634" y="4800653"/>
                  <a:pt x="5450194" y="4814116"/>
                  <a:pt x="5401181" y="4797778"/>
                </a:cubicBezTo>
                <a:cubicBezTo>
                  <a:pt x="5348126" y="4744723"/>
                  <a:pt x="5380598" y="4772767"/>
                  <a:pt x="5299581" y="4718756"/>
                </a:cubicBezTo>
                <a:lnTo>
                  <a:pt x="5265714" y="4696178"/>
                </a:lnTo>
                <a:cubicBezTo>
                  <a:pt x="5258188" y="4684889"/>
                  <a:pt x="5253731" y="4670787"/>
                  <a:pt x="5243136" y="4662311"/>
                </a:cubicBezTo>
                <a:cubicBezTo>
                  <a:pt x="5233844" y="4654878"/>
                  <a:pt x="5217684" y="4659437"/>
                  <a:pt x="5209270" y="4651023"/>
                </a:cubicBezTo>
                <a:cubicBezTo>
                  <a:pt x="5200856" y="4642609"/>
                  <a:pt x="5205415" y="4626448"/>
                  <a:pt x="5197981" y="4617156"/>
                </a:cubicBezTo>
                <a:cubicBezTo>
                  <a:pt x="5182066" y="4597262"/>
                  <a:pt x="5152558" y="4590726"/>
                  <a:pt x="5130248" y="4583289"/>
                </a:cubicBezTo>
                <a:cubicBezTo>
                  <a:pt x="5122722" y="4572000"/>
                  <a:pt x="5117881" y="4558357"/>
                  <a:pt x="5107670" y="4549423"/>
                </a:cubicBezTo>
                <a:cubicBezTo>
                  <a:pt x="5087248" y="4531554"/>
                  <a:pt x="5039936" y="4504267"/>
                  <a:pt x="5039936" y="4504267"/>
                </a:cubicBezTo>
                <a:cubicBezTo>
                  <a:pt x="5002307" y="4447821"/>
                  <a:pt x="5028649" y="4477927"/>
                  <a:pt x="4949625" y="4425245"/>
                </a:cubicBezTo>
                <a:lnTo>
                  <a:pt x="4881892" y="4380089"/>
                </a:lnTo>
                <a:cubicBezTo>
                  <a:pt x="4870603" y="4376326"/>
                  <a:pt x="4858668" y="4374122"/>
                  <a:pt x="4848025" y="4368800"/>
                </a:cubicBezTo>
                <a:cubicBezTo>
                  <a:pt x="4835890" y="4362733"/>
                  <a:pt x="4824582" y="4354909"/>
                  <a:pt x="4814159" y="4346223"/>
                </a:cubicBezTo>
                <a:cubicBezTo>
                  <a:pt x="4801894" y="4336002"/>
                  <a:pt x="4794248" y="4320109"/>
                  <a:pt x="4780292" y="4312356"/>
                </a:cubicBezTo>
                <a:cubicBezTo>
                  <a:pt x="4759488" y="4300798"/>
                  <a:pt x="4733845" y="4300421"/>
                  <a:pt x="4712559" y="4289778"/>
                </a:cubicBezTo>
                <a:cubicBezTo>
                  <a:pt x="4646115" y="4256556"/>
                  <a:pt x="4683370" y="4272522"/>
                  <a:pt x="4599670" y="4244623"/>
                </a:cubicBezTo>
                <a:lnTo>
                  <a:pt x="4565803" y="4233334"/>
                </a:lnTo>
                <a:cubicBezTo>
                  <a:pt x="4554514" y="4229571"/>
                  <a:pt x="4542579" y="4227367"/>
                  <a:pt x="4531936" y="4222045"/>
                </a:cubicBezTo>
                <a:cubicBezTo>
                  <a:pt x="4476138" y="4194145"/>
                  <a:pt x="4502746" y="4204789"/>
                  <a:pt x="4452914" y="4188178"/>
                </a:cubicBezTo>
                <a:cubicBezTo>
                  <a:pt x="4355874" y="4123483"/>
                  <a:pt x="4478644" y="4201041"/>
                  <a:pt x="4385181" y="4154311"/>
                </a:cubicBezTo>
                <a:cubicBezTo>
                  <a:pt x="4373046" y="4148244"/>
                  <a:pt x="4363449" y="4137802"/>
                  <a:pt x="4351314" y="4131734"/>
                </a:cubicBezTo>
                <a:cubicBezTo>
                  <a:pt x="4340671" y="4126413"/>
                  <a:pt x="4328091" y="4125767"/>
                  <a:pt x="4317448" y="4120445"/>
                </a:cubicBezTo>
                <a:cubicBezTo>
                  <a:pt x="4229916" y="4076678"/>
                  <a:pt x="4334836" y="4114952"/>
                  <a:pt x="4249714" y="4086578"/>
                </a:cubicBezTo>
                <a:cubicBezTo>
                  <a:pt x="4209958" y="4060074"/>
                  <a:pt x="4180216" y="4036202"/>
                  <a:pt x="4136825" y="4018845"/>
                </a:cubicBezTo>
                <a:cubicBezTo>
                  <a:pt x="4114728" y="4010006"/>
                  <a:pt x="4088894" y="4009468"/>
                  <a:pt x="4069092" y="3996267"/>
                </a:cubicBezTo>
                <a:cubicBezTo>
                  <a:pt x="4057803" y="3988741"/>
                  <a:pt x="4047623" y="3979199"/>
                  <a:pt x="4035225" y="3973689"/>
                </a:cubicBezTo>
                <a:cubicBezTo>
                  <a:pt x="4035195" y="3973675"/>
                  <a:pt x="3950574" y="3945473"/>
                  <a:pt x="3933625" y="3939823"/>
                </a:cubicBezTo>
                <a:cubicBezTo>
                  <a:pt x="3922336" y="3936060"/>
                  <a:pt x="3910402" y="3933856"/>
                  <a:pt x="3899759" y="3928534"/>
                </a:cubicBezTo>
                <a:cubicBezTo>
                  <a:pt x="3884707" y="3921008"/>
                  <a:pt x="3870228" y="3912206"/>
                  <a:pt x="3854603" y="3905956"/>
                </a:cubicBezTo>
                <a:cubicBezTo>
                  <a:pt x="3753848" y="3865653"/>
                  <a:pt x="3818160" y="3904238"/>
                  <a:pt x="3753003" y="3860800"/>
                </a:cubicBezTo>
                <a:cubicBezTo>
                  <a:pt x="3749240" y="3849511"/>
                  <a:pt x="3741714" y="3815035"/>
                  <a:pt x="3741714" y="3826934"/>
                </a:cubicBezTo>
                <a:cubicBezTo>
                  <a:pt x="3741714" y="3846121"/>
                  <a:pt x="3743131" y="3866925"/>
                  <a:pt x="3753003" y="3883378"/>
                </a:cubicBezTo>
                <a:cubicBezTo>
                  <a:pt x="3756875" y="3889831"/>
                  <a:pt x="3768055" y="3883378"/>
                  <a:pt x="3775581" y="3883378"/>
                </a:cubicBezTo>
                <a:lnTo>
                  <a:pt x="3775581" y="3883378"/>
                </a:lnTo>
              </a:path>
            </a:pathLst>
          </a:custGeom>
          <a:blipFill>
            <a:blip r:embed="rId3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3" name="Rettangolo 102"/>
          <p:cNvSpPr/>
          <p:nvPr/>
        </p:nvSpPr>
        <p:spPr>
          <a:xfrm>
            <a:off x="467544" y="2996952"/>
            <a:ext cx="72008" cy="100811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igura a mano libera 20"/>
          <p:cNvSpPr/>
          <p:nvPr/>
        </p:nvSpPr>
        <p:spPr>
          <a:xfrm>
            <a:off x="899592" y="-315416"/>
            <a:ext cx="8421511" cy="1990446"/>
          </a:xfrm>
          <a:custGeom>
            <a:avLst/>
            <a:gdLst>
              <a:gd name="connsiteX0" fmla="*/ 6005689 w 8421511"/>
              <a:gd name="connsiteY0" fmla="*/ 158045 h 1738489"/>
              <a:gd name="connsiteX1" fmla="*/ 6005689 w 8421511"/>
              <a:gd name="connsiteY1" fmla="*/ 158045 h 1738489"/>
              <a:gd name="connsiteX2" fmla="*/ 5870222 w 8421511"/>
              <a:gd name="connsiteY2" fmla="*/ 169334 h 1738489"/>
              <a:gd name="connsiteX3" fmla="*/ 5802489 w 8421511"/>
              <a:gd name="connsiteY3" fmla="*/ 191911 h 1738489"/>
              <a:gd name="connsiteX4" fmla="*/ 5700889 w 8421511"/>
              <a:gd name="connsiteY4" fmla="*/ 203200 h 1738489"/>
              <a:gd name="connsiteX5" fmla="*/ 5588000 w 8421511"/>
              <a:gd name="connsiteY5" fmla="*/ 214489 h 1738489"/>
              <a:gd name="connsiteX6" fmla="*/ 5407378 w 8421511"/>
              <a:gd name="connsiteY6" fmla="*/ 237067 h 1738489"/>
              <a:gd name="connsiteX7" fmla="*/ 5113867 w 8421511"/>
              <a:gd name="connsiteY7" fmla="*/ 248356 h 1738489"/>
              <a:gd name="connsiteX8" fmla="*/ 4989689 w 8421511"/>
              <a:gd name="connsiteY8" fmla="*/ 259645 h 1738489"/>
              <a:gd name="connsiteX9" fmla="*/ 4763911 w 8421511"/>
              <a:gd name="connsiteY9" fmla="*/ 282223 h 1738489"/>
              <a:gd name="connsiteX10" fmla="*/ 4617156 w 8421511"/>
              <a:gd name="connsiteY10" fmla="*/ 293511 h 1738489"/>
              <a:gd name="connsiteX11" fmla="*/ 4515556 w 8421511"/>
              <a:gd name="connsiteY11" fmla="*/ 304800 h 1738489"/>
              <a:gd name="connsiteX12" fmla="*/ 4436533 w 8421511"/>
              <a:gd name="connsiteY12" fmla="*/ 316089 h 1738489"/>
              <a:gd name="connsiteX13" fmla="*/ 3905956 w 8421511"/>
              <a:gd name="connsiteY13" fmla="*/ 327378 h 1738489"/>
              <a:gd name="connsiteX14" fmla="*/ 699911 w 8421511"/>
              <a:gd name="connsiteY14" fmla="*/ 338667 h 1738489"/>
              <a:gd name="connsiteX15" fmla="*/ 474133 w 8421511"/>
              <a:gd name="connsiteY15" fmla="*/ 316089 h 1738489"/>
              <a:gd name="connsiteX16" fmla="*/ 101600 w 8421511"/>
              <a:gd name="connsiteY16" fmla="*/ 327378 h 1738489"/>
              <a:gd name="connsiteX17" fmla="*/ 33867 w 8421511"/>
              <a:gd name="connsiteY17" fmla="*/ 361245 h 1738489"/>
              <a:gd name="connsiteX18" fmla="*/ 11289 w 8421511"/>
              <a:gd name="connsiteY18" fmla="*/ 395111 h 1738489"/>
              <a:gd name="connsiteX19" fmla="*/ 0 w 8421511"/>
              <a:gd name="connsiteY19" fmla="*/ 428978 h 1738489"/>
              <a:gd name="connsiteX20" fmla="*/ 56444 w 8421511"/>
              <a:gd name="connsiteY20" fmla="*/ 564445 h 1738489"/>
              <a:gd name="connsiteX21" fmla="*/ 90311 w 8421511"/>
              <a:gd name="connsiteY21" fmla="*/ 575734 h 1738489"/>
              <a:gd name="connsiteX22" fmla="*/ 112889 w 8421511"/>
              <a:gd name="connsiteY22" fmla="*/ 609600 h 1738489"/>
              <a:gd name="connsiteX23" fmla="*/ 146756 w 8421511"/>
              <a:gd name="connsiteY23" fmla="*/ 620889 h 1738489"/>
              <a:gd name="connsiteX24" fmla="*/ 180622 w 8421511"/>
              <a:gd name="connsiteY24" fmla="*/ 643467 h 1738489"/>
              <a:gd name="connsiteX25" fmla="*/ 259644 w 8421511"/>
              <a:gd name="connsiteY25" fmla="*/ 688623 h 1738489"/>
              <a:gd name="connsiteX26" fmla="*/ 282222 w 8421511"/>
              <a:gd name="connsiteY26" fmla="*/ 722489 h 1738489"/>
              <a:gd name="connsiteX27" fmla="*/ 316089 w 8421511"/>
              <a:gd name="connsiteY27" fmla="*/ 733778 h 1738489"/>
              <a:gd name="connsiteX28" fmla="*/ 383822 w 8421511"/>
              <a:gd name="connsiteY28" fmla="*/ 778934 h 1738489"/>
              <a:gd name="connsiteX29" fmla="*/ 417689 w 8421511"/>
              <a:gd name="connsiteY29" fmla="*/ 801511 h 1738489"/>
              <a:gd name="connsiteX30" fmla="*/ 440267 w 8421511"/>
              <a:gd name="connsiteY30" fmla="*/ 835378 h 1738489"/>
              <a:gd name="connsiteX31" fmla="*/ 508000 w 8421511"/>
              <a:gd name="connsiteY31" fmla="*/ 857956 h 1738489"/>
              <a:gd name="connsiteX32" fmla="*/ 575733 w 8421511"/>
              <a:gd name="connsiteY32" fmla="*/ 903111 h 1738489"/>
              <a:gd name="connsiteX33" fmla="*/ 609600 w 8421511"/>
              <a:gd name="connsiteY33" fmla="*/ 925689 h 1738489"/>
              <a:gd name="connsiteX34" fmla="*/ 643467 w 8421511"/>
              <a:gd name="connsiteY34" fmla="*/ 948267 h 1738489"/>
              <a:gd name="connsiteX35" fmla="*/ 711200 w 8421511"/>
              <a:gd name="connsiteY35" fmla="*/ 970845 h 1738489"/>
              <a:gd name="connsiteX36" fmla="*/ 812800 w 8421511"/>
              <a:gd name="connsiteY36" fmla="*/ 1038578 h 1738489"/>
              <a:gd name="connsiteX37" fmla="*/ 846667 w 8421511"/>
              <a:gd name="connsiteY37" fmla="*/ 1061156 h 1738489"/>
              <a:gd name="connsiteX38" fmla="*/ 880533 w 8421511"/>
              <a:gd name="connsiteY38" fmla="*/ 1072445 h 1738489"/>
              <a:gd name="connsiteX39" fmla="*/ 948267 w 8421511"/>
              <a:gd name="connsiteY39" fmla="*/ 1106311 h 1738489"/>
              <a:gd name="connsiteX40" fmla="*/ 1016000 w 8421511"/>
              <a:gd name="connsiteY40" fmla="*/ 1140178 h 1738489"/>
              <a:gd name="connsiteX41" fmla="*/ 1095022 w 8421511"/>
              <a:gd name="connsiteY41" fmla="*/ 1185334 h 1738489"/>
              <a:gd name="connsiteX42" fmla="*/ 1162756 w 8421511"/>
              <a:gd name="connsiteY42" fmla="*/ 1207911 h 1738489"/>
              <a:gd name="connsiteX43" fmla="*/ 1174044 w 8421511"/>
              <a:gd name="connsiteY43" fmla="*/ 1253067 h 1738489"/>
              <a:gd name="connsiteX44" fmla="*/ 1286933 w 8421511"/>
              <a:gd name="connsiteY44" fmla="*/ 1298223 h 1738489"/>
              <a:gd name="connsiteX45" fmla="*/ 1354667 w 8421511"/>
              <a:gd name="connsiteY45" fmla="*/ 1343378 h 1738489"/>
              <a:gd name="connsiteX46" fmla="*/ 1490133 w 8421511"/>
              <a:gd name="connsiteY46" fmla="*/ 1388534 h 1738489"/>
              <a:gd name="connsiteX47" fmla="*/ 1557867 w 8421511"/>
              <a:gd name="connsiteY47" fmla="*/ 1411111 h 1738489"/>
              <a:gd name="connsiteX48" fmla="*/ 1591733 w 8421511"/>
              <a:gd name="connsiteY48" fmla="*/ 1422400 h 1738489"/>
              <a:gd name="connsiteX49" fmla="*/ 1659467 w 8421511"/>
              <a:gd name="connsiteY49" fmla="*/ 1456267 h 1738489"/>
              <a:gd name="connsiteX50" fmla="*/ 1693333 w 8421511"/>
              <a:gd name="connsiteY50" fmla="*/ 1478845 h 1738489"/>
              <a:gd name="connsiteX51" fmla="*/ 1761067 w 8421511"/>
              <a:gd name="connsiteY51" fmla="*/ 1501423 h 1738489"/>
              <a:gd name="connsiteX52" fmla="*/ 1828800 w 8421511"/>
              <a:gd name="connsiteY52" fmla="*/ 1535289 h 1738489"/>
              <a:gd name="connsiteX53" fmla="*/ 1862667 w 8421511"/>
              <a:gd name="connsiteY53" fmla="*/ 1557867 h 1738489"/>
              <a:gd name="connsiteX54" fmla="*/ 1941689 w 8421511"/>
              <a:gd name="connsiteY54" fmla="*/ 1580445 h 1738489"/>
              <a:gd name="connsiteX55" fmla="*/ 2009422 w 8421511"/>
              <a:gd name="connsiteY55" fmla="*/ 1603023 h 1738489"/>
              <a:gd name="connsiteX56" fmla="*/ 2111022 w 8421511"/>
              <a:gd name="connsiteY56" fmla="*/ 1636889 h 1738489"/>
              <a:gd name="connsiteX57" fmla="*/ 2144889 w 8421511"/>
              <a:gd name="connsiteY57" fmla="*/ 1648178 h 1738489"/>
              <a:gd name="connsiteX58" fmla="*/ 2201333 w 8421511"/>
              <a:gd name="connsiteY58" fmla="*/ 1659467 h 1738489"/>
              <a:gd name="connsiteX59" fmla="*/ 2325511 w 8421511"/>
              <a:gd name="connsiteY59" fmla="*/ 1693334 h 1738489"/>
              <a:gd name="connsiteX60" fmla="*/ 2494844 w 8421511"/>
              <a:gd name="connsiteY60" fmla="*/ 1704623 h 1738489"/>
              <a:gd name="connsiteX61" fmla="*/ 2867378 w 8421511"/>
              <a:gd name="connsiteY61" fmla="*/ 1727200 h 1738489"/>
              <a:gd name="connsiteX62" fmla="*/ 3093156 w 8421511"/>
              <a:gd name="connsiteY62" fmla="*/ 1738489 h 1738489"/>
              <a:gd name="connsiteX63" fmla="*/ 4131733 w 8421511"/>
              <a:gd name="connsiteY63" fmla="*/ 1727200 h 1738489"/>
              <a:gd name="connsiteX64" fmla="*/ 4492978 w 8421511"/>
              <a:gd name="connsiteY64" fmla="*/ 1715911 h 1738489"/>
              <a:gd name="connsiteX65" fmla="*/ 4538133 w 8421511"/>
              <a:gd name="connsiteY65" fmla="*/ 1704623 h 1738489"/>
              <a:gd name="connsiteX66" fmla="*/ 5215467 w 8421511"/>
              <a:gd name="connsiteY66" fmla="*/ 1682045 h 1738489"/>
              <a:gd name="connsiteX67" fmla="*/ 5384800 w 8421511"/>
              <a:gd name="connsiteY67" fmla="*/ 1670756 h 1738489"/>
              <a:gd name="connsiteX68" fmla="*/ 5475111 w 8421511"/>
              <a:gd name="connsiteY68" fmla="*/ 1648178 h 1738489"/>
              <a:gd name="connsiteX69" fmla="*/ 5588000 w 8421511"/>
              <a:gd name="connsiteY69" fmla="*/ 1636889 h 1738489"/>
              <a:gd name="connsiteX70" fmla="*/ 5655733 w 8421511"/>
              <a:gd name="connsiteY70" fmla="*/ 1614311 h 1738489"/>
              <a:gd name="connsiteX71" fmla="*/ 5791200 w 8421511"/>
              <a:gd name="connsiteY71" fmla="*/ 1591734 h 1738489"/>
              <a:gd name="connsiteX72" fmla="*/ 5926667 w 8421511"/>
              <a:gd name="connsiteY72" fmla="*/ 1569156 h 1738489"/>
              <a:gd name="connsiteX73" fmla="*/ 5971822 w 8421511"/>
              <a:gd name="connsiteY73" fmla="*/ 1557867 h 1738489"/>
              <a:gd name="connsiteX74" fmla="*/ 6141156 w 8421511"/>
              <a:gd name="connsiteY74" fmla="*/ 1546578 h 1738489"/>
              <a:gd name="connsiteX75" fmla="*/ 6220178 w 8421511"/>
              <a:gd name="connsiteY75" fmla="*/ 1535289 h 1738489"/>
              <a:gd name="connsiteX76" fmla="*/ 6333067 w 8421511"/>
              <a:gd name="connsiteY76" fmla="*/ 1524000 h 1738489"/>
              <a:gd name="connsiteX77" fmla="*/ 6445956 w 8421511"/>
              <a:gd name="connsiteY77" fmla="*/ 1501423 h 1738489"/>
              <a:gd name="connsiteX78" fmla="*/ 6502400 w 8421511"/>
              <a:gd name="connsiteY78" fmla="*/ 1490134 h 1738489"/>
              <a:gd name="connsiteX79" fmla="*/ 6570133 w 8421511"/>
              <a:gd name="connsiteY79" fmla="*/ 1478845 h 1738489"/>
              <a:gd name="connsiteX80" fmla="*/ 6615289 w 8421511"/>
              <a:gd name="connsiteY80" fmla="*/ 1467556 h 1738489"/>
              <a:gd name="connsiteX81" fmla="*/ 6694311 w 8421511"/>
              <a:gd name="connsiteY81" fmla="*/ 1444978 h 1738489"/>
              <a:gd name="connsiteX82" fmla="*/ 6863644 w 8421511"/>
              <a:gd name="connsiteY82" fmla="*/ 1422400 h 1738489"/>
              <a:gd name="connsiteX83" fmla="*/ 6920089 w 8421511"/>
              <a:gd name="connsiteY83" fmla="*/ 1411111 h 1738489"/>
              <a:gd name="connsiteX84" fmla="*/ 7134578 w 8421511"/>
              <a:gd name="connsiteY84" fmla="*/ 1388534 h 1738489"/>
              <a:gd name="connsiteX85" fmla="*/ 7213600 w 8421511"/>
              <a:gd name="connsiteY85" fmla="*/ 1377245 h 1738489"/>
              <a:gd name="connsiteX86" fmla="*/ 7326489 w 8421511"/>
              <a:gd name="connsiteY86" fmla="*/ 1365956 h 1738489"/>
              <a:gd name="connsiteX87" fmla="*/ 7789333 w 8421511"/>
              <a:gd name="connsiteY87" fmla="*/ 1332089 h 1738489"/>
              <a:gd name="connsiteX88" fmla="*/ 7868356 w 8421511"/>
              <a:gd name="connsiteY88" fmla="*/ 1320800 h 1738489"/>
              <a:gd name="connsiteX89" fmla="*/ 7992533 w 8421511"/>
              <a:gd name="connsiteY89" fmla="*/ 1309511 h 1738489"/>
              <a:gd name="connsiteX90" fmla="*/ 8026400 w 8421511"/>
              <a:gd name="connsiteY90" fmla="*/ 1298223 h 1738489"/>
              <a:gd name="connsiteX91" fmla="*/ 8105422 w 8421511"/>
              <a:gd name="connsiteY91" fmla="*/ 1275645 h 1738489"/>
              <a:gd name="connsiteX92" fmla="*/ 8173156 w 8421511"/>
              <a:gd name="connsiteY92" fmla="*/ 1230489 h 1738489"/>
              <a:gd name="connsiteX93" fmla="*/ 8274756 w 8421511"/>
              <a:gd name="connsiteY93" fmla="*/ 1162756 h 1738489"/>
              <a:gd name="connsiteX94" fmla="*/ 8308622 w 8421511"/>
              <a:gd name="connsiteY94" fmla="*/ 1140178 h 1738489"/>
              <a:gd name="connsiteX95" fmla="*/ 8342489 w 8421511"/>
              <a:gd name="connsiteY95" fmla="*/ 1117600 h 1738489"/>
              <a:gd name="connsiteX96" fmla="*/ 8421511 w 8421511"/>
              <a:gd name="connsiteY96" fmla="*/ 1027289 h 1738489"/>
              <a:gd name="connsiteX97" fmla="*/ 8410222 w 8421511"/>
              <a:gd name="connsiteY97" fmla="*/ 880534 h 1738489"/>
              <a:gd name="connsiteX98" fmla="*/ 8387644 w 8421511"/>
              <a:gd name="connsiteY98" fmla="*/ 812800 h 1738489"/>
              <a:gd name="connsiteX99" fmla="*/ 8376356 w 8421511"/>
              <a:gd name="connsiteY99" fmla="*/ 778934 h 1738489"/>
              <a:gd name="connsiteX100" fmla="*/ 8331200 w 8421511"/>
              <a:gd name="connsiteY100" fmla="*/ 711200 h 1738489"/>
              <a:gd name="connsiteX101" fmla="*/ 8319911 w 8421511"/>
              <a:gd name="connsiteY101" fmla="*/ 677334 h 1738489"/>
              <a:gd name="connsiteX102" fmla="*/ 8297333 w 8421511"/>
              <a:gd name="connsiteY102" fmla="*/ 632178 h 1738489"/>
              <a:gd name="connsiteX103" fmla="*/ 8274756 w 8421511"/>
              <a:gd name="connsiteY103" fmla="*/ 541867 h 1738489"/>
              <a:gd name="connsiteX104" fmla="*/ 8263467 w 8421511"/>
              <a:gd name="connsiteY104" fmla="*/ 508000 h 1738489"/>
              <a:gd name="connsiteX105" fmla="*/ 8252178 w 8421511"/>
              <a:gd name="connsiteY105" fmla="*/ 417689 h 1738489"/>
              <a:gd name="connsiteX106" fmla="*/ 8240889 w 8421511"/>
              <a:gd name="connsiteY106" fmla="*/ 372534 h 1738489"/>
              <a:gd name="connsiteX107" fmla="*/ 8218311 w 8421511"/>
              <a:gd name="connsiteY107" fmla="*/ 203200 h 1738489"/>
              <a:gd name="connsiteX108" fmla="*/ 8195733 w 8421511"/>
              <a:gd name="connsiteY108" fmla="*/ 135467 h 1738489"/>
              <a:gd name="connsiteX109" fmla="*/ 8139289 w 8421511"/>
              <a:gd name="connsiteY109" fmla="*/ 67734 h 1738489"/>
              <a:gd name="connsiteX110" fmla="*/ 8105422 w 8421511"/>
              <a:gd name="connsiteY110" fmla="*/ 45156 h 1738489"/>
              <a:gd name="connsiteX111" fmla="*/ 8071556 w 8421511"/>
              <a:gd name="connsiteY111" fmla="*/ 33867 h 1738489"/>
              <a:gd name="connsiteX112" fmla="*/ 7958667 w 8421511"/>
              <a:gd name="connsiteY112" fmla="*/ 11289 h 1738489"/>
              <a:gd name="connsiteX113" fmla="*/ 7778044 w 8421511"/>
              <a:gd name="connsiteY113" fmla="*/ 0 h 1738489"/>
              <a:gd name="connsiteX114" fmla="*/ 7495822 w 8421511"/>
              <a:gd name="connsiteY114" fmla="*/ 11289 h 1738489"/>
              <a:gd name="connsiteX115" fmla="*/ 6457244 w 8421511"/>
              <a:gd name="connsiteY115" fmla="*/ 22578 h 1738489"/>
              <a:gd name="connsiteX116" fmla="*/ 6412089 w 8421511"/>
              <a:gd name="connsiteY116" fmla="*/ 33867 h 1738489"/>
              <a:gd name="connsiteX117" fmla="*/ 6310489 w 8421511"/>
              <a:gd name="connsiteY117" fmla="*/ 56445 h 1738489"/>
              <a:gd name="connsiteX118" fmla="*/ 6197600 w 8421511"/>
              <a:gd name="connsiteY118" fmla="*/ 90311 h 1738489"/>
              <a:gd name="connsiteX119" fmla="*/ 6129867 w 8421511"/>
              <a:gd name="connsiteY119" fmla="*/ 112889 h 1738489"/>
              <a:gd name="connsiteX120" fmla="*/ 6096000 w 8421511"/>
              <a:gd name="connsiteY120" fmla="*/ 124178 h 1738489"/>
              <a:gd name="connsiteX121" fmla="*/ 5971822 w 8421511"/>
              <a:gd name="connsiteY121" fmla="*/ 146756 h 1738489"/>
              <a:gd name="connsiteX122" fmla="*/ 5892800 w 8421511"/>
              <a:gd name="connsiteY122" fmla="*/ 169334 h 1738489"/>
              <a:gd name="connsiteX123" fmla="*/ 5870222 w 8421511"/>
              <a:gd name="connsiteY123" fmla="*/ 169334 h 1738489"/>
              <a:gd name="connsiteX124" fmla="*/ 5949244 w 8421511"/>
              <a:gd name="connsiteY124" fmla="*/ 146756 h 1738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8421511" h="1738489">
                <a:moveTo>
                  <a:pt x="6005689" y="158045"/>
                </a:moveTo>
                <a:lnTo>
                  <a:pt x="6005689" y="158045"/>
                </a:lnTo>
                <a:cubicBezTo>
                  <a:pt x="5960533" y="161808"/>
                  <a:pt x="5914918" y="161885"/>
                  <a:pt x="5870222" y="169334"/>
                </a:cubicBezTo>
                <a:cubicBezTo>
                  <a:pt x="5846747" y="173246"/>
                  <a:pt x="5826142" y="189283"/>
                  <a:pt x="5802489" y="191911"/>
                </a:cubicBezTo>
                <a:lnTo>
                  <a:pt x="5700889" y="203200"/>
                </a:lnTo>
                <a:lnTo>
                  <a:pt x="5588000" y="214489"/>
                </a:lnTo>
                <a:cubicBezTo>
                  <a:pt x="5517449" y="222789"/>
                  <a:pt x="5481376" y="232838"/>
                  <a:pt x="5407378" y="237067"/>
                </a:cubicBezTo>
                <a:cubicBezTo>
                  <a:pt x="5309628" y="242653"/>
                  <a:pt x="5211704" y="244593"/>
                  <a:pt x="5113867" y="248356"/>
                </a:cubicBezTo>
                <a:lnTo>
                  <a:pt x="4989689" y="259645"/>
                </a:lnTo>
                <a:lnTo>
                  <a:pt x="4763911" y="282223"/>
                </a:lnTo>
                <a:cubicBezTo>
                  <a:pt x="4715050" y="286665"/>
                  <a:pt x="4666017" y="289069"/>
                  <a:pt x="4617156" y="293511"/>
                </a:cubicBezTo>
                <a:cubicBezTo>
                  <a:pt x="4583221" y="296596"/>
                  <a:pt x="4549368" y="300573"/>
                  <a:pt x="4515556" y="304800"/>
                </a:cubicBezTo>
                <a:cubicBezTo>
                  <a:pt x="4489153" y="308100"/>
                  <a:pt x="4463123" y="315104"/>
                  <a:pt x="4436533" y="316089"/>
                </a:cubicBezTo>
                <a:cubicBezTo>
                  <a:pt x="4259755" y="322636"/>
                  <a:pt x="4082815" y="323615"/>
                  <a:pt x="3905956" y="327378"/>
                </a:cubicBezTo>
                <a:cubicBezTo>
                  <a:pt x="2843344" y="445447"/>
                  <a:pt x="1767128" y="387177"/>
                  <a:pt x="699911" y="338667"/>
                </a:cubicBezTo>
                <a:cubicBezTo>
                  <a:pt x="622922" y="327668"/>
                  <a:pt x="554112" y="316089"/>
                  <a:pt x="474133" y="316089"/>
                </a:cubicBezTo>
                <a:cubicBezTo>
                  <a:pt x="349898" y="316089"/>
                  <a:pt x="225778" y="323615"/>
                  <a:pt x="101600" y="327378"/>
                </a:cubicBezTo>
                <a:cubicBezTo>
                  <a:pt x="74054" y="336560"/>
                  <a:pt x="55752" y="339360"/>
                  <a:pt x="33867" y="361245"/>
                </a:cubicBezTo>
                <a:cubicBezTo>
                  <a:pt x="24273" y="370839"/>
                  <a:pt x="18815" y="383822"/>
                  <a:pt x="11289" y="395111"/>
                </a:cubicBezTo>
                <a:cubicBezTo>
                  <a:pt x="7526" y="406400"/>
                  <a:pt x="0" y="417078"/>
                  <a:pt x="0" y="428978"/>
                </a:cubicBezTo>
                <a:cubicBezTo>
                  <a:pt x="0" y="461293"/>
                  <a:pt x="17264" y="551385"/>
                  <a:pt x="56444" y="564445"/>
                </a:cubicBezTo>
                <a:lnTo>
                  <a:pt x="90311" y="575734"/>
                </a:lnTo>
                <a:cubicBezTo>
                  <a:pt x="97837" y="587023"/>
                  <a:pt x="102295" y="601125"/>
                  <a:pt x="112889" y="609600"/>
                </a:cubicBezTo>
                <a:cubicBezTo>
                  <a:pt x="122181" y="617034"/>
                  <a:pt x="136113" y="615567"/>
                  <a:pt x="146756" y="620889"/>
                </a:cubicBezTo>
                <a:cubicBezTo>
                  <a:pt x="158891" y="626957"/>
                  <a:pt x="168842" y="636736"/>
                  <a:pt x="180622" y="643467"/>
                </a:cubicBezTo>
                <a:cubicBezTo>
                  <a:pt x="280880" y="700758"/>
                  <a:pt x="177135" y="633616"/>
                  <a:pt x="259644" y="688623"/>
                </a:cubicBezTo>
                <a:cubicBezTo>
                  <a:pt x="267170" y="699912"/>
                  <a:pt x="271628" y="714014"/>
                  <a:pt x="282222" y="722489"/>
                </a:cubicBezTo>
                <a:cubicBezTo>
                  <a:pt x="291514" y="729923"/>
                  <a:pt x="305687" y="727999"/>
                  <a:pt x="316089" y="733778"/>
                </a:cubicBezTo>
                <a:cubicBezTo>
                  <a:pt x="339809" y="746956"/>
                  <a:pt x="361244" y="763882"/>
                  <a:pt x="383822" y="778934"/>
                </a:cubicBezTo>
                <a:lnTo>
                  <a:pt x="417689" y="801511"/>
                </a:lnTo>
                <a:cubicBezTo>
                  <a:pt x="425215" y="812800"/>
                  <a:pt x="428762" y="828187"/>
                  <a:pt x="440267" y="835378"/>
                </a:cubicBezTo>
                <a:cubicBezTo>
                  <a:pt x="460448" y="847992"/>
                  <a:pt x="488198" y="844755"/>
                  <a:pt x="508000" y="857956"/>
                </a:cubicBezTo>
                <a:lnTo>
                  <a:pt x="575733" y="903111"/>
                </a:lnTo>
                <a:lnTo>
                  <a:pt x="609600" y="925689"/>
                </a:lnTo>
                <a:cubicBezTo>
                  <a:pt x="620889" y="933215"/>
                  <a:pt x="630596" y="943976"/>
                  <a:pt x="643467" y="948267"/>
                </a:cubicBezTo>
                <a:cubicBezTo>
                  <a:pt x="666045" y="955793"/>
                  <a:pt x="691398" y="957644"/>
                  <a:pt x="711200" y="970845"/>
                </a:cubicBezTo>
                <a:lnTo>
                  <a:pt x="812800" y="1038578"/>
                </a:lnTo>
                <a:cubicBezTo>
                  <a:pt x="824089" y="1046104"/>
                  <a:pt x="833796" y="1056865"/>
                  <a:pt x="846667" y="1061156"/>
                </a:cubicBezTo>
                <a:cubicBezTo>
                  <a:pt x="857956" y="1064919"/>
                  <a:pt x="869890" y="1067123"/>
                  <a:pt x="880533" y="1072445"/>
                </a:cubicBezTo>
                <a:cubicBezTo>
                  <a:pt x="968057" y="1116208"/>
                  <a:pt x="863152" y="1077942"/>
                  <a:pt x="948267" y="1106311"/>
                </a:cubicBezTo>
                <a:cubicBezTo>
                  <a:pt x="1045316" y="1171012"/>
                  <a:pt x="922529" y="1093443"/>
                  <a:pt x="1016000" y="1140178"/>
                </a:cubicBezTo>
                <a:cubicBezTo>
                  <a:pt x="1097452" y="1180904"/>
                  <a:pt x="996078" y="1145757"/>
                  <a:pt x="1095022" y="1185334"/>
                </a:cubicBezTo>
                <a:cubicBezTo>
                  <a:pt x="1117119" y="1194173"/>
                  <a:pt x="1162756" y="1207911"/>
                  <a:pt x="1162756" y="1207911"/>
                </a:cubicBezTo>
                <a:cubicBezTo>
                  <a:pt x="1166519" y="1222963"/>
                  <a:pt x="1164112" y="1241148"/>
                  <a:pt x="1174044" y="1253067"/>
                </a:cubicBezTo>
                <a:cubicBezTo>
                  <a:pt x="1190269" y="1272538"/>
                  <a:pt x="1274252" y="1289769"/>
                  <a:pt x="1286933" y="1298223"/>
                </a:cubicBezTo>
                <a:cubicBezTo>
                  <a:pt x="1309511" y="1313275"/>
                  <a:pt x="1328924" y="1334797"/>
                  <a:pt x="1354667" y="1343378"/>
                </a:cubicBezTo>
                <a:lnTo>
                  <a:pt x="1490133" y="1388534"/>
                </a:lnTo>
                <a:lnTo>
                  <a:pt x="1557867" y="1411111"/>
                </a:lnTo>
                <a:cubicBezTo>
                  <a:pt x="1569156" y="1414874"/>
                  <a:pt x="1581832" y="1415799"/>
                  <a:pt x="1591733" y="1422400"/>
                </a:cubicBezTo>
                <a:cubicBezTo>
                  <a:pt x="1635501" y="1451579"/>
                  <a:pt x="1612729" y="1440688"/>
                  <a:pt x="1659467" y="1456267"/>
                </a:cubicBezTo>
                <a:cubicBezTo>
                  <a:pt x="1670756" y="1463793"/>
                  <a:pt x="1680935" y="1473335"/>
                  <a:pt x="1693333" y="1478845"/>
                </a:cubicBezTo>
                <a:cubicBezTo>
                  <a:pt x="1715081" y="1488511"/>
                  <a:pt x="1741265" y="1488222"/>
                  <a:pt x="1761067" y="1501423"/>
                </a:cubicBezTo>
                <a:cubicBezTo>
                  <a:pt x="1858125" y="1566127"/>
                  <a:pt x="1735321" y="1488550"/>
                  <a:pt x="1828800" y="1535289"/>
                </a:cubicBezTo>
                <a:cubicBezTo>
                  <a:pt x="1840935" y="1541357"/>
                  <a:pt x="1850532" y="1551799"/>
                  <a:pt x="1862667" y="1557867"/>
                </a:cubicBezTo>
                <a:cubicBezTo>
                  <a:pt x="1881638" y="1567353"/>
                  <a:pt x="1923602" y="1575019"/>
                  <a:pt x="1941689" y="1580445"/>
                </a:cubicBezTo>
                <a:cubicBezTo>
                  <a:pt x="1964484" y="1587284"/>
                  <a:pt x="1986844" y="1595497"/>
                  <a:pt x="2009422" y="1603023"/>
                </a:cubicBezTo>
                <a:lnTo>
                  <a:pt x="2111022" y="1636889"/>
                </a:lnTo>
                <a:cubicBezTo>
                  <a:pt x="2122311" y="1640652"/>
                  <a:pt x="2133220" y="1645844"/>
                  <a:pt x="2144889" y="1648178"/>
                </a:cubicBezTo>
                <a:cubicBezTo>
                  <a:pt x="2163704" y="1651941"/>
                  <a:pt x="2182719" y="1654813"/>
                  <a:pt x="2201333" y="1659467"/>
                </a:cubicBezTo>
                <a:cubicBezTo>
                  <a:pt x="2254351" y="1672722"/>
                  <a:pt x="2250479" y="1688332"/>
                  <a:pt x="2325511" y="1693334"/>
                </a:cubicBezTo>
                <a:lnTo>
                  <a:pt x="2494844" y="1704623"/>
                </a:lnTo>
                <a:cubicBezTo>
                  <a:pt x="2675184" y="1730384"/>
                  <a:pt x="2531117" y="1712580"/>
                  <a:pt x="2867378" y="1727200"/>
                </a:cubicBezTo>
                <a:lnTo>
                  <a:pt x="3093156" y="1738489"/>
                </a:lnTo>
                <a:lnTo>
                  <a:pt x="4131733" y="1727200"/>
                </a:lnTo>
                <a:cubicBezTo>
                  <a:pt x="4252191" y="1725257"/>
                  <a:pt x="4372690" y="1722593"/>
                  <a:pt x="4492978" y="1715911"/>
                </a:cubicBezTo>
                <a:cubicBezTo>
                  <a:pt x="4508469" y="1715050"/>
                  <a:pt x="4522650" y="1705622"/>
                  <a:pt x="4538133" y="1704623"/>
                </a:cubicBezTo>
                <a:cubicBezTo>
                  <a:pt x="4622569" y="1699176"/>
                  <a:pt x="5162288" y="1683656"/>
                  <a:pt x="5215467" y="1682045"/>
                </a:cubicBezTo>
                <a:cubicBezTo>
                  <a:pt x="5271911" y="1678282"/>
                  <a:pt x="5328511" y="1676385"/>
                  <a:pt x="5384800" y="1670756"/>
                </a:cubicBezTo>
                <a:cubicBezTo>
                  <a:pt x="5606275" y="1648608"/>
                  <a:pt x="5327928" y="1670822"/>
                  <a:pt x="5475111" y="1648178"/>
                </a:cubicBezTo>
                <a:cubicBezTo>
                  <a:pt x="5512489" y="1642428"/>
                  <a:pt x="5550370" y="1640652"/>
                  <a:pt x="5588000" y="1636889"/>
                </a:cubicBezTo>
                <a:cubicBezTo>
                  <a:pt x="5610578" y="1629363"/>
                  <a:pt x="5632396" y="1618978"/>
                  <a:pt x="5655733" y="1614311"/>
                </a:cubicBezTo>
                <a:cubicBezTo>
                  <a:pt x="5763524" y="1592755"/>
                  <a:pt x="5658162" y="1612740"/>
                  <a:pt x="5791200" y="1591734"/>
                </a:cubicBezTo>
                <a:cubicBezTo>
                  <a:pt x="5836418" y="1584594"/>
                  <a:pt x="5882255" y="1580259"/>
                  <a:pt x="5926667" y="1569156"/>
                </a:cubicBezTo>
                <a:cubicBezTo>
                  <a:pt x="5941719" y="1565393"/>
                  <a:pt x="5956392" y="1559491"/>
                  <a:pt x="5971822" y="1557867"/>
                </a:cubicBezTo>
                <a:cubicBezTo>
                  <a:pt x="6028081" y="1551945"/>
                  <a:pt x="6084711" y="1550341"/>
                  <a:pt x="6141156" y="1546578"/>
                </a:cubicBezTo>
                <a:cubicBezTo>
                  <a:pt x="6167497" y="1542815"/>
                  <a:pt x="6193752" y="1538398"/>
                  <a:pt x="6220178" y="1535289"/>
                </a:cubicBezTo>
                <a:cubicBezTo>
                  <a:pt x="6257736" y="1530870"/>
                  <a:pt x="6295668" y="1529610"/>
                  <a:pt x="6333067" y="1524000"/>
                </a:cubicBezTo>
                <a:cubicBezTo>
                  <a:pt x="6371017" y="1518308"/>
                  <a:pt x="6408326" y="1508949"/>
                  <a:pt x="6445956" y="1501423"/>
                </a:cubicBezTo>
                <a:cubicBezTo>
                  <a:pt x="6464771" y="1497660"/>
                  <a:pt x="6483474" y="1493288"/>
                  <a:pt x="6502400" y="1490134"/>
                </a:cubicBezTo>
                <a:cubicBezTo>
                  <a:pt x="6524978" y="1486371"/>
                  <a:pt x="6547688" y="1483334"/>
                  <a:pt x="6570133" y="1478845"/>
                </a:cubicBezTo>
                <a:cubicBezTo>
                  <a:pt x="6585347" y="1475802"/>
                  <a:pt x="6600371" y="1471818"/>
                  <a:pt x="6615289" y="1467556"/>
                </a:cubicBezTo>
                <a:cubicBezTo>
                  <a:pt x="6657603" y="1455466"/>
                  <a:pt x="6645788" y="1453800"/>
                  <a:pt x="6694311" y="1444978"/>
                </a:cubicBezTo>
                <a:cubicBezTo>
                  <a:pt x="6757029" y="1433575"/>
                  <a:pt x="6799763" y="1432228"/>
                  <a:pt x="6863644" y="1422400"/>
                </a:cubicBezTo>
                <a:cubicBezTo>
                  <a:pt x="6882608" y="1419482"/>
                  <a:pt x="6901124" y="1414029"/>
                  <a:pt x="6920089" y="1411111"/>
                </a:cubicBezTo>
                <a:cubicBezTo>
                  <a:pt x="7016100" y="1396341"/>
                  <a:pt x="7028880" y="1400278"/>
                  <a:pt x="7134578" y="1388534"/>
                </a:cubicBezTo>
                <a:cubicBezTo>
                  <a:pt x="7161023" y="1385596"/>
                  <a:pt x="7187174" y="1380354"/>
                  <a:pt x="7213600" y="1377245"/>
                </a:cubicBezTo>
                <a:cubicBezTo>
                  <a:pt x="7251158" y="1372826"/>
                  <a:pt x="7288810" y="1369186"/>
                  <a:pt x="7326489" y="1365956"/>
                </a:cubicBezTo>
                <a:cubicBezTo>
                  <a:pt x="7584572" y="1343834"/>
                  <a:pt x="7568387" y="1345898"/>
                  <a:pt x="7789333" y="1332089"/>
                </a:cubicBezTo>
                <a:cubicBezTo>
                  <a:pt x="7815674" y="1328326"/>
                  <a:pt x="7841910" y="1323738"/>
                  <a:pt x="7868356" y="1320800"/>
                </a:cubicBezTo>
                <a:cubicBezTo>
                  <a:pt x="7909665" y="1316210"/>
                  <a:pt x="7951388" y="1315389"/>
                  <a:pt x="7992533" y="1309511"/>
                </a:cubicBezTo>
                <a:cubicBezTo>
                  <a:pt x="8004313" y="1307828"/>
                  <a:pt x="8014958" y="1301492"/>
                  <a:pt x="8026400" y="1298223"/>
                </a:cubicBezTo>
                <a:cubicBezTo>
                  <a:pt x="8038436" y="1294784"/>
                  <a:pt x="8091092" y="1283606"/>
                  <a:pt x="8105422" y="1275645"/>
                </a:cubicBezTo>
                <a:cubicBezTo>
                  <a:pt x="8129143" y="1262467"/>
                  <a:pt x="8150578" y="1245541"/>
                  <a:pt x="8173156" y="1230489"/>
                </a:cubicBezTo>
                <a:lnTo>
                  <a:pt x="8274756" y="1162756"/>
                </a:lnTo>
                <a:lnTo>
                  <a:pt x="8308622" y="1140178"/>
                </a:lnTo>
                <a:lnTo>
                  <a:pt x="8342489" y="1117600"/>
                </a:lnTo>
                <a:cubicBezTo>
                  <a:pt x="8395170" y="1038578"/>
                  <a:pt x="8365066" y="1064919"/>
                  <a:pt x="8421511" y="1027289"/>
                </a:cubicBezTo>
                <a:cubicBezTo>
                  <a:pt x="8417748" y="978371"/>
                  <a:pt x="8417874" y="928996"/>
                  <a:pt x="8410222" y="880534"/>
                </a:cubicBezTo>
                <a:cubicBezTo>
                  <a:pt x="8406510" y="857026"/>
                  <a:pt x="8395170" y="835378"/>
                  <a:pt x="8387644" y="812800"/>
                </a:cubicBezTo>
                <a:cubicBezTo>
                  <a:pt x="8383881" y="801511"/>
                  <a:pt x="8382957" y="788835"/>
                  <a:pt x="8376356" y="778934"/>
                </a:cubicBezTo>
                <a:cubicBezTo>
                  <a:pt x="8361304" y="756356"/>
                  <a:pt x="8339781" y="736943"/>
                  <a:pt x="8331200" y="711200"/>
                </a:cubicBezTo>
                <a:cubicBezTo>
                  <a:pt x="8327437" y="699911"/>
                  <a:pt x="8324598" y="688271"/>
                  <a:pt x="8319911" y="677334"/>
                </a:cubicBezTo>
                <a:cubicBezTo>
                  <a:pt x="8313282" y="661866"/>
                  <a:pt x="8302655" y="648143"/>
                  <a:pt x="8297333" y="632178"/>
                </a:cubicBezTo>
                <a:cubicBezTo>
                  <a:pt x="8287521" y="602740"/>
                  <a:pt x="8284569" y="571305"/>
                  <a:pt x="8274756" y="541867"/>
                </a:cubicBezTo>
                <a:lnTo>
                  <a:pt x="8263467" y="508000"/>
                </a:lnTo>
                <a:cubicBezTo>
                  <a:pt x="8259704" y="477896"/>
                  <a:pt x="8257166" y="447614"/>
                  <a:pt x="8252178" y="417689"/>
                </a:cubicBezTo>
                <a:cubicBezTo>
                  <a:pt x="8249627" y="402385"/>
                  <a:pt x="8243083" y="387893"/>
                  <a:pt x="8240889" y="372534"/>
                </a:cubicBezTo>
                <a:cubicBezTo>
                  <a:pt x="8230560" y="300229"/>
                  <a:pt x="8235561" y="266449"/>
                  <a:pt x="8218311" y="203200"/>
                </a:cubicBezTo>
                <a:cubicBezTo>
                  <a:pt x="8212049" y="180240"/>
                  <a:pt x="8208934" y="155269"/>
                  <a:pt x="8195733" y="135467"/>
                </a:cubicBezTo>
                <a:cubicBezTo>
                  <a:pt x="8173532" y="102164"/>
                  <a:pt x="8171887" y="94898"/>
                  <a:pt x="8139289" y="67734"/>
                </a:cubicBezTo>
                <a:cubicBezTo>
                  <a:pt x="8128866" y="59048"/>
                  <a:pt x="8117557" y="51224"/>
                  <a:pt x="8105422" y="45156"/>
                </a:cubicBezTo>
                <a:cubicBezTo>
                  <a:pt x="8094779" y="39834"/>
                  <a:pt x="8083151" y="36543"/>
                  <a:pt x="8071556" y="33867"/>
                </a:cubicBezTo>
                <a:cubicBezTo>
                  <a:pt x="8034164" y="25238"/>
                  <a:pt x="7996967" y="13683"/>
                  <a:pt x="7958667" y="11289"/>
                </a:cubicBezTo>
                <a:lnTo>
                  <a:pt x="7778044" y="0"/>
                </a:lnTo>
                <a:cubicBezTo>
                  <a:pt x="7683970" y="3763"/>
                  <a:pt x="7589957" y="9680"/>
                  <a:pt x="7495822" y="11289"/>
                </a:cubicBezTo>
                <a:lnTo>
                  <a:pt x="6457244" y="22578"/>
                </a:lnTo>
                <a:cubicBezTo>
                  <a:pt x="6441732" y="22901"/>
                  <a:pt x="6427234" y="30501"/>
                  <a:pt x="6412089" y="33867"/>
                </a:cubicBezTo>
                <a:cubicBezTo>
                  <a:pt x="6283105" y="62530"/>
                  <a:pt x="6420612" y="28914"/>
                  <a:pt x="6310489" y="56445"/>
                </a:cubicBezTo>
                <a:cubicBezTo>
                  <a:pt x="6244974" y="100121"/>
                  <a:pt x="6308701" y="64673"/>
                  <a:pt x="6197600" y="90311"/>
                </a:cubicBezTo>
                <a:cubicBezTo>
                  <a:pt x="6174410" y="95662"/>
                  <a:pt x="6152445" y="105363"/>
                  <a:pt x="6129867" y="112889"/>
                </a:cubicBezTo>
                <a:cubicBezTo>
                  <a:pt x="6118578" y="116652"/>
                  <a:pt x="6107780" y="122495"/>
                  <a:pt x="6096000" y="124178"/>
                </a:cubicBezTo>
                <a:cubicBezTo>
                  <a:pt x="6032049" y="133314"/>
                  <a:pt x="6025048" y="131548"/>
                  <a:pt x="5971822" y="146756"/>
                </a:cubicBezTo>
                <a:cubicBezTo>
                  <a:pt x="5934240" y="157494"/>
                  <a:pt x="5935153" y="162275"/>
                  <a:pt x="5892800" y="169334"/>
                </a:cubicBezTo>
                <a:cubicBezTo>
                  <a:pt x="5885376" y="170571"/>
                  <a:pt x="5877748" y="169334"/>
                  <a:pt x="5870222" y="169334"/>
                </a:cubicBezTo>
                <a:lnTo>
                  <a:pt x="5949244" y="146756"/>
                </a:lnTo>
              </a:path>
            </a:pathLst>
          </a:custGeom>
          <a:blipFill>
            <a:blip r:embed="rId4" cstate="print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3491880" y="1196752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igura a mano libera 4"/>
          <p:cNvSpPr/>
          <p:nvPr/>
        </p:nvSpPr>
        <p:spPr>
          <a:xfrm rot="21403198">
            <a:off x="193005" y="-249672"/>
            <a:ext cx="6408712" cy="6930008"/>
          </a:xfrm>
          <a:custGeom>
            <a:avLst/>
            <a:gdLst>
              <a:gd name="connsiteX0" fmla="*/ 55084 w 5484564"/>
              <a:gd name="connsiteY0" fmla="*/ 0 h 7524520"/>
              <a:gd name="connsiteX1" fmla="*/ 793214 w 5484564"/>
              <a:gd name="connsiteY1" fmla="*/ 3029638 h 7524520"/>
              <a:gd name="connsiteX2" fmla="*/ 4814371 w 5484564"/>
              <a:gd name="connsiteY2" fmla="*/ 6885542 h 7524520"/>
              <a:gd name="connsiteX3" fmla="*/ 4814371 w 5484564"/>
              <a:gd name="connsiteY3" fmla="*/ 6863508 h 7524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4564" h="7524520">
                <a:moveTo>
                  <a:pt x="55084" y="0"/>
                </a:moveTo>
                <a:cubicBezTo>
                  <a:pt x="27542" y="941024"/>
                  <a:pt x="0" y="1882048"/>
                  <a:pt x="793214" y="3029638"/>
                </a:cubicBezTo>
                <a:cubicBezTo>
                  <a:pt x="1586428" y="4177228"/>
                  <a:pt x="4144178" y="6246564"/>
                  <a:pt x="4814371" y="6885542"/>
                </a:cubicBezTo>
                <a:cubicBezTo>
                  <a:pt x="5484564" y="7524520"/>
                  <a:pt x="4816207" y="6869016"/>
                  <a:pt x="4814371" y="6863508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 9"/>
          <p:cNvSpPr/>
          <p:nvPr/>
        </p:nvSpPr>
        <p:spPr>
          <a:xfrm>
            <a:off x="0" y="0"/>
            <a:ext cx="11754997" cy="5528632"/>
          </a:xfrm>
          <a:custGeom>
            <a:avLst/>
            <a:gdLst>
              <a:gd name="connsiteX0" fmla="*/ 901547 w 11754997"/>
              <a:gd name="connsiteY0" fmla="*/ 0 h 5528632"/>
              <a:gd name="connsiteX1" fmla="*/ 1529508 w 11754997"/>
              <a:gd name="connsiteY1" fmla="*/ 1277957 h 5528632"/>
              <a:gd name="connsiteX2" fmla="*/ 10078597 w 11754997"/>
              <a:gd name="connsiteY2" fmla="*/ 4836405 h 5528632"/>
              <a:gd name="connsiteX3" fmla="*/ 11587908 w 11754997"/>
              <a:gd name="connsiteY3" fmla="*/ 5431316 h 5528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54997" h="5528632">
                <a:moveTo>
                  <a:pt x="901547" y="0"/>
                </a:moveTo>
                <a:cubicBezTo>
                  <a:pt x="450773" y="235945"/>
                  <a:pt x="0" y="471890"/>
                  <a:pt x="1529508" y="1277957"/>
                </a:cubicBezTo>
                <a:cubicBezTo>
                  <a:pt x="3059016" y="2084025"/>
                  <a:pt x="8402197" y="4144179"/>
                  <a:pt x="10078597" y="4836405"/>
                </a:cubicBezTo>
                <a:cubicBezTo>
                  <a:pt x="11754997" y="5528632"/>
                  <a:pt x="11671452" y="5479974"/>
                  <a:pt x="11587908" y="5431316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>
            <a:off x="4860032" y="5229200"/>
            <a:ext cx="2736304" cy="1800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umetto 4 21"/>
          <p:cNvSpPr/>
          <p:nvPr/>
        </p:nvSpPr>
        <p:spPr>
          <a:xfrm rot="171445">
            <a:off x="3275856" y="980728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ttangolo 23"/>
          <p:cNvSpPr/>
          <p:nvPr/>
        </p:nvSpPr>
        <p:spPr>
          <a:xfrm>
            <a:off x="4146862" y="1135333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umetto 4 24"/>
          <p:cNvSpPr/>
          <p:nvPr/>
        </p:nvSpPr>
        <p:spPr>
          <a:xfrm rot="171445">
            <a:off x="3930838" y="919309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/>
          <p:cNvSpPr/>
          <p:nvPr/>
        </p:nvSpPr>
        <p:spPr>
          <a:xfrm>
            <a:off x="4794934" y="1063326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umetto 4 26"/>
          <p:cNvSpPr/>
          <p:nvPr/>
        </p:nvSpPr>
        <p:spPr>
          <a:xfrm rot="171445">
            <a:off x="4578910" y="847302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ttangolo 27"/>
          <p:cNvSpPr/>
          <p:nvPr/>
        </p:nvSpPr>
        <p:spPr>
          <a:xfrm>
            <a:off x="5370998" y="991318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Fumetto 4 28"/>
          <p:cNvSpPr/>
          <p:nvPr/>
        </p:nvSpPr>
        <p:spPr>
          <a:xfrm rot="171445">
            <a:off x="5154974" y="775294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ettangolo 29"/>
          <p:cNvSpPr/>
          <p:nvPr/>
        </p:nvSpPr>
        <p:spPr>
          <a:xfrm>
            <a:off x="5947062" y="919310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umetto 4 30"/>
          <p:cNvSpPr/>
          <p:nvPr/>
        </p:nvSpPr>
        <p:spPr>
          <a:xfrm rot="171445">
            <a:off x="5731038" y="703286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ttangolo 31"/>
          <p:cNvSpPr/>
          <p:nvPr/>
        </p:nvSpPr>
        <p:spPr>
          <a:xfrm>
            <a:off x="6595134" y="847302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Fumetto 4 32"/>
          <p:cNvSpPr/>
          <p:nvPr/>
        </p:nvSpPr>
        <p:spPr>
          <a:xfrm rot="171445">
            <a:off x="6379110" y="631278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Rettangolo 33"/>
          <p:cNvSpPr/>
          <p:nvPr/>
        </p:nvSpPr>
        <p:spPr>
          <a:xfrm>
            <a:off x="7171199" y="775294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Fumetto 4 34"/>
          <p:cNvSpPr/>
          <p:nvPr/>
        </p:nvSpPr>
        <p:spPr>
          <a:xfrm rot="171445">
            <a:off x="6955175" y="559270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ttangolo 35"/>
          <p:cNvSpPr/>
          <p:nvPr/>
        </p:nvSpPr>
        <p:spPr>
          <a:xfrm>
            <a:off x="7819271" y="703286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Fumetto 4 36"/>
          <p:cNvSpPr/>
          <p:nvPr/>
        </p:nvSpPr>
        <p:spPr>
          <a:xfrm rot="171445">
            <a:off x="7603247" y="487262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ttangolo 37"/>
          <p:cNvSpPr/>
          <p:nvPr/>
        </p:nvSpPr>
        <p:spPr>
          <a:xfrm>
            <a:off x="8467343" y="631277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Fumetto 4 38"/>
          <p:cNvSpPr/>
          <p:nvPr/>
        </p:nvSpPr>
        <p:spPr>
          <a:xfrm rot="171445">
            <a:off x="8251319" y="415253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Rettangolo 39"/>
          <p:cNvSpPr/>
          <p:nvPr/>
        </p:nvSpPr>
        <p:spPr>
          <a:xfrm>
            <a:off x="3786823" y="775294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Fumetto 4 40"/>
          <p:cNvSpPr/>
          <p:nvPr/>
        </p:nvSpPr>
        <p:spPr>
          <a:xfrm rot="171445">
            <a:off x="3570799" y="559270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41"/>
          <p:cNvSpPr/>
          <p:nvPr/>
        </p:nvSpPr>
        <p:spPr>
          <a:xfrm>
            <a:off x="4506902" y="703286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Fumetto 4 42"/>
          <p:cNvSpPr/>
          <p:nvPr/>
        </p:nvSpPr>
        <p:spPr>
          <a:xfrm rot="171445">
            <a:off x="4290878" y="487262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Rettangolo 43"/>
          <p:cNvSpPr/>
          <p:nvPr/>
        </p:nvSpPr>
        <p:spPr>
          <a:xfrm>
            <a:off x="5082966" y="631278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Fumetto 4 44"/>
          <p:cNvSpPr/>
          <p:nvPr/>
        </p:nvSpPr>
        <p:spPr>
          <a:xfrm rot="171445">
            <a:off x="4866942" y="415254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Rettangolo 45"/>
          <p:cNvSpPr/>
          <p:nvPr/>
        </p:nvSpPr>
        <p:spPr>
          <a:xfrm>
            <a:off x="5659030" y="559270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Fumetto 4 46"/>
          <p:cNvSpPr/>
          <p:nvPr/>
        </p:nvSpPr>
        <p:spPr>
          <a:xfrm rot="171445">
            <a:off x="5443006" y="343246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Rettangolo 47"/>
          <p:cNvSpPr/>
          <p:nvPr/>
        </p:nvSpPr>
        <p:spPr>
          <a:xfrm>
            <a:off x="6235094" y="487262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Fumetto 4 48"/>
          <p:cNvSpPr/>
          <p:nvPr/>
        </p:nvSpPr>
        <p:spPr>
          <a:xfrm rot="171445">
            <a:off x="6019070" y="271238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Rettangolo 49"/>
          <p:cNvSpPr/>
          <p:nvPr/>
        </p:nvSpPr>
        <p:spPr>
          <a:xfrm>
            <a:off x="6883167" y="415254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Fumetto 4 50"/>
          <p:cNvSpPr/>
          <p:nvPr/>
        </p:nvSpPr>
        <p:spPr>
          <a:xfrm rot="171445">
            <a:off x="6667143" y="199230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Rettangolo 51"/>
          <p:cNvSpPr/>
          <p:nvPr/>
        </p:nvSpPr>
        <p:spPr>
          <a:xfrm>
            <a:off x="7459231" y="415254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Fumetto 4 52"/>
          <p:cNvSpPr/>
          <p:nvPr/>
        </p:nvSpPr>
        <p:spPr>
          <a:xfrm rot="171445">
            <a:off x="7243207" y="199230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Rettangolo 53"/>
          <p:cNvSpPr/>
          <p:nvPr/>
        </p:nvSpPr>
        <p:spPr>
          <a:xfrm>
            <a:off x="8107302" y="226615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Fumetto 4 54"/>
          <p:cNvSpPr/>
          <p:nvPr/>
        </p:nvSpPr>
        <p:spPr>
          <a:xfrm rot="171445">
            <a:off x="7891278" y="10591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Rettangolo 55"/>
          <p:cNvSpPr/>
          <p:nvPr/>
        </p:nvSpPr>
        <p:spPr>
          <a:xfrm>
            <a:off x="2706702" y="775294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Fumetto 4 56"/>
          <p:cNvSpPr/>
          <p:nvPr/>
        </p:nvSpPr>
        <p:spPr>
          <a:xfrm rot="171445">
            <a:off x="2490678" y="559270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Rettangolo 57"/>
          <p:cNvSpPr/>
          <p:nvPr/>
        </p:nvSpPr>
        <p:spPr>
          <a:xfrm>
            <a:off x="2058631" y="415253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Fumetto 4 58"/>
          <p:cNvSpPr/>
          <p:nvPr/>
        </p:nvSpPr>
        <p:spPr>
          <a:xfrm rot="171445">
            <a:off x="1842607" y="199229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Rettangolo 59"/>
          <p:cNvSpPr/>
          <p:nvPr/>
        </p:nvSpPr>
        <p:spPr>
          <a:xfrm>
            <a:off x="3066743" y="415253"/>
            <a:ext cx="72008" cy="3600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1" name="Fumetto 4 60"/>
          <p:cNvSpPr/>
          <p:nvPr/>
        </p:nvSpPr>
        <p:spPr>
          <a:xfrm rot="171445">
            <a:off x="2850719" y="199229"/>
            <a:ext cx="432048" cy="288032"/>
          </a:xfrm>
          <a:prstGeom prst="cloudCallout">
            <a:avLst>
              <a:gd name="adj1" fmla="val 6925"/>
              <a:gd name="adj2" fmla="val 48931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Figura a mano libera 61"/>
          <p:cNvSpPr/>
          <p:nvPr/>
        </p:nvSpPr>
        <p:spPr>
          <a:xfrm>
            <a:off x="3872089" y="1204655"/>
            <a:ext cx="5328355" cy="2904501"/>
          </a:xfrm>
          <a:custGeom>
            <a:avLst/>
            <a:gdLst>
              <a:gd name="connsiteX0" fmla="*/ 90311 w 5328355"/>
              <a:gd name="connsiteY0" fmla="*/ 624145 h 2904501"/>
              <a:gd name="connsiteX1" fmla="*/ 90311 w 5328355"/>
              <a:gd name="connsiteY1" fmla="*/ 624145 h 2904501"/>
              <a:gd name="connsiteX2" fmla="*/ 191911 w 5328355"/>
              <a:gd name="connsiteY2" fmla="*/ 590278 h 2904501"/>
              <a:gd name="connsiteX3" fmla="*/ 383822 w 5328355"/>
              <a:gd name="connsiteY3" fmla="*/ 556412 h 2904501"/>
              <a:gd name="connsiteX4" fmla="*/ 1659467 w 5328355"/>
              <a:gd name="connsiteY4" fmla="*/ 545123 h 2904501"/>
              <a:gd name="connsiteX5" fmla="*/ 1817511 w 5328355"/>
              <a:gd name="connsiteY5" fmla="*/ 522545 h 2904501"/>
              <a:gd name="connsiteX6" fmla="*/ 1896533 w 5328355"/>
              <a:gd name="connsiteY6" fmla="*/ 511256 h 2904501"/>
              <a:gd name="connsiteX7" fmla="*/ 2223911 w 5328355"/>
              <a:gd name="connsiteY7" fmla="*/ 499967 h 2904501"/>
              <a:gd name="connsiteX8" fmla="*/ 2370667 w 5328355"/>
              <a:gd name="connsiteY8" fmla="*/ 488678 h 2904501"/>
              <a:gd name="connsiteX9" fmla="*/ 2664178 w 5328355"/>
              <a:gd name="connsiteY9" fmla="*/ 477389 h 2904501"/>
              <a:gd name="connsiteX10" fmla="*/ 2878667 w 5328355"/>
              <a:gd name="connsiteY10" fmla="*/ 466101 h 2904501"/>
              <a:gd name="connsiteX11" fmla="*/ 2923822 w 5328355"/>
              <a:gd name="connsiteY11" fmla="*/ 454812 h 2904501"/>
              <a:gd name="connsiteX12" fmla="*/ 3002844 w 5328355"/>
              <a:gd name="connsiteY12" fmla="*/ 443523 h 2904501"/>
              <a:gd name="connsiteX13" fmla="*/ 3115733 w 5328355"/>
              <a:gd name="connsiteY13" fmla="*/ 398367 h 2904501"/>
              <a:gd name="connsiteX14" fmla="*/ 3217333 w 5328355"/>
              <a:gd name="connsiteY14" fmla="*/ 375789 h 2904501"/>
              <a:gd name="connsiteX15" fmla="*/ 3251200 w 5328355"/>
              <a:gd name="connsiteY15" fmla="*/ 364501 h 2904501"/>
              <a:gd name="connsiteX16" fmla="*/ 3386667 w 5328355"/>
              <a:gd name="connsiteY16" fmla="*/ 353212 h 2904501"/>
              <a:gd name="connsiteX17" fmla="*/ 3465689 w 5328355"/>
              <a:gd name="connsiteY17" fmla="*/ 341923 h 2904501"/>
              <a:gd name="connsiteX18" fmla="*/ 3499555 w 5328355"/>
              <a:gd name="connsiteY18" fmla="*/ 330634 h 2904501"/>
              <a:gd name="connsiteX19" fmla="*/ 3623733 w 5328355"/>
              <a:gd name="connsiteY19" fmla="*/ 308056 h 2904501"/>
              <a:gd name="connsiteX20" fmla="*/ 3714044 w 5328355"/>
              <a:gd name="connsiteY20" fmla="*/ 285478 h 2904501"/>
              <a:gd name="connsiteX21" fmla="*/ 3770489 w 5328355"/>
              <a:gd name="connsiteY21" fmla="*/ 274189 h 2904501"/>
              <a:gd name="connsiteX22" fmla="*/ 3804355 w 5328355"/>
              <a:gd name="connsiteY22" fmla="*/ 262901 h 2904501"/>
              <a:gd name="connsiteX23" fmla="*/ 4289778 w 5328355"/>
              <a:gd name="connsiteY23" fmla="*/ 240323 h 2904501"/>
              <a:gd name="connsiteX24" fmla="*/ 4357511 w 5328355"/>
              <a:gd name="connsiteY24" fmla="*/ 229034 h 2904501"/>
              <a:gd name="connsiteX25" fmla="*/ 4425244 w 5328355"/>
              <a:gd name="connsiteY25" fmla="*/ 206456 h 2904501"/>
              <a:gd name="connsiteX26" fmla="*/ 4492978 w 5328355"/>
              <a:gd name="connsiteY26" fmla="*/ 195167 h 2904501"/>
              <a:gd name="connsiteX27" fmla="*/ 4617155 w 5328355"/>
              <a:gd name="connsiteY27" fmla="*/ 161301 h 2904501"/>
              <a:gd name="connsiteX28" fmla="*/ 4730044 w 5328355"/>
              <a:gd name="connsiteY28" fmla="*/ 138723 h 2904501"/>
              <a:gd name="connsiteX29" fmla="*/ 4820355 w 5328355"/>
              <a:gd name="connsiteY29" fmla="*/ 127434 h 2904501"/>
              <a:gd name="connsiteX30" fmla="*/ 4899378 w 5328355"/>
              <a:gd name="connsiteY30" fmla="*/ 104856 h 2904501"/>
              <a:gd name="connsiteX31" fmla="*/ 5046133 w 5328355"/>
              <a:gd name="connsiteY31" fmla="*/ 82278 h 2904501"/>
              <a:gd name="connsiteX32" fmla="*/ 5136444 w 5328355"/>
              <a:gd name="connsiteY32" fmla="*/ 59701 h 2904501"/>
              <a:gd name="connsiteX33" fmla="*/ 5260622 w 5328355"/>
              <a:gd name="connsiteY33" fmla="*/ 70989 h 2904501"/>
              <a:gd name="connsiteX34" fmla="*/ 5260622 w 5328355"/>
              <a:gd name="connsiteY34" fmla="*/ 195167 h 2904501"/>
              <a:gd name="connsiteX35" fmla="*/ 5249333 w 5328355"/>
              <a:gd name="connsiteY35" fmla="*/ 567701 h 2904501"/>
              <a:gd name="connsiteX36" fmla="*/ 5260622 w 5328355"/>
              <a:gd name="connsiteY36" fmla="*/ 1120856 h 2904501"/>
              <a:gd name="connsiteX37" fmla="*/ 5271911 w 5328355"/>
              <a:gd name="connsiteY37" fmla="*/ 1278901 h 2904501"/>
              <a:gd name="connsiteX38" fmla="*/ 5294489 w 5328355"/>
              <a:gd name="connsiteY38" fmla="*/ 1764323 h 2904501"/>
              <a:gd name="connsiteX39" fmla="*/ 5305778 w 5328355"/>
              <a:gd name="connsiteY39" fmla="*/ 2328767 h 2904501"/>
              <a:gd name="connsiteX40" fmla="*/ 5328355 w 5328355"/>
              <a:gd name="connsiteY40" fmla="*/ 2723878 h 2904501"/>
              <a:gd name="connsiteX41" fmla="*/ 5305778 w 5328355"/>
              <a:gd name="connsiteY41" fmla="*/ 2870634 h 2904501"/>
              <a:gd name="connsiteX42" fmla="*/ 5294489 w 5328355"/>
              <a:gd name="connsiteY42" fmla="*/ 2904501 h 2904501"/>
              <a:gd name="connsiteX43" fmla="*/ 5159022 w 5328355"/>
              <a:gd name="connsiteY43" fmla="*/ 2881923 h 2904501"/>
              <a:gd name="connsiteX44" fmla="*/ 5113867 w 5328355"/>
              <a:gd name="connsiteY44" fmla="*/ 2859345 h 2904501"/>
              <a:gd name="connsiteX45" fmla="*/ 5046133 w 5328355"/>
              <a:gd name="connsiteY45" fmla="*/ 2836767 h 2904501"/>
              <a:gd name="connsiteX46" fmla="*/ 5012267 w 5328355"/>
              <a:gd name="connsiteY46" fmla="*/ 2814189 h 2904501"/>
              <a:gd name="connsiteX47" fmla="*/ 4944533 w 5328355"/>
              <a:gd name="connsiteY47" fmla="*/ 2791612 h 2904501"/>
              <a:gd name="connsiteX48" fmla="*/ 4876800 w 5328355"/>
              <a:gd name="connsiteY48" fmla="*/ 2746456 h 2904501"/>
              <a:gd name="connsiteX49" fmla="*/ 4809067 w 5328355"/>
              <a:gd name="connsiteY49" fmla="*/ 2723878 h 2904501"/>
              <a:gd name="connsiteX50" fmla="*/ 4775200 w 5328355"/>
              <a:gd name="connsiteY50" fmla="*/ 2712589 h 2904501"/>
              <a:gd name="connsiteX51" fmla="*/ 4741333 w 5328355"/>
              <a:gd name="connsiteY51" fmla="*/ 2690012 h 2904501"/>
              <a:gd name="connsiteX52" fmla="*/ 4673600 w 5328355"/>
              <a:gd name="connsiteY52" fmla="*/ 2667434 h 2904501"/>
              <a:gd name="connsiteX53" fmla="*/ 4639733 w 5328355"/>
              <a:gd name="connsiteY53" fmla="*/ 2644856 h 2904501"/>
              <a:gd name="connsiteX54" fmla="*/ 4572000 w 5328355"/>
              <a:gd name="connsiteY54" fmla="*/ 2622278 h 2904501"/>
              <a:gd name="connsiteX55" fmla="*/ 4538133 w 5328355"/>
              <a:gd name="connsiteY55" fmla="*/ 2610989 h 2904501"/>
              <a:gd name="connsiteX56" fmla="*/ 4436533 w 5328355"/>
              <a:gd name="connsiteY56" fmla="*/ 2554545 h 2904501"/>
              <a:gd name="connsiteX57" fmla="*/ 4368800 w 5328355"/>
              <a:gd name="connsiteY57" fmla="*/ 2509389 h 2904501"/>
              <a:gd name="connsiteX58" fmla="*/ 4323644 w 5328355"/>
              <a:gd name="connsiteY58" fmla="*/ 2486812 h 2904501"/>
              <a:gd name="connsiteX59" fmla="*/ 4222044 w 5328355"/>
              <a:gd name="connsiteY59" fmla="*/ 2430367 h 2904501"/>
              <a:gd name="connsiteX60" fmla="*/ 4143022 w 5328355"/>
              <a:gd name="connsiteY60" fmla="*/ 2385212 h 2904501"/>
              <a:gd name="connsiteX61" fmla="*/ 4109155 w 5328355"/>
              <a:gd name="connsiteY61" fmla="*/ 2362634 h 2904501"/>
              <a:gd name="connsiteX62" fmla="*/ 3996267 w 5328355"/>
              <a:gd name="connsiteY62" fmla="*/ 2328767 h 2904501"/>
              <a:gd name="connsiteX63" fmla="*/ 3928533 w 5328355"/>
              <a:gd name="connsiteY63" fmla="*/ 2283612 h 2904501"/>
              <a:gd name="connsiteX64" fmla="*/ 3872089 w 5328355"/>
              <a:gd name="connsiteY64" fmla="*/ 2272323 h 2904501"/>
              <a:gd name="connsiteX65" fmla="*/ 3804355 w 5328355"/>
              <a:gd name="connsiteY65" fmla="*/ 2249745 h 2904501"/>
              <a:gd name="connsiteX66" fmla="*/ 3759200 w 5328355"/>
              <a:gd name="connsiteY66" fmla="*/ 2238456 h 2904501"/>
              <a:gd name="connsiteX67" fmla="*/ 3657600 w 5328355"/>
              <a:gd name="connsiteY67" fmla="*/ 2204589 h 2904501"/>
              <a:gd name="connsiteX68" fmla="*/ 3623733 w 5328355"/>
              <a:gd name="connsiteY68" fmla="*/ 2193301 h 2904501"/>
              <a:gd name="connsiteX69" fmla="*/ 3589867 w 5328355"/>
              <a:gd name="connsiteY69" fmla="*/ 2170723 h 2904501"/>
              <a:gd name="connsiteX70" fmla="*/ 3476978 w 5328355"/>
              <a:gd name="connsiteY70" fmla="*/ 2148145 h 2904501"/>
              <a:gd name="connsiteX71" fmla="*/ 3409244 w 5328355"/>
              <a:gd name="connsiteY71" fmla="*/ 2125567 h 2904501"/>
              <a:gd name="connsiteX72" fmla="*/ 3375378 w 5328355"/>
              <a:gd name="connsiteY72" fmla="*/ 2114278 h 2904501"/>
              <a:gd name="connsiteX73" fmla="*/ 3285067 w 5328355"/>
              <a:gd name="connsiteY73" fmla="*/ 2069123 h 2904501"/>
              <a:gd name="connsiteX74" fmla="*/ 3194755 w 5328355"/>
              <a:gd name="connsiteY74" fmla="*/ 2046545 h 2904501"/>
              <a:gd name="connsiteX75" fmla="*/ 3070578 w 5328355"/>
              <a:gd name="connsiteY75" fmla="*/ 1990101 h 2904501"/>
              <a:gd name="connsiteX76" fmla="*/ 2980267 w 5328355"/>
              <a:gd name="connsiteY76" fmla="*/ 1956234 h 2904501"/>
              <a:gd name="connsiteX77" fmla="*/ 2946400 w 5328355"/>
              <a:gd name="connsiteY77" fmla="*/ 1933656 h 2904501"/>
              <a:gd name="connsiteX78" fmla="*/ 2878667 w 5328355"/>
              <a:gd name="connsiteY78" fmla="*/ 1911078 h 2904501"/>
              <a:gd name="connsiteX79" fmla="*/ 2765778 w 5328355"/>
              <a:gd name="connsiteY79" fmla="*/ 1877212 h 2904501"/>
              <a:gd name="connsiteX80" fmla="*/ 2731911 w 5328355"/>
              <a:gd name="connsiteY80" fmla="*/ 1854634 h 2904501"/>
              <a:gd name="connsiteX81" fmla="*/ 2698044 w 5328355"/>
              <a:gd name="connsiteY81" fmla="*/ 1843345 h 2904501"/>
              <a:gd name="connsiteX82" fmla="*/ 2619022 w 5328355"/>
              <a:gd name="connsiteY82" fmla="*/ 1820767 h 2904501"/>
              <a:gd name="connsiteX83" fmla="*/ 2540000 w 5328355"/>
              <a:gd name="connsiteY83" fmla="*/ 1775612 h 2904501"/>
              <a:gd name="connsiteX84" fmla="*/ 2494844 w 5328355"/>
              <a:gd name="connsiteY84" fmla="*/ 1764323 h 2904501"/>
              <a:gd name="connsiteX85" fmla="*/ 2415822 w 5328355"/>
              <a:gd name="connsiteY85" fmla="*/ 1741745 h 2904501"/>
              <a:gd name="connsiteX86" fmla="*/ 2370667 w 5328355"/>
              <a:gd name="connsiteY86" fmla="*/ 1719167 h 2904501"/>
              <a:gd name="connsiteX87" fmla="*/ 2269067 w 5328355"/>
              <a:gd name="connsiteY87" fmla="*/ 1685301 h 2904501"/>
              <a:gd name="connsiteX88" fmla="*/ 2235200 w 5328355"/>
              <a:gd name="connsiteY88" fmla="*/ 1674012 h 2904501"/>
              <a:gd name="connsiteX89" fmla="*/ 2201333 w 5328355"/>
              <a:gd name="connsiteY89" fmla="*/ 1662723 h 2904501"/>
              <a:gd name="connsiteX90" fmla="*/ 2156178 w 5328355"/>
              <a:gd name="connsiteY90" fmla="*/ 1640145 h 2904501"/>
              <a:gd name="connsiteX91" fmla="*/ 2088444 w 5328355"/>
              <a:gd name="connsiteY91" fmla="*/ 1617567 h 2904501"/>
              <a:gd name="connsiteX92" fmla="*/ 2054578 w 5328355"/>
              <a:gd name="connsiteY92" fmla="*/ 1606278 h 2904501"/>
              <a:gd name="connsiteX93" fmla="*/ 2020711 w 5328355"/>
              <a:gd name="connsiteY93" fmla="*/ 1594989 h 2904501"/>
              <a:gd name="connsiteX94" fmla="*/ 1975555 w 5328355"/>
              <a:gd name="connsiteY94" fmla="*/ 1572412 h 2904501"/>
              <a:gd name="connsiteX95" fmla="*/ 1930400 w 5328355"/>
              <a:gd name="connsiteY95" fmla="*/ 1538545 h 2904501"/>
              <a:gd name="connsiteX96" fmla="*/ 1885244 w 5328355"/>
              <a:gd name="connsiteY96" fmla="*/ 1527256 h 2904501"/>
              <a:gd name="connsiteX97" fmla="*/ 1840089 w 5328355"/>
              <a:gd name="connsiteY97" fmla="*/ 1504678 h 2904501"/>
              <a:gd name="connsiteX98" fmla="*/ 1806222 w 5328355"/>
              <a:gd name="connsiteY98" fmla="*/ 1470812 h 2904501"/>
              <a:gd name="connsiteX99" fmla="*/ 1704622 w 5328355"/>
              <a:gd name="connsiteY99" fmla="*/ 1436945 h 2904501"/>
              <a:gd name="connsiteX100" fmla="*/ 1580444 w 5328355"/>
              <a:gd name="connsiteY100" fmla="*/ 1357923 h 2904501"/>
              <a:gd name="connsiteX101" fmla="*/ 1535289 w 5328355"/>
              <a:gd name="connsiteY101" fmla="*/ 1346634 h 2904501"/>
              <a:gd name="connsiteX102" fmla="*/ 1478844 w 5328355"/>
              <a:gd name="connsiteY102" fmla="*/ 1324056 h 2904501"/>
              <a:gd name="connsiteX103" fmla="*/ 1444978 w 5328355"/>
              <a:gd name="connsiteY103" fmla="*/ 1301478 h 2904501"/>
              <a:gd name="connsiteX104" fmla="*/ 1411111 w 5328355"/>
              <a:gd name="connsiteY104" fmla="*/ 1290189 h 2904501"/>
              <a:gd name="connsiteX105" fmla="*/ 1377244 w 5328355"/>
              <a:gd name="connsiteY105" fmla="*/ 1267612 h 2904501"/>
              <a:gd name="connsiteX106" fmla="*/ 1343378 w 5328355"/>
              <a:gd name="connsiteY106" fmla="*/ 1256323 h 2904501"/>
              <a:gd name="connsiteX107" fmla="*/ 1309511 w 5328355"/>
              <a:gd name="connsiteY107" fmla="*/ 1233745 h 2904501"/>
              <a:gd name="connsiteX108" fmla="*/ 1196622 w 5328355"/>
              <a:gd name="connsiteY108" fmla="*/ 1199878 h 2904501"/>
              <a:gd name="connsiteX109" fmla="*/ 1162755 w 5328355"/>
              <a:gd name="connsiteY109" fmla="*/ 1166012 h 2904501"/>
              <a:gd name="connsiteX110" fmla="*/ 1095022 w 5328355"/>
              <a:gd name="connsiteY110" fmla="*/ 1143434 h 2904501"/>
              <a:gd name="connsiteX111" fmla="*/ 1004711 w 5328355"/>
              <a:gd name="connsiteY111" fmla="*/ 1086989 h 2904501"/>
              <a:gd name="connsiteX112" fmla="*/ 936978 w 5328355"/>
              <a:gd name="connsiteY112" fmla="*/ 1064412 h 2904501"/>
              <a:gd name="connsiteX113" fmla="*/ 903111 w 5328355"/>
              <a:gd name="connsiteY113" fmla="*/ 1030545 h 2904501"/>
              <a:gd name="connsiteX114" fmla="*/ 824089 w 5328355"/>
              <a:gd name="connsiteY114" fmla="*/ 996678 h 2904501"/>
              <a:gd name="connsiteX115" fmla="*/ 790222 w 5328355"/>
              <a:gd name="connsiteY115" fmla="*/ 974101 h 2904501"/>
              <a:gd name="connsiteX116" fmla="*/ 722489 w 5328355"/>
              <a:gd name="connsiteY116" fmla="*/ 951523 h 2904501"/>
              <a:gd name="connsiteX117" fmla="*/ 688622 w 5328355"/>
              <a:gd name="connsiteY117" fmla="*/ 940234 h 2904501"/>
              <a:gd name="connsiteX118" fmla="*/ 609600 w 5328355"/>
              <a:gd name="connsiteY118" fmla="*/ 895078 h 2904501"/>
              <a:gd name="connsiteX119" fmla="*/ 553155 w 5328355"/>
              <a:gd name="connsiteY119" fmla="*/ 883789 h 2904501"/>
              <a:gd name="connsiteX120" fmla="*/ 508000 w 5328355"/>
              <a:gd name="connsiteY120" fmla="*/ 861212 h 2904501"/>
              <a:gd name="connsiteX121" fmla="*/ 440267 w 5328355"/>
              <a:gd name="connsiteY121" fmla="*/ 838634 h 2904501"/>
              <a:gd name="connsiteX122" fmla="*/ 361244 w 5328355"/>
              <a:gd name="connsiteY122" fmla="*/ 804767 h 2904501"/>
              <a:gd name="connsiteX123" fmla="*/ 316089 w 5328355"/>
              <a:gd name="connsiteY123" fmla="*/ 782189 h 2904501"/>
              <a:gd name="connsiteX124" fmla="*/ 237067 w 5328355"/>
              <a:gd name="connsiteY124" fmla="*/ 759612 h 2904501"/>
              <a:gd name="connsiteX125" fmla="*/ 135467 w 5328355"/>
              <a:gd name="connsiteY125" fmla="*/ 725745 h 2904501"/>
              <a:gd name="connsiteX126" fmla="*/ 67733 w 5328355"/>
              <a:gd name="connsiteY126" fmla="*/ 691878 h 2904501"/>
              <a:gd name="connsiteX127" fmla="*/ 0 w 5328355"/>
              <a:gd name="connsiteY127" fmla="*/ 669301 h 2904501"/>
              <a:gd name="connsiteX128" fmla="*/ 45155 w 5328355"/>
              <a:gd name="connsiteY128" fmla="*/ 612856 h 2904501"/>
              <a:gd name="connsiteX129" fmla="*/ 191911 w 5328355"/>
              <a:gd name="connsiteY129" fmla="*/ 578989 h 2904501"/>
              <a:gd name="connsiteX130" fmla="*/ 191911 w 5328355"/>
              <a:gd name="connsiteY130" fmla="*/ 578989 h 2904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</a:cxnLst>
            <a:rect l="l" t="t" r="r" b="b"/>
            <a:pathLst>
              <a:path w="5328355" h="2904501">
                <a:moveTo>
                  <a:pt x="90311" y="624145"/>
                </a:moveTo>
                <a:lnTo>
                  <a:pt x="90311" y="624145"/>
                </a:lnTo>
                <a:cubicBezTo>
                  <a:pt x="124178" y="612856"/>
                  <a:pt x="157388" y="599363"/>
                  <a:pt x="191911" y="590278"/>
                </a:cubicBezTo>
                <a:cubicBezTo>
                  <a:pt x="208881" y="585812"/>
                  <a:pt x="351409" y="556952"/>
                  <a:pt x="383822" y="556412"/>
                </a:cubicBezTo>
                <a:lnTo>
                  <a:pt x="1659467" y="545123"/>
                </a:lnTo>
                <a:lnTo>
                  <a:pt x="1817511" y="522545"/>
                </a:lnTo>
                <a:cubicBezTo>
                  <a:pt x="1843852" y="518782"/>
                  <a:pt x="1869941" y="512173"/>
                  <a:pt x="1896533" y="511256"/>
                </a:cubicBezTo>
                <a:lnTo>
                  <a:pt x="2223911" y="499967"/>
                </a:lnTo>
                <a:cubicBezTo>
                  <a:pt x="2272830" y="496204"/>
                  <a:pt x="2321668" y="491191"/>
                  <a:pt x="2370667" y="488678"/>
                </a:cubicBezTo>
                <a:cubicBezTo>
                  <a:pt x="2468448" y="483664"/>
                  <a:pt x="2566365" y="481736"/>
                  <a:pt x="2664178" y="477389"/>
                </a:cubicBezTo>
                <a:lnTo>
                  <a:pt x="2878667" y="466101"/>
                </a:lnTo>
                <a:cubicBezTo>
                  <a:pt x="2893719" y="462338"/>
                  <a:pt x="2908557" y="457587"/>
                  <a:pt x="2923822" y="454812"/>
                </a:cubicBezTo>
                <a:cubicBezTo>
                  <a:pt x="2950001" y="450052"/>
                  <a:pt x="2976917" y="449506"/>
                  <a:pt x="3002844" y="443523"/>
                </a:cubicBezTo>
                <a:cubicBezTo>
                  <a:pt x="3077079" y="426392"/>
                  <a:pt x="3055983" y="423974"/>
                  <a:pt x="3115733" y="398367"/>
                </a:cubicBezTo>
                <a:cubicBezTo>
                  <a:pt x="3156782" y="380774"/>
                  <a:pt x="3165815" y="387237"/>
                  <a:pt x="3217333" y="375789"/>
                </a:cubicBezTo>
                <a:cubicBezTo>
                  <a:pt x="3228949" y="373208"/>
                  <a:pt x="3239405" y="366074"/>
                  <a:pt x="3251200" y="364501"/>
                </a:cubicBezTo>
                <a:cubicBezTo>
                  <a:pt x="3296115" y="358513"/>
                  <a:pt x="3341604" y="357956"/>
                  <a:pt x="3386667" y="353212"/>
                </a:cubicBezTo>
                <a:cubicBezTo>
                  <a:pt x="3413129" y="350427"/>
                  <a:pt x="3439348" y="345686"/>
                  <a:pt x="3465689" y="341923"/>
                </a:cubicBezTo>
                <a:cubicBezTo>
                  <a:pt x="3476978" y="338160"/>
                  <a:pt x="3488011" y="333520"/>
                  <a:pt x="3499555" y="330634"/>
                </a:cubicBezTo>
                <a:cubicBezTo>
                  <a:pt x="3564854" y="314309"/>
                  <a:pt x="3553286" y="323152"/>
                  <a:pt x="3623733" y="308056"/>
                </a:cubicBezTo>
                <a:cubicBezTo>
                  <a:pt x="3654074" y="301554"/>
                  <a:pt x="3683616" y="291564"/>
                  <a:pt x="3714044" y="285478"/>
                </a:cubicBezTo>
                <a:cubicBezTo>
                  <a:pt x="3732859" y="281715"/>
                  <a:pt x="3751874" y="278843"/>
                  <a:pt x="3770489" y="274189"/>
                </a:cubicBezTo>
                <a:cubicBezTo>
                  <a:pt x="3782033" y="271303"/>
                  <a:pt x="3792529" y="264215"/>
                  <a:pt x="3804355" y="262901"/>
                </a:cubicBezTo>
                <a:cubicBezTo>
                  <a:pt x="3917063" y="250378"/>
                  <a:pt x="4218745" y="242860"/>
                  <a:pt x="4289778" y="240323"/>
                </a:cubicBezTo>
                <a:cubicBezTo>
                  <a:pt x="4312356" y="236560"/>
                  <a:pt x="4335305" y="234586"/>
                  <a:pt x="4357511" y="229034"/>
                </a:cubicBezTo>
                <a:cubicBezTo>
                  <a:pt x="4380599" y="223262"/>
                  <a:pt x="4401769" y="210369"/>
                  <a:pt x="4425244" y="206456"/>
                </a:cubicBezTo>
                <a:lnTo>
                  <a:pt x="4492978" y="195167"/>
                </a:lnTo>
                <a:cubicBezTo>
                  <a:pt x="4541638" y="178946"/>
                  <a:pt x="4553486" y="174035"/>
                  <a:pt x="4617155" y="161301"/>
                </a:cubicBezTo>
                <a:cubicBezTo>
                  <a:pt x="4654785" y="153775"/>
                  <a:pt x="4691965" y="143483"/>
                  <a:pt x="4730044" y="138723"/>
                </a:cubicBezTo>
                <a:cubicBezTo>
                  <a:pt x="4760148" y="134960"/>
                  <a:pt x="4790430" y="132422"/>
                  <a:pt x="4820355" y="127434"/>
                </a:cubicBezTo>
                <a:cubicBezTo>
                  <a:pt x="4918700" y="111043"/>
                  <a:pt x="4818852" y="122751"/>
                  <a:pt x="4899378" y="104856"/>
                </a:cubicBezTo>
                <a:cubicBezTo>
                  <a:pt x="4927572" y="98591"/>
                  <a:pt x="5020925" y="85879"/>
                  <a:pt x="5046133" y="82278"/>
                </a:cubicBezTo>
                <a:cubicBezTo>
                  <a:pt x="5072859" y="73369"/>
                  <a:pt x="5109196" y="59701"/>
                  <a:pt x="5136444" y="59701"/>
                </a:cubicBezTo>
                <a:cubicBezTo>
                  <a:pt x="5178007" y="59701"/>
                  <a:pt x="5219229" y="67226"/>
                  <a:pt x="5260622" y="70989"/>
                </a:cubicBezTo>
                <a:cubicBezTo>
                  <a:pt x="5216710" y="378374"/>
                  <a:pt x="5260622" y="0"/>
                  <a:pt x="5260622" y="195167"/>
                </a:cubicBezTo>
                <a:cubicBezTo>
                  <a:pt x="5260622" y="319402"/>
                  <a:pt x="5253096" y="443523"/>
                  <a:pt x="5249333" y="567701"/>
                </a:cubicBezTo>
                <a:cubicBezTo>
                  <a:pt x="5253096" y="752086"/>
                  <a:pt x="5254770" y="936525"/>
                  <a:pt x="5260622" y="1120856"/>
                </a:cubicBezTo>
                <a:cubicBezTo>
                  <a:pt x="5262298" y="1173645"/>
                  <a:pt x="5269273" y="1226151"/>
                  <a:pt x="5271911" y="1278901"/>
                </a:cubicBezTo>
                <a:cubicBezTo>
                  <a:pt x="5313166" y="2103997"/>
                  <a:pt x="5259450" y="1168663"/>
                  <a:pt x="5294489" y="1764323"/>
                </a:cubicBezTo>
                <a:cubicBezTo>
                  <a:pt x="5298252" y="1952471"/>
                  <a:pt x="5300403" y="2140658"/>
                  <a:pt x="5305778" y="2328767"/>
                </a:cubicBezTo>
                <a:cubicBezTo>
                  <a:pt x="5309306" y="2452240"/>
                  <a:pt x="5320002" y="2598577"/>
                  <a:pt x="5328355" y="2723878"/>
                </a:cubicBezTo>
                <a:cubicBezTo>
                  <a:pt x="5321500" y="2778720"/>
                  <a:pt x="5318708" y="2818915"/>
                  <a:pt x="5305778" y="2870634"/>
                </a:cubicBezTo>
                <a:cubicBezTo>
                  <a:pt x="5302892" y="2882178"/>
                  <a:pt x="5298252" y="2893212"/>
                  <a:pt x="5294489" y="2904501"/>
                </a:cubicBezTo>
                <a:cubicBezTo>
                  <a:pt x="5261708" y="2900403"/>
                  <a:pt x="5196315" y="2895908"/>
                  <a:pt x="5159022" y="2881923"/>
                </a:cubicBezTo>
                <a:cubicBezTo>
                  <a:pt x="5143265" y="2876014"/>
                  <a:pt x="5129492" y="2865595"/>
                  <a:pt x="5113867" y="2859345"/>
                </a:cubicBezTo>
                <a:cubicBezTo>
                  <a:pt x="5091770" y="2850506"/>
                  <a:pt x="5046133" y="2836767"/>
                  <a:pt x="5046133" y="2836767"/>
                </a:cubicBezTo>
                <a:cubicBezTo>
                  <a:pt x="5034844" y="2829241"/>
                  <a:pt x="5024665" y="2819699"/>
                  <a:pt x="5012267" y="2814189"/>
                </a:cubicBezTo>
                <a:cubicBezTo>
                  <a:pt x="4990519" y="2804523"/>
                  <a:pt x="4944533" y="2791612"/>
                  <a:pt x="4944533" y="2791612"/>
                </a:cubicBezTo>
                <a:cubicBezTo>
                  <a:pt x="4921955" y="2776560"/>
                  <a:pt x="4902543" y="2755037"/>
                  <a:pt x="4876800" y="2746456"/>
                </a:cubicBezTo>
                <a:lnTo>
                  <a:pt x="4809067" y="2723878"/>
                </a:lnTo>
                <a:cubicBezTo>
                  <a:pt x="4797778" y="2720115"/>
                  <a:pt x="4785101" y="2719190"/>
                  <a:pt x="4775200" y="2712589"/>
                </a:cubicBezTo>
                <a:cubicBezTo>
                  <a:pt x="4763911" y="2705063"/>
                  <a:pt x="4753731" y="2695522"/>
                  <a:pt x="4741333" y="2690012"/>
                </a:cubicBezTo>
                <a:cubicBezTo>
                  <a:pt x="4719585" y="2680346"/>
                  <a:pt x="4693402" y="2680635"/>
                  <a:pt x="4673600" y="2667434"/>
                </a:cubicBezTo>
                <a:cubicBezTo>
                  <a:pt x="4662311" y="2659908"/>
                  <a:pt x="4652131" y="2650366"/>
                  <a:pt x="4639733" y="2644856"/>
                </a:cubicBezTo>
                <a:cubicBezTo>
                  <a:pt x="4617985" y="2635190"/>
                  <a:pt x="4594578" y="2629804"/>
                  <a:pt x="4572000" y="2622278"/>
                </a:cubicBezTo>
                <a:cubicBezTo>
                  <a:pt x="4560711" y="2618515"/>
                  <a:pt x="4548034" y="2617590"/>
                  <a:pt x="4538133" y="2610989"/>
                </a:cubicBezTo>
                <a:cubicBezTo>
                  <a:pt x="4460499" y="2559233"/>
                  <a:pt x="4496142" y="2574415"/>
                  <a:pt x="4436533" y="2554545"/>
                </a:cubicBezTo>
                <a:cubicBezTo>
                  <a:pt x="4413955" y="2539493"/>
                  <a:pt x="4393071" y="2521524"/>
                  <a:pt x="4368800" y="2509389"/>
                </a:cubicBezTo>
                <a:cubicBezTo>
                  <a:pt x="4353748" y="2501863"/>
                  <a:pt x="4338074" y="2495470"/>
                  <a:pt x="4323644" y="2486812"/>
                </a:cubicBezTo>
                <a:cubicBezTo>
                  <a:pt x="4226597" y="2428584"/>
                  <a:pt x="4290167" y="2453075"/>
                  <a:pt x="4222044" y="2430367"/>
                </a:cubicBezTo>
                <a:cubicBezTo>
                  <a:pt x="4112856" y="2348477"/>
                  <a:pt x="4229216" y="2428309"/>
                  <a:pt x="4143022" y="2385212"/>
                </a:cubicBezTo>
                <a:cubicBezTo>
                  <a:pt x="4130887" y="2379144"/>
                  <a:pt x="4121553" y="2368144"/>
                  <a:pt x="4109155" y="2362634"/>
                </a:cubicBezTo>
                <a:cubicBezTo>
                  <a:pt x="4073819" y="2346929"/>
                  <a:pt x="4033795" y="2338149"/>
                  <a:pt x="3996267" y="2328767"/>
                </a:cubicBezTo>
                <a:cubicBezTo>
                  <a:pt x="3973689" y="2313715"/>
                  <a:pt x="3955141" y="2288934"/>
                  <a:pt x="3928533" y="2283612"/>
                </a:cubicBezTo>
                <a:cubicBezTo>
                  <a:pt x="3909718" y="2279849"/>
                  <a:pt x="3890600" y="2277372"/>
                  <a:pt x="3872089" y="2272323"/>
                </a:cubicBezTo>
                <a:cubicBezTo>
                  <a:pt x="3849128" y="2266061"/>
                  <a:pt x="3827444" y="2255517"/>
                  <a:pt x="3804355" y="2249745"/>
                </a:cubicBezTo>
                <a:cubicBezTo>
                  <a:pt x="3789303" y="2245982"/>
                  <a:pt x="3774061" y="2242914"/>
                  <a:pt x="3759200" y="2238456"/>
                </a:cubicBezTo>
                <a:lnTo>
                  <a:pt x="3657600" y="2204589"/>
                </a:lnTo>
                <a:lnTo>
                  <a:pt x="3623733" y="2193301"/>
                </a:lnTo>
                <a:cubicBezTo>
                  <a:pt x="3612444" y="2185775"/>
                  <a:pt x="3602002" y="2176791"/>
                  <a:pt x="3589867" y="2170723"/>
                </a:cubicBezTo>
                <a:cubicBezTo>
                  <a:pt x="3558343" y="2154961"/>
                  <a:pt x="3506098" y="2152305"/>
                  <a:pt x="3476978" y="2148145"/>
                </a:cubicBezTo>
                <a:lnTo>
                  <a:pt x="3409244" y="2125567"/>
                </a:lnTo>
                <a:cubicBezTo>
                  <a:pt x="3397955" y="2121804"/>
                  <a:pt x="3386021" y="2119599"/>
                  <a:pt x="3375378" y="2114278"/>
                </a:cubicBezTo>
                <a:cubicBezTo>
                  <a:pt x="3345274" y="2099226"/>
                  <a:pt x="3317719" y="2077286"/>
                  <a:pt x="3285067" y="2069123"/>
                </a:cubicBezTo>
                <a:lnTo>
                  <a:pt x="3194755" y="2046545"/>
                </a:lnTo>
                <a:cubicBezTo>
                  <a:pt x="3093801" y="1996067"/>
                  <a:pt x="3136374" y="2012032"/>
                  <a:pt x="3070578" y="1990101"/>
                </a:cubicBezTo>
                <a:cubicBezTo>
                  <a:pt x="2991154" y="1937151"/>
                  <a:pt x="3091865" y="1998084"/>
                  <a:pt x="2980267" y="1956234"/>
                </a:cubicBezTo>
                <a:cubicBezTo>
                  <a:pt x="2967563" y="1951470"/>
                  <a:pt x="2958798" y="1939166"/>
                  <a:pt x="2946400" y="1933656"/>
                </a:cubicBezTo>
                <a:cubicBezTo>
                  <a:pt x="2924652" y="1923990"/>
                  <a:pt x="2901755" y="1916850"/>
                  <a:pt x="2878667" y="1911078"/>
                </a:cubicBezTo>
                <a:cubicBezTo>
                  <a:pt x="2853426" y="1904768"/>
                  <a:pt x="2782266" y="1888204"/>
                  <a:pt x="2765778" y="1877212"/>
                </a:cubicBezTo>
                <a:cubicBezTo>
                  <a:pt x="2754489" y="1869686"/>
                  <a:pt x="2744046" y="1860702"/>
                  <a:pt x="2731911" y="1854634"/>
                </a:cubicBezTo>
                <a:cubicBezTo>
                  <a:pt x="2721268" y="1849312"/>
                  <a:pt x="2709486" y="1846614"/>
                  <a:pt x="2698044" y="1843345"/>
                </a:cubicBezTo>
                <a:cubicBezTo>
                  <a:pt x="2681166" y="1838523"/>
                  <a:pt x="2637066" y="1829789"/>
                  <a:pt x="2619022" y="1820767"/>
                </a:cubicBezTo>
                <a:cubicBezTo>
                  <a:pt x="2553518" y="1788015"/>
                  <a:pt x="2619164" y="1805298"/>
                  <a:pt x="2540000" y="1775612"/>
                </a:cubicBezTo>
                <a:cubicBezTo>
                  <a:pt x="2525473" y="1770164"/>
                  <a:pt x="2509762" y="1768585"/>
                  <a:pt x="2494844" y="1764323"/>
                </a:cubicBezTo>
                <a:cubicBezTo>
                  <a:pt x="2381477" y="1731932"/>
                  <a:pt x="2556990" y="1777037"/>
                  <a:pt x="2415822" y="1741745"/>
                </a:cubicBezTo>
                <a:cubicBezTo>
                  <a:pt x="2400770" y="1734219"/>
                  <a:pt x="2386292" y="1725417"/>
                  <a:pt x="2370667" y="1719167"/>
                </a:cubicBezTo>
                <a:cubicBezTo>
                  <a:pt x="2370639" y="1719156"/>
                  <a:pt x="2286015" y="1690950"/>
                  <a:pt x="2269067" y="1685301"/>
                </a:cubicBezTo>
                <a:lnTo>
                  <a:pt x="2235200" y="1674012"/>
                </a:lnTo>
                <a:cubicBezTo>
                  <a:pt x="2223911" y="1670249"/>
                  <a:pt x="2211976" y="1668045"/>
                  <a:pt x="2201333" y="1662723"/>
                </a:cubicBezTo>
                <a:cubicBezTo>
                  <a:pt x="2186281" y="1655197"/>
                  <a:pt x="2171803" y="1646395"/>
                  <a:pt x="2156178" y="1640145"/>
                </a:cubicBezTo>
                <a:cubicBezTo>
                  <a:pt x="2134081" y="1631306"/>
                  <a:pt x="2111022" y="1625093"/>
                  <a:pt x="2088444" y="1617567"/>
                </a:cubicBezTo>
                <a:lnTo>
                  <a:pt x="2054578" y="1606278"/>
                </a:lnTo>
                <a:cubicBezTo>
                  <a:pt x="2043289" y="1602515"/>
                  <a:pt x="2031354" y="1600310"/>
                  <a:pt x="2020711" y="1594989"/>
                </a:cubicBezTo>
                <a:cubicBezTo>
                  <a:pt x="2005659" y="1587463"/>
                  <a:pt x="1989826" y="1581331"/>
                  <a:pt x="1975555" y="1572412"/>
                </a:cubicBezTo>
                <a:cubicBezTo>
                  <a:pt x="1959600" y="1562440"/>
                  <a:pt x="1947228" y="1546959"/>
                  <a:pt x="1930400" y="1538545"/>
                </a:cubicBezTo>
                <a:cubicBezTo>
                  <a:pt x="1916523" y="1531606"/>
                  <a:pt x="1900296" y="1531019"/>
                  <a:pt x="1885244" y="1527256"/>
                </a:cubicBezTo>
                <a:cubicBezTo>
                  <a:pt x="1870192" y="1519730"/>
                  <a:pt x="1853783" y="1514459"/>
                  <a:pt x="1840089" y="1504678"/>
                </a:cubicBezTo>
                <a:cubicBezTo>
                  <a:pt x="1827098" y="1495399"/>
                  <a:pt x="1819760" y="1479273"/>
                  <a:pt x="1806222" y="1470812"/>
                </a:cubicBezTo>
                <a:cubicBezTo>
                  <a:pt x="1777881" y="1453099"/>
                  <a:pt x="1736891" y="1445012"/>
                  <a:pt x="1704622" y="1436945"/>
                </a:cubicBezTo>
                <a:cubicBezTo>
                  <a:pt x="1687629" y="1425616"/>
                  <a:pt x="1604366" y="1368555"/>
                  <a:pt x="1580444" y="1357923"/>
                </a:cubicBezTo>
                <a:cubicBezTo>
                  <a:pt x="1566266" y="1351622"/>
                  <a:pt x="1550008" y="1351540"/>
                  <a:pt x="1535289" y="1346634"/>
                </a:cubicBezTo>
                <a:cubicBezTo>
                  <a:pt x="1516065" y="1340226"/>
                  <a:pt x="1496969" y="1333119"/>
                  <a:pt x="1478844" y="1324056"/>
                </a:cubicBezTo>
                <a:cubicBezTo>
                  <a:pt x="1466709" y="1317988"/>
                  <a:pt x="1457113" y="1307546"/>
                  <a:pt x="1444978" y="1301478"/>
                </a:cubicBezTo>
                <a:cubicBezTo>
                  <a:pt x="1434335" y="1296156"/>
                  <a:pt x="1421754" y="1295511"/>
                  <a:pt x="1411111" y="1290189"/>
                </a:cubicBezTo>
                <a:cubicBezTo>
                  <a:pt x="1398976" y="1284122"/>
                  <a:pt x="1389379" y="1273680"/>
                  <a:pt x="1377244" y="1267612"/>
                </a:cubicBezTo>
                <a:cubicBezTo>
                  <a:pt x="1366601" y="1262291"/>
                  <a:pt x="1354021" y="1261645"/>
                  <a:pt x="1343378" y="1256323"/>
                </a:cubicBezTo>
                <a:cubicBezTo>
                  <a:pt x="1331243" y="1250255"/>
                  <a:pt x="1321909" y="1239255"/>
                  <a:pt x="1309511" y="1233745"/>
                </a:cubicBezTo>
                <a:cubicBezTo>
                  <a:pt x="1274173" y="1218039"/>
                  <a:pt x="1234151" y="1209260"/>
                  <a:pt x="1196622" y="1199878"/>
                </a:cubicBezTo>
                <a:cubicBezTo>
                  <a:pt x="1185333" y="1188589"/>
                  <a:pt x="1176711" y="1173765"/>
                  <a:pt x="1162755" y="1166012"/>
                </a:cubicBezTo>
                <a:cubicBezTo>
                  <a:pt x="1141951" y="1154454"/>
                  <a:pt x="1095022" y="1143434"/>
                  <a:pt x="1095022" y="1143434"/>
                </a:cubicBezTo>
                <a:cubicBezTo>
                  <a:pt x="1056204" y="1114320"/>
                  <a:pt x="1048986" y="1104699"/>
                  <a:pt x="1004711" y="1086989"/>
                </a:cubicBezTo>
                <a:cubicBezTo>
                  <a:pt x="982614" y="1078150"/>
                  <a:pt x="936978" y="1064412"/>
                  <a:pt x="936978" y="1064412"/>
                </a:cubicBezTo>
                <a:cubicBezTo>
                  <a:pt x="925689" y="1053123"/>
                  <a:pt x="916102" y="1039825"/>
                  <a:pt x="903111" y="1030545"/>
                </a:cubicBezTo>
                <a:cubicBezTo>
                  <a:pt x="848304" y="991397"/>
                  <a:pt x="873219" y="1021242"/>
                  <a:pt x="824089" y="996678"/>
                </a:cubicBezTo>
                <a:cubicBezTo>
                  <a:pt x="811954" y="990610"/>
                  <a:pt x="802620" y="979611"/>
                  <a:pt x="790222" y="974101"/>
                </a:cubicBezTo>
                <a:cubicBezTo>
                  <a:pt x="768474" y="964435"/>
                  <a:pt x="745067" y="959049"/>
                  <a:pt x="722489" y="951523"/>
                </a:cubicBezTo>
                <a:cubicBezTo>
                  <a:pt x="711200" y="947760"/>
                  <a:pt x="698523" y="946835"/>
                  <a:pt x="688622" y="940234"/>
                </a:cubicBezTo>
                <a:cubicBezTo>
                  <a:pt x="663849" y="923719"/>
                  <a:pt x="638244" y="904626"/>
                  <a:pt x="609600" y="895078"/>
                </a:cubicBezTo>
                <a:cubicBezTo>
                  <a:pt x="591397" y="889010"/>
                  <a:pt x="571970" y="887552"/>
                  <a:pt x="553155" y="883789"/>
                </a:cubicBezTo>
                <a:cubicBezTo>
                  <a:pt x="538103" y="876263"/>
                  <a:pt x="523625" y="867462"/>
                  <a:pt x="508000" y="861212"/>
                </a:cubicBezTo>
                <a:cubicBezTo>
                  <a:pt x="485903" y="852373"/>
                  <a:pt x="460069" y="851835"/>
                  <a:pt x="440267" y="838634"/>
                </a:cubicBezTo>
                <a:cubicBezTo>
                  <a:pt x="393491" y="807450"/>
                  <a:pt x="419563" y="819347"/>
                  <a:pt x="361244" y="804767"/>
                </a:cubicBezTo>
                <a:cubicBezTo>
                  <a:pt x="346192" y="797241"/>
                  <a:pt x="331557" y="788818"/>
                  <a:pt x="316089" y="782189"/>
                </a:cubicBezTo>
                <a:cubicBezTo>
                  <a:pt x="286592" y="769548"/>
                  <a:pt x="268878" y="769155"/>
                  <a:pt x="237067" y="759612"/>
                </a:cubicBezTo>
                <a:cubicBezTo>
                  <a:pt x="237039" y="759604"/>
                  <a:pt x="152415" y="731394"/>
                  <a:pt x="135467" y="725745"/>
                </a:cubicBezTo>
                <a:cubicBezTo>
                  <a:pt x="11943" y="684570"/>
                  <a:pt x="199050" y="750240"/>
                  <a:pt x="67733" y="691878"/>
                </a:cubicBezTo>
                <a:cubicBezTo>
                  <a:pt x="45985" y="682212"/>
                  <a:pt x="0" y="669301"/>
                  <a:pt x="0" y="669301"/>
                </a:cubicBezTo>
                <a:cubicBezTo>
                  <a:pt x="9181" y="641757"/>
                  <a:pt x="8683" y="620151"/>
                  <a:pt x="45155" y="612856"/>
                </a:cubicBezTo>
                <a:cubicBezTo>
                  <a:pt x="198331" y="582220"/>
                  <a:pt x="158626" y="645558"/>
                  <a:pt x="191911" y="578989"/>
                </a:cubicBezTo>
                <a:lnTo>
                  <a:pt x="191911" y="578989"/>
                </a:lnTo>
              </a:path>
            </a:pathLst>
          </a:custGeom>
          <a:blipFill>
            <a:blip r:embed="rId5" cstate="print"/>
            <a:tile tx="0" ty="0" sx="100000" sy="100000" flip="none" algn="tl"/>
          </a:blip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Rettangolo 63"/>
          <p:cNvSpPr/>
          <p:nvPr/>
        </p:nvSpPr>
        <p:spPr>
          <a:xfrm rot="21303764">
            <a:off x="4412033" y="1690856"/>
            <a:ext cx="4733989" cy="16658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Rettangolo 64"/>
          <p:cNvSpPr/>
          <p:nvPr/>
        </p:nvSpPr>
        <p:spPr>
          <a:xfrm rot="21303764">
            <a:off x="4699425" y="1820053"/>
            <a:ext cx="4452715" cy="19355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Rettangolo 65"/>
          <p:cNvSpPr/>
          <p:nvPr/>
        </p:nvSpPr>
        <p:spPr>
          <a:xfrm rot="21303764">
            <a:off x="5077603" y="1964149"/>
            <a:ext cx="4456091" cy="22806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7" name="Rettangolo 66"/>
          <p:cNvSpPr/>
          <p:nvPr/>
        </p:nvSpPr>
        <p:spPr>
          <a:xfrm rot="21303764">
            <a:off x="5360982" y="2171457"/>
            <a:ext cx="4248500" cy="111003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Rettangolo 67"/>
          <p:cNvSpPr/>
          <p:nvPr/>
        </p:nvSpPr>
        <p:spPr>
          <a:xfrm rot="21303764">
            <a:off x="5506089" y="2243480"/>
            <a:ext cx="4249934" cy="13639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Rettangolo 68"/>
          <p:cNvSpPr/>
          <p:nvPr/>
        </p:nvSpPr>
        <p:spPr>
          <a:xfrm rot="21303764">
            <a:off x="5941934" y="2312117"/>
            <a:ext cx="4191426" cy="22211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0" name="Rettangolo 69"/>
          <p:cNvSpPr/>
          <p:nvPr/>
        </p:nvSpPr>
        <p:spPr>
          <a:xfrm rot="21303764">
            <a:off x="6079691" y="2486422"/>
            <a:ext cx="4343135" cy="18161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" name="Rettangolo 70"/>
          <p:cNvSpPr/>
          <p:nvPr/>
        </p:nvSpPr>
        <p:spPr>
          <a:xfrm rot="21303764">
            <a:off x="6372934" y="2604386"/>
            <a:ext cx="4272828" cy="20128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2" name="Rettangolo 71"/>
          <p:cNvSpPr/>
          <p:nvPr/>
        </p:nvSpPr>
        <p:spPr>
          <a:xfrm rot="21303764">
            <a:off x="6732969" y="2739485"/>
            <a:ext cx="4065237" cy="19220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3" name="Rettangolo 72"/>
          <p:cNvSpPr/>
          <p:nvPr/>
        </p:nvSpPr>
        <p:spPr>
          <a:xfrm rot="21303764">
            <a:off x="7091649" y="2931243"/>
            <a:ext cx="3498942" cy="13618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4" name="Rettangolo 73"/>
          <p:cNvSpPr/>
          <p:nvPr/>
        </p:nvSpPr>
        <p:spPr>
          <a:xfrm rot="21303764">
            <a:off x="7379681" y="3066999"/>
            <a:ext cx="2502202" cy="168131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Rettangolo 74"/>
          <p:cNvSpPr/>
          <p:nvPr/>
        </p:nvSpPr>
        <p:spPr>
          <a:xfrm rot="21303764">
            <a:off x="7964042" y="3157233"/>
            <a:ext cx="2955545" cy="30555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Rettangolo 75"/>
          <p:cNvSpPr/>
          <p:nvPr/>
        </p:nvSpPr>
        <p:spPr>
          <a:xfrm rot="21303764">
            <a:off x="8240861" y="3420732"/>
            <a:ext cx="2224304" cy="22141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7" name="Rettangolo 76"/>
          <p:cNvSpPr/>
          <p:nvPr/>
        </p:nvSpPr>
        <p:spPr>
          <a:xfrm rot="21303764">
            <a:off x="8605579" y="3608387"/>
            <a:ext cx="2518898" cy="13487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8" name="Rettangolo 77"/>
          <p:cNvSpPr/>
          <p:nvPr/>
        </p:nvSpPr>
        <p:spPr>
          <a:xfrm rot="21303764">
            <a:off x="8890622" y="3747728"/>
            <a:ext cx="2389245" cy="5981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9" name="Rettangolo 78"/>
          <p:cNvSpPr/>
          <p:nvPr/>
        </p:nvSpPr>
        <p:spPr>
          <a:xfrm rot="21303764">
            <a:off x="8892367" y="3707483"/>
            <a:ext cx="2534161" cy="19941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Esplosione 1 79"/>
          <p:cNvSpPr/>
          <p:nvPr/>
        </p:nvSpPr>
        <p:spPr>
          <a:xfrm>
            <a:off x="4139952" y="1844824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1" name="Esplosione 1 80"/>
          <p:cNvSpPr/>
          <p:nvPr/>
        </p:nvSpPr>
        <p:spPr>
          <a:xfrm>
            <a:off x="4644008" y="2132856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Esplosione 1 81"/>
          <p:cNvSpPr/>
          <p:nvPr/>
        </p:nvSpPr>
        <p:spPr>
          <a:xfrm>
            <a:off x="5004048" y="2204864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Esplosione 1 82"/>
          <p:cNvSpPr/>
          <p:nvPr/>
        </p:nvSpPr>
        <p:spPr>
          <a:xfrm>
            <a:off x="5292080" y="2348880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Esplosione 1 83"/>
          <p:cNvSpPr/>
          <p:nvPr/>
        </p:nvSpPr>
        <p:spPr>
          <a:xfrm>
            <a:off x="5580112" y="2492896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5" name="Esplosione 1 84"/>
          <p:cNvSpPr/>
          <p:nvPr/>
        </p:nvSpPr>
        <p:spPr>
          <a:xfrm>
            <a:off x="5724128" y="2636912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6" name="Esplosione 1 85"/>
          <p:cNvSpPr/>
          <p:nvPr/>
        </p:nvSpPr>
        <p:spPr>
          <a:xfrm>
            <a:off x="6012160" y="2780928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7" name="Esplosione 1 86"/>
          <p:cNvSpPr/>
          <p:nvPr/>
        </p:nvSpPr>
        <p:spPr>
          <a:xfrm>
            <a:off x="6444208" y="2924944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8" name="Esplosione 1 87"/>
          <p:cNvSpPr/>
          <p:nvPr/>
        </p:nvSpPr>
        <p:spPr>
          <a:xfrm>
            <a:off x="6804248" y="2996952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9" name="Esplosione 1 88"/>
          <p:cNvSpPr/>
          <p:nvPr/>
        </p:nvSpPr>
        <p:spPr>
          <a:xfrm>
            <a:off x="7020272" y="3140968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0" name="Esplosione 1 89"/>
          <p:cNvSpPr/>
          <p:nvPr/>
        </p:nvSpPr>
        <p:spPr>
          <a:xfrm>
            <a:off x="7452320" y="3212976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1" name="Esplosione 1 90"/>
          <p:cNvSpPr/>
          <p:nvPr/>
        </p:nvSpPr>
        <p:spPr>
          <a:xfrm>
            <a:off x="7740352" y="3284984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2" name="Esplosione 1 91"/>
          <p:cNvSpPr/>
          <p:nvPr/>
        </p:nvSpPr>
        <p:spPr>
          <a:xfrm>
            <a:off x="7956376" y="3429000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3" name="Esplosione 1 92"/>
          <p:cNvSpPr/>
          <p:nvPr/>
        </p:nvSpPr>
        <p:spPr>
          <a:xfrm>
            <a:off x="8100392" y="3573016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4" name="Esplosione 1 93"/>
          <p:cNvSpPr/>
          <p:nvPr/>
        </p:nvSpPr>
        <p:spPr>
          <a:xfrm>
            <a:off x="8388424" y="3645024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5" name="Esplosione 1 94"/>
          <p:cNvSpPr/>
          <p:nvPr/>
        </p:nvSpPr>
        <p:spPr>
          <a:xfrm>
            <a:off x="8639944" y="3789040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6" name="Esplosione 1 95"/>
          <p:cNvSpPr/>
          <p:nvPr/>
        </p:nvSpPr>
        <p:spPr>
          <a:xfrm>
            <a:off x="8891972" y="3861048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7" name="Esplosione 1 96"/>
          <p:cNvSpPr/>
          <p:nvPr/>
        </p:nvSpPr>
        <p:spPr>
          <a:xfrm>
            <a:off x="4292352" y="1997224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8" name="Esplosione 1 97"/>
          <p:cNvSpPr/>
          <p:nvPr/>
        </p:nvSpPr>
        <p:spPr>
          <a:xfrm>
            <a:off x="3779912" y="1700808"/>
            <a:ext cx="504056" cy="288032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9" name="Figura a mano libera 98"/>
          <p:cNvSpPr/>
          <p:nvPr/>
        </p:nvSpPr>
        <p:spPr>
          <a:xfrm>
            <a:off x="146756" y="-11289"/>
            <a:ext cx="9390473" cy="6794029"/>
          </a:xfrm>
          <a:custGeom>
            <a:avLst/>
            <a:gdLst>
              <a:gd name="connsiteX0" fmla="*/ 0 w 9390473"/>
              <a:gd name="connsiteY0" fmla="*/ 0 h 6794029"/>
              <a:gd name="connsiteX1" fmla="*/ 225777 w 9390473"/>
              <a:gd name="connsiteY1" fmla="*/ 1038578 h 6794029"/>
              <a:gd name="connsiteX2" fmla="*/ 903111 w 9390473"/>
              <a:gd name="connsiteY2" fmla="*/ 2190045 h 6794029"/>
              <a:gd name="connsiteX3" fmla="*/ 1704622 w 9390473"/>
              <a:gd name="connsiteY3" fmla="*/ 2878667 h 6794029"/>
              <a:gd name="connsiteX4" fmla="*/ 3499555 w 9390473"/>
              <a:gd name="connsiteY4" fmla="*/ 3917245 h 6794029"/>
              <a:gd name="connsiteX5" fmla="*/ 5847644 w 9390473"/>
              <a:gd name="connsiteY5" fmla="*/ 5170311 h 6794029"/>
              <a:gd name="connsiteX6" fmla="*/ 7778044 w 9390473"/>
              <a:gd name="connsiteY6" fmla="*/ 6084711 h 6794029"/>
              <a:gd name="connsiteX7" fmla="*/ 9166577 w 9390473"/>
              <a:gd name="connsiteY7" fmla="*/ 6694311 h 6794029"/>
              <a:gd name="connsiteX8" fmla="*/ 9121422 w 9390473"/>
              <a:gd name="connsiteY8" fmla="*/ 6683022 h 6794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0473" h="6794029">
                <a:moveTo>
                  <a:pt x="0" y="0"/>
                </a:moveTo>
                <a:cubicBezTo>
                  <a:pt x="37629" y="336785"/>
                  <a:pt x="75259" y="673571"/>
                  <a:pt x="225777" y="1038578"/>
                </a:cubicBezTo>
                <a:cubicBezTo>
                  <a:pt x="376296" y="1403586"/>
                  <a:pt x="656637" y="1883364"/>
                  <a:pt x="903111" y="2190045"/>
                </a:cubicBezTo>
                <a:cubicBezTo>
                  <a:pt x="1149585" y="2496726"/>
                  <a:pt x="1271881" y="2590800"/>
                  <a:pt x="1704622" y="2878667"/>
                </a:cubicBezTo>
                <a:cubicBezTo>
                  <a:pt x="2137363" y="3166534"/>
                  <a:pt x="2809051" y="3535304"/>
                  <a:pt x="3499555" y="3917245"/>
                </a:cubicBezTo>
                <a:cubicBezTo>
                  <a:pt x="4190059" y="4299186"/>
                  <a:pt x="5134563" y="4809067"/>
                  <a:pt x="5847644" y="5170311"/>
                </a:cubicBezTo>
                <a:cubicBezTo>
                  <a:pt x="6560725" y="5531555"/>
                  <a:pt x="7224889" y="5830711"/>
                  <a:pt x="7778044" y="6084711"/>
                </a:cubicBezTo>
                <a:cubicBezTo>
                  <a:pt x="8331200" y="6338711"/>
                  <a:pt x="8942681" y="6594593"/>
                  <a:pt x="9166577" y="6694311"/>
                </a:cubicBezTo>
                <a:cubicBezTo>
                  <a:pt x="9390473" y="6794029"/>
                  <a:pt x="9255947" y="6738525"/>
                  <a:pt x="9121422" y="668302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0" name="Figura a mano libera 99"/>
          <p:cNvSpPr/>
          <p:nvPr/>
        </p:nvSpPr>
        <p:spPr>
          <a:xfrm>
            <a:off x="251520" y="0"/>
            <a:ext cx="9288016" cy="5678311"/>
          </a:xfrm>
          <a:custGeom>
            <a:avLst/>
            <a:gdLst>
              <a:gd name="connsiteX0" fmla="*/ 0 w 9144000"/>
              <a:gd name="connsiteY0" fmla="*/ 0 h 5678311"/>
              <a:gd name="connsiteX1" fmla="*/ 214488 w 9144000"/>
              <a:gd name="connsiteY1" fmla="*/ 835378 h 5678311"/>
              <a:gd name="connsiteX2" fmla="*/ 745066 w 9144000"/>
              <a:gd name="connsiteY2" fmla="*/ 1535289 h 5678311"/>
              <a:gd name="connsiteX3" fmla="*/ 1196622 w 9144000"/>
              <a:gd name="connsiteY3" fmla="*/ 1998134 h 5678311"/>
              <a:gd name="connsiteX4" fmla="*/ 1862666 w 9144000"/>
              <a:gd name="connsiteY4" fmla="*/ 2517423 h 5678311"/>
              <a:gd name="connsiteX5" fmla="*/ 3138311 w 9144000"/>
              <a:gd name="connsiteY5" fmla="*/ 3172178 h 5678311"/>
              <a:gd name="connsiteX6" fmla="*/ 4583288 w 9144000"/>
              <a:gd name="connsiteY6" fmla="*/ 3826934 h 5678311"/>
              <a:gd name="connsiteX7" fmla="*/ 6513688 w 9144000"/>
              <a:gd name="connsiteY7" fmla="*/ 4730045 h 5678311"/>
              <a:gd name="connsiteX8" fmla="*/ 7958666 w 9144000"/>
              <a:gd name="connsiteY8" fmla="*/ 5260623 h 5678311"/>
              <a:gd name="connsiteX9" fmla="*/ 9144000 w 9144000"/>
              <a:gd name="connsiteY9" fmla="*/ 5678311 h 5678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0" h="5678311">
                <a:moveTo>
                  <a:pt x="0" y="0"/>
                </a:moveTo>
                <a:cubicBezTo>
                  <a:pt x="45155" y="289748"/>
                  <a:pt x="90310" y="579497"/>
                  <a:pt x="214488" y="835378"/>
                </a:cubicBezTo>
                <a:cubicBezTo>
                  <a:pt x="338666" y="1091260"/>
                  <a:pt x="581377" y="1341496"/>
                  <a:pt x="745066" y="1535289"/>
                </a:cubicBezTo>
                <a:cubicBezTo>
                  <a:pt x="908755" y="1729082"/>
                  <a:pt x="1010355" y="1834445"/>
                  <a:pt x="1196622" y="1998134"/>
                </a:cubicBezTo>
                <a:cubicBezTo>
                  <a:pt x="1382889" y="2161823"/>
                  <a:pt x="1539051" y="2321749"/>
                  <a:pt x="1862666" y="2517423"/>
                </a:cubicBezTo>
                <a:cubicBezTo>
                  <a:pt x="2186281" y="2713097"/>
                  <a:pt x="2684874" y="2953926"/>
                  <a:pt x="3138311" y="3172178"/>
                </a:cubicBezTo>
                <a:cubicBezTo>
                  <a:pt x="3591748" y="3390430"/>
                  <a:pt x="4583288" y="3826934"/>
                  <a:pt x="4583288" y="3826934"/>
                </a:cubicBezTo>
                <a:cubicBezTo>
                  <a:pt x="5145851" y="4086579"/>
                  <a:pt x="5951125" y="4491097"/>
                  <a:pt x="6513688" y="4730045"/>
                </a:cubicBezTo>
                <a:cubicBezTo>
                  <a:pt x="7076251" y="4968993"/>
                  <a:pt x="7958666" y="5260623"/>
                  <a:pt x="7958666" y="5260623"/>
                </a:cubicBezTo>
                <a:lnTo>
                  <a:pt x="9144000" y="5678311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1" name="Figura a mano libera 100"/>
          <p:cNvSpPr/>
          <p:nvPr/>
        </p:nvSpPr>
        <p:spPr>
          <a:xfrm>
            <a:off x="323528" y="116632"/>
            <a:ext cx="9256542" cy="4786489"/>
          </a:xfrm>
          <a:custGeom>
            <a:avLst/>
            <a:gdLst>
              <a:gd name="connsiteX0" fmla="*/ 9407 w 9040518"/>
              <a:gd name="connsiteY0" fmla="*/ 0 h 4786489"/>
              <a:gd name="connsiteX1" fmla="*/ 54563 w 9040518"/>
              <a:gd name="connsiteY1" fmla="*/ 406400 h 4786489"/>
              <a:gd name="connsiteX2" fmla="*/ 336785 w 9040518"/>
              <a:gd name="connsiteY2" fmla="*/ 903111 h 4786489"/>
              <a:gd name="connsiteX3" fmla="*/ 946385 w 9040518"/>
              <a:gd name="connsiteY3" fmla="*/ 1433689 h 4786489"/>
              <a:gd name="connsiteX4" fmla="*/ 2571985 w 9040518"/>
              <a:gd name="connsiteY4" fmla="*/ 2393245 h 4786489"/>
              <a:gd name="connsiteX5" fmla="*/ 4818474 w 9040518"/>
              <a:gd name="connsiteY5" fmla="*/ 3341511 h 4786489"/>
              <a:gd name="connsiteX6" fmla="*/ 6432785 w 9040518"/>
              <a:gd name="connsiteY6" fmla="*/ 3951111 h 4786489"/>
              <a:gd name="connsiteX7" fmla="*/ 8092252 w 9040518"/>
              <a:gd name="connsiteY7" fmla="*/ 4549422 h 4786489"/>
              <a:gd name="connsiteX8" fmla="*/ 9040518 w 9040518"/>
              <a:gd name="connsiteY8" fmla="*/ 4786489 h 4786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40518" h="4786489">
                <a:moveTo>
                  <a:pt x="9407" y="0"/>
                </a:moveTo>
                <a:cubicBezTo>
                  <a:pt x="4703" y="127941"/>
                  <a:pt x="0" y="255882"/>
                  <a:pt x="54563" y="406400"/>
                </a:cubicBezTo>
                <a:cubicBezTo>
                  <a:pt x="109126" y="556918"/>
                  <a:pt x="188148" y="731896"/>
                  <a:pt x="336785" y="903111"/>
                </a:cubicBezTo>
                <a:cubicBezTo>
                  <a:pt x="485422" y="1074326"/>
                  <a:pt x="573852" y="1185333"/>
                  <a:pt x="946385" y="1433689"/>
                </a:cubicBezTo>
                <a:cubicBezTo>
                  <a:pt x="1318918" y="1682045"/>
                  <a:pt x="1926637" y="2075275"/>
                  <a:pt x="2571985" y="2393245"/>
                </a:cubicBezTo>
                <a:cubicBezTo>
                  <a:pt x="3217333" y="2711215"/>
                  <a:pt x="4175007" y="3081867"/>
                  <a:pt x="4818474" y="3341511"/>
                </a:cubicBezTo>
                <a:cubicBezTo>
                  <a:pt x="5461941" y="3601155"/>
                  <a:pt x="6432785" y="3951111"/>
                  <a:pt x="6432785" y="3951111"/>
                </a:cubicBezTo>
                <a:cubicBezTo>
                  <a:pt x="6978415" y="4152429"/>
                  <a:pt x="7657630" y="4410192"/>
                  <a:pt x="8092252" y="4549422"/>
                </a:cubicBezTo>
                <a:cubicBezTo>
                  <a:pt x="8526874" y="4688652"/>
                  <a:pt x="8783696" y="4737570"/>
                  <a:pt x="9040518" y="478648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2" name="Figura a mano libera 101"/>
          <p:cNvSpPr/>
          <p:nvPr/>
        </p:nvSpPr>
        <p:spPr>
          <a:xfrm>
            <a:off x="19438" y="1162756"/>
            <a:ext cx="1048333" cy="1940975"/>
          </a:xfrm>
          <a:custGeom>
            <a:avLst/>
            <a:gdLst>
              <a:gd name="connsiteX0" fmla="*/ 262784 w 1048333"/>
              <a:gd name="connsiteY0" fmla="*/ 180622 h 1940975"/>
              <a:gd name="connsiteX1" fmla="*/ 262784 w 1048333"/>
              <a:gd name="connsiteY1" fmla="*/ 180622 h 1940975"/>
              <a:gd name="connsiteX2" fmla="*/ 228918 w 1048333"/>
              <a:gd name="connsiteY2" fmla="*/ 270933 h 1940975"/>
              <a:gd name="connsiteX3" fmla="*/ 217629 w 1048333"/>
              <a:gd name="connsiteY3" fmla="*/ 304800 h 1940975"/>
              <a:gd name="connsiteX4" fmla="*/ 172473 w 1048333"/>
              <a:gd name="connsiteY4" fmla="*/ 372533 h 1940975"/>
              <a:gd name="connsiteX5" fmla="*/ 149895 w 1048333"/>
              <a:gd name="connsiteY5" fmla="*/ 417688 h 1940975"/>
              <a:gd name="connsiteX6" fmla="*/ 138606 w 1048333"/>
              <a:gd name="connsiteY6" fmla="*/ 462844 h 1940975"/>
              <a:gd name="connsiteX7" fmla="*/ 93451 w 1048333"/>
              <a:gd name="connsiteY7" fmla="*/ 541866 h 1940975"/>
              <a:gd name="connsiteX8" fmla="*/ 82162 w 1048333"/>
              <a:gd name="connsiteY8" fmla="*/ 575733 h 1940975"/>
              <a:gd name="connsiteX9" fmla="*/ 37006 w 1048333"/>
              <a:gd name="connsiteY9" fmla="*/ 643466 h 1940975"/>
              <a:gd name="connsiteX10" fmla="*/ 70873 w 1048333"/>
              <a:gd name="connsiteY10" fmla="*/ 688622 h 1940975"/>
              <a:gd name="connsiteX11" fmla="*/ 82162 w 1048333"/>
              <a:gd name="connsiteY11" fmla="*/ 654755 h 1940975"/>
              <a:gd name="connsiteX12" fmla="*/ 127318 w 1048333"/>
              <a:gd name="connsiteY12" fmla="*/ 643466 h 1940975"/>
              <a:gd name="connsiteX13" fmla="*/ 116029 w 1048333"/>
              <a:gd name="connsiteY13" fmla="*/ 824088 h 1940975"/>
              <a:gd name="connsiteX14" fmla="*/ 93451 w 1048333"/>
              <a:gd name="connsiteY14" fmla="*/ 857955 h 1940975"/>
              <a:gd name="connsiteX15" fmla="*/ 82162 w 1048333"/>
              <a:gd name="connsiteY15" fmla="*/ 903111 h 1940975"/>
              <a:gd name="connsiteX16" fmla="*/ 59584 w 1048333"/>
              <a:gd name="connsiteY16" fmla="*/ 970844 h 1940975"/>
              <a:gd name="connsiteX17" fmla="*/ 48295 w 1048333"/>
              <a:gd name="connsiteY17" fmla="*/ 1004711 h 1940975"/>
              <a:gd name="connsiteX18" fmla="*/ 37006 w 1048333"/>
              <a:gd name="connsiteY18" fmla="*/ 1049866 h 1940975"/>
              <a:gd name="connsiteX19" fmla="*/ 149895 w 1048333"/>
              <a:gd name="connsiteY19" fmla="*/ 1049866 h 1940975"/>
              <a:gd name="connsiteX20" fmla="*/ 217629 w 1048333"/>
              <a:gd name="connsiteY20" fmla="*/ 1061155 h 1940975"/>
              <a:gd name="connsiteX21" fmla="*/ 206340 w 1048333"/>
              <a:gd name="connsiteY21" fmla="*/ 1241777 h 1940975"/>
              <a:gd name="connsiteX22" fmla="*/ 172473 w 1048333"/>
              <a:gd name="connsiteY22" fmla="*/ 1343377 h 1940975"/>
              <a:gd name="connsiteX23" fmla="*/ 161184 w 1048333"/>
              <a:gd name="connsiteY23" fmla="*/ 1377244 h 1940975"/>
              <a:gd name="connsiteX24" fmla="*/ 104740 w 1048333"/>
              <a:gd name="connsiteY24" fmla="*/ 1478844 h 1940975"/>
              <a:gd name="connsiteX25" fmla="*/ 116029 w 1048333"/>
              <a:gd name="connsiteY25" fmla="*/ 1546577 h 1940975"/>
              <a:gd name="connsiteX26" fmla="*/ 172473 w 1048333"/>
              <a:gd name="connsiteY26" fmla="*/ 1557866 h 1940975"/>
              <a:gd name="connsiteX27" fmla="*/ 206340 w 1048333"/>
              <a:gd name="connsiteY27" fmla="*/ 1569155 h 1940975"/>
              <a:gd name="connsiteX28" fmla="*/ 217629 w 1048333"/>
              <a:gd name="connsiteY28" fmla="*/ 1603022 h 1940975"/>
              <a:gd name="connsiteX29" fmla="*/ 183762 w 1048333"/>
              <a:gd name="connsiteY29" fmla="*/ 1749777 h 1940975"/>
              <a:gd name="connsiteX30" fmla="*/ 149895 w 1048333"/>
              <a:gd name="connsiteY30" fmla="*/ 1772355 h 1940975"/>
              <a:gd name="connsiteX31" fmla="*/ 127318 w 1048333"/>
              <a:gd name="connsiteY31" fmla="*/ 1806222 h 1940975"/>
              <a:gd name="connsiteX32" fmla="*/ 93451 w 1048333"/>
              <a:gd name="connsiteY32" fmla="*/ 1840088 h 1940975"/>
              <a:gd name="connsiteX33" fmla="*/ 127318 w 1048333"/>
              <a:gd name="connsiteY33" fmla="*/ 1851377 h 1940975"/>
              <a:gd name="connsiteX34" fmla="*/ 307940 w 1048333"/>
              <a:gd name="connsiteY34" fmla="*/ 1862666 h 1940975"/>
              <a:gd name="connsiteX35" fmla="*/ 545006 w 1048333"/>
              <a:gd name="connsiteY35" fmla="*/ 1885244 h 1940975"/>
              <a:gd name="connsiteX36" fmla="*/ 657895 w 1048333"/>
              <a:gd name="connsiteY36" fmla="*/ 1907822 h 1940975"/>
              <a:gd name="connsiteX37" fmla="*/ 714340 w 1048333"/>
              <a:gd name="connsiteY37" fmla="*/ 1919111 h 1940975"/>
              <a:gd name="connsiteX38" fmla="*/ 782073 w 1048333"/>
              <a:gd name="connsiteY38" fmla="*/ 1930400 h 1940975"/>
              <a:gd name="connsiteX39" fmla="*/ 917540 w 1048333"/>
              <a:gd name="connsiteY39" fmla="*/ 1896533 h 1940975"/>
              <a:gd name="connsiteX40" fmla="*/ 951406 w 1048333"/>
              <a:gd name="connsiteY40" fmla="*/ 1885244 h 1940975"/>
              <a:gd name="connsiteX41" fmla="*/ 1019140 w 1048333"/>
              <a:gd name="connsiteY41" fmla="*/ 1840088 h 1940975"/>
              <a:gd name="connsiteX42" fmla="*/ 951406 w 1048333"/>
              <a:gd name="connsiteY42" fmla="*/ 1817511 h 1940975"/>
              <a:gd name="connsiteX43" fmla="*/ 883673 w 1048333"/>
              <a:gd name="connsiteY43" fmla="*/ 1682044 h 1940975"/>
              <a:gd name="connsiteX44" fmla="*/ 861095 w 1048333"/>
              <a:gd name="connsiteY44" fmla="*/ 1614311 h 1940975"/>
              <a:gd name="connsiteX45" fmla="*/ 849806 w 1048333"/>
              <a:gd name="connsiteY45" fmla="*/ 1580444 h 1940975"/>
              <a:gd name="connsiteX46" fmla="*/ 894962 w 1048333"/>
              <a:gd name="connsiteY46" fmla="*/ 1557866 h 1940975"/>
              <a:gd name="connsiteX47" fmla="*/ 962695 w 1048333"/>
              <a:gd name="connsiteY47" fmla="*/ 1580444 h 1940975"/>
              <a:gd name="connsiteX48" fmla="*/ 1007851 w 1048333"/>
              <a:gd name="connsiteY48" fmla="*/ 1569155 h 1940975"/>
              <a:gd name="connsiteX49" fmla="*/ 985273 w 1048333"/>
              <a:gd name="connsiteY49" fmla="*/ 1512711 h 1940975"/>
              <a:gd name="connsiteX50" fmla="*/ 917540 w 1048333"/>
              <a:gd name="connsiteY50" fmla="*/ 1467555 h 1940975"/>
              <a:gd name="connsiteX51" fmla="*/ 883673 w 1048333"/>
              <a:gd name="connsiteY51" fmla="*/ 1433688 h 1940975"/>
              <a:gd name="connsiteX52" fmla="*/ 849806 w 1048333"/>
              <a:gd name="connsiteY52" fmla="*/ 1411111 h 1940975"/>
              <a:gd name="connsiteX53" fmla="*/ 827229 w 1048333"/>
              <a:gd name="connsiteY53" fmla="*/ 1377244 h 1940975"/>
              <a:gd name="connsiteX54" fmla="*/ 770784 w 1048333"/>
              <a:gd name="connsiteY54" fmla="*/ 1309511 h 1940975"/>
              <a:gd name="connsiteX55" fmla="*/ 759495 w 1048333"/>
              <a:gd name="connsiteY55" fmla="*/ 1264355 h 1940975"/>
              <a:gd name="connsiteX56" fmla="*/ 736918 w 1048333"/>
              <a:gd name="connsiteY56" fmla="*/ 1196622 h 1940975"/>
              <a:gd name="connsiteX57" fmla="*/ 714340 w 1048333"/>
              <a:gd name="connsiteY57" fmla="*/ 1117600 h 1940975"/>
              <a:gd name="connsiteX58" fmla="*/ 725629 w 1048333"/>
              <a:gd name="connsiteY58" fmla="*/ 970844 h 1940975"/>
              <a:gd name="connsiteX59" fmla="*/ 748206 w 1048333"/>
              <a:gd name="connsiteY59" fmla="*/ 1038577 h 1940975"/>
              <a:gd name="connsiteX60" fmla="*/ 782073 w 1048333"/>
              <a:gd name="connsiteY60" fmla="*/ 1061155 h 1940975"/>
              <a:gd name="connsiteX61" fmla="*/ 849806 w 1048333"/>
              <a:gd name="connsiteY61" fmla="*/ 1083733 h 1940975"/>
              <a:gd name="connsiteX62" fmla="*/ 917540 w 1048333"/>
              <a:gd name="connsiteY62" fmla="*/ 1049866 h 1940975"/>
              <a:gd name="connsiteX63" fmla="*/ 928829 w 1048333"/>
              <a:gd name="connsiteY63" fmla="*/ 1016000 h 1940975"/>
              <a:gd name="connsiteX64" fmla="*/ 917540 w 1048333"/>
              <a:gd name="connsiteY64" fmla="*/ 982133 h 1940975"/>
              <a:gd name="connsiteX65" fmla="*/ 849806 w 1048333"/>
              <a:gd name="connsiteY65" fmla="*/ 948266 h 1940975"/>
              <a:gd name="connsiteX66" fmla="*/ 815940 w 1048333"/>
              <a:gd name="connsiteY66" fmla="*/ 925688 h 1940975"/>
              <a:gd name="connsiteX67" fmla="*/ 748206 w 1048333"/>
              <a:gd name="connsiteY67" fmla="*/ 869244 h 1940975"/>
              <a:gd name="connsiteX68" fmla="*/ 714340 w 1048333"/>
              <a:gd name="connsiteY68" fmla="*/ 857955 h 1940975"/>
              <a:gd name="connsiteX69" fmla="*/ 680473 w 1048333"/>
              <a:gd name="connsiteY69" fmla="*/ 835377 h 1940975"/>
              <a:gd name="connsiteX70" fmla="*/ 646606 w 1048333"/>
              <a:gd name="connsiteY70" fmla="*/ 824088 h 1940975"/>
              <a:gd name="connsiteX71" fmla="*/ 533718 w 1048333"/>
              <a:gd name="connsiteY71" fmla="*/ 756355 h 1940975"/>
              <a:gd name="connsiteX72" fmla="*/ 454695 w 1048333"/>
              <a:gd name="connsiteY72" fmla="*/ 654755 h 1940975"/>
              <a:gd name="connsiteX73" fmla="*/ 432118 w 1048333"/>
              <a:gd name="connsiteY73" fmla="*/ 587022 h 1940975"/>
              <a:gd name="connsiteX74" fmla="*/ 477273 w 1048333"/>
              <a:gd name="connsiteY74" fmla="*/ 575733 h 1940975"/>
              <a:gd name="connsiteX75" fmla="*/ 545006 w 1048333"/>
              <a:gd name="connsiteY75" fmla="*/ 598311 h 1940975"/>
              <a:gd name="connsiteX76" fmla="*/ 635318 w 1048333"/>
              <a:gd name="connsiteY76" fmla="*/ 587022 h 1940975"/>
              <a:gd name="connsiteX77" fmla="*/ 669184 w 1048333"/>
              <a:gd name="connsiteY77" fmla="*/ 575733 h 1940975"/>
              <a:gd name="connsiteX78" fmla="*/ 657895 w 1048333"/>
              <a:gd name="connsiteY78" fmla="*/ 541866 h 1940975"/>
              <a:gd name="connsiteX79" fmla="*/ 624029 w 1048333"/>
              <a:gd name="connsiteY79" fmla="*/ 530577 h 1940975"/>
              <a:gd name="connsiteX80" fmla="*/ 545006 w 1048333"/>
              <a:gd name="connsiteY80" fmla="*/ 496711 h 1940975"/>
              <a:gd name="connsiteX81" fmla="*/ 477273 w 1048333"/>
              <a:gd name="connsiteY81" fmla="*/ 451555 h 1940975"/>
              <a:gd name="connsiteX82" fmla="*/ 443406 w 1048333"/>
              <a:gd name="connsiteY82" fmla="*/ 428977 h 1940975"/>
              <a:gd name="connsiteX83" fmla="*/ 409540 w 1048333"/>
              <a:gd name="connsiteY83" fmla="*/ 395111 h 1940975"/>
              <a:gd name="connsiteX84" fmla="*/ 375673 w 1048333"/>
              <a:gd name="connsiteY84" fmla="*/ 316088 h 1940975"/>
              <a:gd name="connsiteX85" fmla="*/ 353095 w 1048333"/>
              <a:gd name="connsiteY85" fmla="*/ 248355 h 1940975"/>
              <a:gd name="connsiteX86" fmla="*/ 341806 w 1048333"/>
              <a:gd name="connsiteY86" fmla="*/ 33866 h 1940975"/>
              <a:gd name="connsiteX87" fmla="*/ 330518 w 1048333"/>
              <a:gd name="connsiteY87" fmla="*/ 0 h 1940975"/>
              <a:gd name="connsiteX88" fmla="*/ 319229 w 1048333"/>
              <a:gd name="connsiteY88" fmla="*/ 33866 h 1940975"/>
              <a:gd name="connsiteX89" fmla="*/ 274073 w 1048333"/>
              <a:gd name="connsiteY89" fmla="*/ 101600 h 1940975"/>
              <a:gd name="connsiteX90" fmla="*/ 195051 w 1048333"/>
              <a:gd name="connsiteY90" fmla="*/ 124177 h 1940975"/>
              <a:gd name="connsiteX91" fmla="*/ 183762 w 1048333"/>
              <a:gd name="connsiteY91" fmla="*/ 158044 h 1940975"/>
              <a:gd name="connsiteX92" fmla="*/ 251495 w 1048333"/>
              <a:gd name="connsiteY92" fmla="*/ 191911 h 1940975"/>
              <a:gd name="connsiteX93" fmla="*/ 262784 w 1048333"/>
              <a:gd name="connsiteY93" fmla="*/ 180622 h 1940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1048333" h="1940975">
                <a:moveTo>
                  <a:pt x="262784" y="180622"/>
                </a:moveTo>
                <a:lnTo>
                  <a:pt x="262784" y="180622"/>
                </a:lnTo>
                <a:cubicBezTo>
                  <a:pt x="251495" y="210726"/>
                  <a:pt x="239905" y="240718"/>
                  <a:pt x="228918" y="270933"/>
                </a:cubicBezTo>
                <a:cubicBezTo>
                  <a:pt x="224851" y="282116"/>
                  <a:pt x="223408" y="294398"/>
                  <a:pt x="217629" y="304800"/>
                </a:cubicBezTo>
                <a:cubicBezTo>
                  <a:pt x="204451" y="328520"/>
                  <a:pt x="187525" y="349955"/>
                  <a:pt x="172473" y="372533"/>
                </a:cubicBezTo>
                <a:cubicBezTo>
                  <a:pt x="163138" y="386535"/>
                  <a:pt x="157421" y="402636"/>
                  <a:pt x="149895" y="417688"/>
                </a:cubicBezTo>
                <a:cubicBezTo>
                  <a:pt x="146132" y="432740"/>
                  <a:pt x="144054" y="448317"/>
                  <a:pt x="138606" y="462844"/>
                </a:cubicBezTo>
                <a:cubicBezTo>
                  <a:pt x="126328" y="495587"/>
                  <a:pt x="112169" y="513789"/>
                  <a:pt x="93451" y="541866"/>
                </a:cubicBezTo>
                <a:cubicBezTo>
                  <a:pt x="89688" y="553155"/>
                  <a:pt x="87941" y="565331"/>
                  <a:pt x="82162" y="575733"/>
                </a:cubicBezTo>
                <a:cubicBezTo>
                  <a:pt x="68984" y="599453"/>
                  <a:pt x="37006" y="643466"/>
                  <a:pt x="37006" y="643466"/>
                </a:cubicBezTo>
                <a:cubicBezTo>
                  <a:pt x="31683" y="659436"/>
                  <a:pt x="0" y="716972"/>
                  <a:pt x="70873" y="688622"/>
                </a:cubicBezTo>
                <a:cubicBezTo>
                  <a:pt x="81922" y="684203"/>
                  <a:pt x="72870" y="662189"/>
                  <a:pt x="82162" y="654755"/>
                </a:cubicBezTo>
                <a:cubicBezTo>
                  <a:pt x="94277" y="645063"/>
                  <a:pt x="112266" y="647229"/>
                  <a:pt x="127318" y="643466"/>
                </a:cubicBezTo>
                <a:cubicBezTo>
                  <a:pt x="123555" y="703673"/>
                  <a:pt x="125437" y="764501"/>
                  <a:pt x="116029" y="824088"/>
                </a:cubicBezTo>
                <a:cubicBezTo>
                  <a:pt x="113913" y="837490"/>
                  <a:pt x="98796" y="845484"/>
                  <a:pt x="93451" y="857955"/>
                </a:cubicBezTo>
                <a:cubicBezTo>
                  <a:pt x="87339" y="872216"/>
                  <a:pt x="86620" y="888250"/>
                  <a:pt x="82162" y="903111"/>
                </a:cubicBezTo>
                <a:cubicBezTo>
                  <a:pt x="75323" y="925906"/>
                  <a:pt x="67110" y="948266"/>
                  <a:pt x="59584" y="970844"/>
                </a:cubicBezTo>
                <a:cubicBezTo>
                  <a:pt x="55821" y="982133"/>
                  <a:pt x="51181" y="993167"/>
                  <a:pt x="48295" y="1004711"/>
                </a:cubicBezTo>
                <a:lnTo>
                  <a:pt x="37006" y="1049866"/>
                </a:lnTo>
                <a:cubicBezTo>
                  <a:pt x="113519" y="1075370"/>
                  <a:pt x="20177" y="1049866"/>
                  <a:pt x="149895" y="1049866"/>
                </a:cubicBezTo>
                <a:cubicBezTo>
                  <a:pt x="172784" y="1049866"/>
                  <a:pt x="195051" y="1057392"/>
                  <a:pt x="217629" y="1061155"/>
                </a:cubicBezTo>
                <a:cubicBezTo>
                  <a:pt x="213866" y="1121362"/>
                  <a:pt x="214491" y="1182005"/>
                  <a:pt x="206340" y="1241777"/>
                </a:cubicBezTo>
                <a:cubicBezTo>
                  <a:pt x="206339" y="1241782"/>
                  <a:pt x="178118" y="1326441"/>
                  <a:pt x="172473" y="1343377"/>
                </a:cubicBezTo>
                <a:cubicBezTo>
                  <a:pt x="168710" y="1354666"/>
                  <a:pt x="167785" y="1367343"/>
                  <a:pt x="161184" y="1377244"/>
                </a:cubicBezTo>
                <a:cubicBezTo>
                  <a:pt x="109428" y="1454878"/>
                  <a:pt x="124610" y="1419235"/>
                  <a:pt x="104740" y="1478844"/>
                </a:cubicBezTo>
                <a:cubicBezTo>
                  <a:pt x="108503" y="1501422"/>
                  <a:pt x="101133" y="1529198"/>
                  <a:pt x="116029" y="1546577"/>
                </a:cubicBezTo>
                <a:cubicBezTo>
                  <a:pt x="128516" y="1561145"/>
                  <a:pt x="153859" y="1553212"/>
                  <a:pt x="172473" y="1557866"/>
                </a:cubicBezTo>
                <a:cubicBezTo>
                  <a:pt x="184017" y="1560752"/>
                  <a:pt x="195051" y="1565392"/>
                  <a:pt x="206340" y="1569155"/>
                </a:cubicBezTo>
                <a:cubicBezTo>
                  <a:pt x="210103" y="1580444"/>
                  <a:pt x="217629" y="1591122"/>
                  <a:pt x="217629" y="1603022"/>
                </a:cubicBezTo>
                <a:cubicBezTo>
                  <a:pt x="217629" y="1656073"/>
                  <a:pt x="222783" y="1710756"/>
                  <a:pt x="183762" y="1749777"/>
                </a:cubicBezTo>
                <a:cubicBezTo>
                  <a:pt x="174168" y="1759371"/>
                  <a:pt x="161184" y="1764829"/>
                  <a:pt x="149895" y="1772355"/>
                </a:cubicBezTo>
                <a:cubicBezTo>
                  <a:pt x="142369" y="1783644"/>
                  <a:pt x="136004" y="1795799"/>
                  <a:pt x="127318" y="1806222"/>
                </a:cubicBezTo>
                <a:cubicBezTo>
                  <a:pt x="117098" y="1818487"/>
                  <a:pt x="93451" y="1824123"/>
                  <a:pt x="93451" y="1840088"/>
                </a:cubicBezTo>
                <a:cubicBezTo>
                  <a:pt x="93451" y="1851988"/>
                  <a:pt x="115484" y="1850131"/>
                  <a:pt x="127318" y="1851377"/>
                </a:cubicBezTo>
                <a:cubicBezTo>
                  <a:pt x="187311" y="1857692"/>
                  <a:pt x="247813" y="1857791"/>
                  <a:pt x="307940" y="1862666"/>
                </a:cubicBezTo>
                <a:cubicBezTo>
                  <a:pt x="387060" y="1869081"/>
                  <a:pt x="545006" y="1885244"/>
                  <a:pt x="545006" y="1885244"/>
                </a:cubicBezTo>
                <a:cubicBezTo>
                  <a:pt x="609917" y="1906881"/>
                  <a:pt x="554121" y="1890526"/>
                  <a:pt x="657895" y="1907822"/>
                </a:cubicBezTo>
                <a:cubicBezTo>
                  <a:pt x="676822" y="1910976"/>
                  <a:pt x="695462" y="1915679"/>
                  <a:pt x="714340" y="1919111"/>
                </a:cubicBezTo>
                <a:cubicBezTo>
                  <a:pt x="736860" y="1923206"/>
                  <a:pt x="759495" y="1926637"/>
                  <a:pt x="782073" y="1930400"/>
                </a:cubicBezTo>
                <a:cubicBezTo>
                  <a:pt x="964123" y="1910172"/>
                  <a:pt x="828657" y="1940975"/>
                  <a:pt x="917540" y="1896533"/>
                </a:cubicBezTo>
                <a:cubicBezTo>
                  <a:pt x="928183" y="1891211"/>
                  <a:pt x="941004" y="1891023"/>
                  <a:pt x="951406" y="1885244"/>
                </a:cubicBezTo>
                <a:cubicBezTo>
                  <a:pt x="975127" y="1872066"/>
                  <a:pt x="1019140" y="1840088"/>
                  <a:pt x="1019140" y="1840088"/>
                </a:cubicBezTo>
                <a:cubicBezTo>
                  <a:pt x="996562" y="1832562"/>
                  <a:pt x="964607" y="1837313"/>
                  <a:pt x="951406" y="1817511"/>
                </a:cubicBezTo>
                <a:cubicBezTo>
                  <a:pt x="893050" y="1729975"/>
                  <a:pt x="914832" y="1775519"/>
                  <a:pt x="883673" y="1682044"/>
                </a:cubicBezTo>
                <a:lnTo>
                  <a:pt x="861095" y="1614311"/>
                </a:lnTo>
                <a:lnTo>
                  <a:pt x="849806" y="1580444"/>
                </a:lnTo>
                <a:cubicBezTo>
                  <a:pt x="864858" y="1572918"/>
                  <a:pt x="878133" y="1557866"/>
                  <a:pt x="894962" y="1557866"/>
                </a:cubicBezTo>
                <a:cubicBezTo>
                  <a:pt x="918761" y="1557866"/>
                  <a:pt x="962695" y="1580444"/>
                  <a:pt x="962695" y="1580444"/>
                </a:cubicBezTo>
                <a:cubicBezTo>
                  <a:pt x="977747" y="1576681"/>
                  <a:pt x="995736" y="1578847"/>
                  <a:pt x="1007851" y="1569155"/>
                </a:cubicBezTo>
                <a:cubicBezTo>
                  <a:pt x="1048333" y="1536770"/>
                  <a:pt x="1000649" y="1525524"/>
                  <a:pt x="985273" y="1512711"/>
                </a:cubicBezTo>
                <a:cubicBezTo>
                  <a:pt x="928896" y="1465731"/>
                  <a:pt x="977058" y="1487395"/>
                  <a:pt x="917540" y="1467555"/>
                </a:cubicBezTo>
                <a:cubicBezTo>
                  <a:pt x="906251" y="1456266"/>
                  <a:pt x="895938" y="1443908"/>
                  <a:pt x="883673" y="1433688"/>
                </a:cubicBezTo>
                <a:cubicBezTo>
                  <a:pt x="873250" y="1425002"/>
                  <a:pt x="859400" y="1420705"/>
                  <a:pt x="849806" y="1411111"/>
                </a:cubicBezTo>
                <a:cubicBezTo>
                  <a:pt x="840212" y="1401517"/>
                  <a:pt x="835915" y="1387667"/>
                  <a:pt x="827229" y="1377244"/>
                </a:cubicBezTo>
                <a:cubicBezTo>
                  <a:pt x="754785" y="1290310"/>
                  <a:pt x="826848" y="1393605"/>
                  <a:pt x="770784" y="1309511"/>
                </a:cubicBezTo>
                <a:cubicBezTo>
                  <a:pt x="767021" y="1294459"/>
                  <a:pt x="763953" y="1279216"/>
                  <a:pt x="759495" y="1264355"/>
                </a:cubicBezTo>
                <a:cubicBezTo>
                  <a:pt x="752657" y="1241560"/>
                  <a:pt x="742690" y="1219710"/>
                  <a:pt x="736918" y="1196622"/>
                </a:cubicBezTo>
                <a:cubicBezTo>
                  <a:pt x="722743" y="1139922"/>
                  <a:pt x="730535" y="1166185"/>
                  <a:pt x="714340" y="1117600"/>
                </a:cubicBezTo>
                <a:cubicBezTo>
                  <a:pt x="718103" y="1068681"/>
                  <a:pt x="706303" y="1015940"/>
                  <a:pt x="725629" y="970844"/>
                </a:cubicBezTo>
                <a:cubicBezTo>
                  <a:pt x="735004" y="948969"/>
                  <a:pt x="728404" y="1025376"/>
                  <a:pt x="748206" y="1038577"/>
                </a:cubicBezTo>
                <a:cubicBezTo>
                  <a:pt x="759495" y="1046103"/>
                  <a:pt x="769675" y="1055645"/>
                  <a:pt x="782073" y="1061155"/>
                </a:cubicBezTo>
                <a:cubicBezTo>
                  <a:pt x="803821" y="1070821"/>
                  <a:pt x="849806" y="1083733"/>
                  <a:pt x="849806" y="1083733"/>
                </a:cubicBezTo>
                <a:cubicBezTo>
                  <a:pt x="872117" y="1076296"/>
                  <a:pt x="901624" y="1069761"/>
                  <a:pt x="917540" y="1049866"/>
                </a:cubicBezTo>
                <a:cubicBezTo>
                  <a:pt x="924974" y="1040574"/>
                  <a:pt x="925066" y="1027289"/>
                  <a:pt x="928829" y="1016000"/>
                </a:cubicBezTo>
                <a:cubicBezTo>
                  <a:pt x="925066" y="1004711"/>
                  <a:pt x="924974" y="991425"/>
                  <a:pt x="917540" y="982133"/>
                </a:cubicBezTo>
                <a:cubicBezTo>
                  <a:pt x="901624" y="962238"/>
                  <a:pt x="872116" y="955703"/>
                  <a:pt x="849806" y="948266"/>
                </a:cubicBezTo>
                <a:cubicBezTo>
                  <a:pt x="838517" y="940740"/>
                  <a:pt x="826363" y="934374"/>
                  <a:pt x="815940" y="925688"/>
                </a:cubicBezTo>
                <a:cubicBezTo>
                  <a:pt x="778492" y="894481"/>
                  <a:pt x="790247" y="890265"/>
                  <a:pt x="748206" y="869244"/>
                </a:cubicBezTo>
                <a:cubicBezTo>
                  <a:pt x="737563" y="863922"/>
                  <a:pt x="724983" y="863277"/>
                  <a:pt x="714340" y="857955"/>
                </a:cubicBezTo>
                <a:cubicBezTo>
                  <a:pt x="702205" y="851887"/>
                  <a:pt x="692608" y="841445"/>
                  <a:pt x="680473" y="835377"/>
                </a:cubicBezTo>
                <a:cubicBezTo>
                  <a:pt x="669830" y="830055"/>
                  <a:pt x="657544" y="828775"/>
                  <a:pt x="646606" y="824088"/>
                </a:cubicBezTo>
                <a:cubicBezTo>
                  <a:pt x="615425" y="810725"/>
                  <a:pt x="553784" y="776421"/>
                  <a:pt x="533718" y="756355"/>
                </a:cubicBezTo>
                <a:cubicBezTo>
                  <a:pt x="504498" y="727135"/>
                  <a:pt x="468197" y="695262"/>
                  <a:pt x="454695" y="654755"/>
                </a:cubicBezTo>
                <a:lnTo>
                  <a:pt x="432118" y="587022"/>
                </a:lnTo>
                <a:cubicBezTo>
                  <a:pt x="447170" y="583259"/>
                  <a:pt x="461835" y="574189"/>
                  <a:pt x="477273" y="575733"/>
                </a:cubicBezTo>
                <a:cubicBezTo>
                  <a:pt x="500954" y="578101"/>
                  <a:pt x="545006" y="598311"/>
                  <a:pt x="545006" y="598311"/>
                </a:cubicBezTo>
                <a:cubicBezTo>
                  <a:pt x="575110" y="594548"/>
                  <a:pt x="605469" y="592449"/>
                  <a:pt x="635318" y="587022"/>
                </a:cubicBezTo>
                <a:cubicBezTo>
                  <a:pt x="647025" y="584893"/>
                  <a:pt x="663863" y="586376"/>
                  <a:pt x="669184" y="575733"/>
                </a:cubicBezTo>
                <a:cubicBezTo>
                  <a:pt x="674505" y="565090"/>
                  <a:pt x="666309" y="550280"/>
                  <a:pt x="657895" y="541866"/>
                </a:cubicBezTo>
                <a:cubicBezTo>
                  <a:pt x="649481" y="533452"/>
                  <a:pt x="634966" y="535264"/>
                  <a:pt x="624029" y="530577"/>
                </a:cubicBezTo>
                <a:cubicBezTo>
                  <a:pt x="526385" y="488730"/>
                  <a:pt x="624426" y="523184"/>
                  <a:pt x="545006" y="496711"/>
                </a:cubicBezTo>
                <a:lnTo>
                  <a:pt x="477273" y="451555"/>
                </a:lnTo>
                <a:cubicBezTo>
                  <a:pt x="465984" y="444029"/>
                  <a:pt x="453000" y="438571"/>
                  <a:pt x="443406" y="428977"/>
                </a:cubicBezTo>
                <a:lnTo>
                  <a:pt x="409540" y="395111"/>
                </a:lnTo>
                <a:cubicBezTo>
                  <a:pt x="373203" y="286100"/>
                  <a:pt x="431470" y="455579"/>
                  <a:pt x="375673" y="316088"/>
                </a:cubicBezTo>
                <a:cubicBezTo>
                  <a:pt x="366834" y="293991"/>
                  <a:pt x="353095" y="248355"/>
                  <a:pt x="353095" y="248355"/>
                </a:cubicBezTo>
                <a:cubicBezTo>
                  <a:pt x="349332" y="176859"/>
                  <a:pt x="348288" y="105167"/>
                  <a:pt x="341806" y="33866"/>
                </a:cubicBezTo>
                <a:cubicBezTo>
                  <a:pt x="340729" y="22016"/>
                  <a:pt x="342417" y="0"/>
                  <a:pt x="330518" y="0"/>
                </a:cubicBezTo>
                <a:cubicBezTo>
                  <a:pt x="318619" y="0"/>
                  <a:pt x="325008" y="23464"/>
                  <a:pt x="319229" y="33866"/>
                </a:cubicBezTo>
                <a:cubicBezTo>
                  <a:pt x="306051" y="57587"/>
                  <a:pt x="300398" y="95019"/>
                  <a:pt x="274073" y="101600"/>
                </a:cubicBezTo>
                <a:cubicBezTo>
                  <a:pt x="217374" y="115774"/>
                  <a:pt x="243637" y="107982"/>
                  <a:pt x="195051" y="124177"/>
                </a:cubicBezTo>
                <a:cubicBezTo>
                  <a:pt x="191288" y="135466"/>
                  <a:pt x="179343" y="146995"/>
                  <a:pt x="183762" y="158044"/>
                </a:cubicBezTo>
                <a:cubicBezTo>
                  <a:pt x="191850" y="178264"/>
                  <a:pt x="236050" y="184189"/>
                  <a:pt x="251495" y="191911"/>
                </a:cubicBezTo>
                <a:cubicBezTo>
                  <a:pt x="263630" y="197979"/>
                  <a:pt x="260903" y="182503"/>
                  <a:pt x="262784" y="180622"/>
                </a:cubicBezTo>
                <a:close/>
              </a:path>
            </a:pathLst>
          </a:cu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cmpd="sng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5" name="Forma a L 104"/>
          <p:cNvSpPr/>
          <p:nvPr/>
        </p:nvSpPr>
        <p:spPr>
          <a:xfrm rot="8028301">
            <a:off x="1764996" y="3349416"/>
            <a:ext cx="692195" cy="736449"/>
          </a:xfrm>
          <a:prstGeom prst="corner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9" name="Forma a L 108"/>
          <p:cNvSpPr/>
          <p:nvPr/>
        </p:nvSpPr>
        <p:spPr>
          <a:xfrm rot="8028301">
            <a:off x="540639" y="3479634"/>
            <a:ext cx="957663" cy="944321"/>
          </a:xfrm>
          <a:prstGeom prst="corner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4" name="Forma a L 103"/>
          <p:cNvSpPr/>
          <p:nvPr/>
        </p:nvSpPr>
        <p:spPr>
          <a:xfrm rot="8028301">
            <a:off x="1910207" y="3143471"/>
            <a:ext cx="360040" cy="360040"/>
          </a:xfrm>
          <a:prstGeom prst="corner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8" name="Forma a L 107"/>
          <p:cNvSpPr/>
          <p:nvPr/>
        </p:nvSpPr>
        <p:spPr>
          <a:xfrm rot="8028301">
            <a:off x="619886" y="2904138"/>
            <a:ext cx="837480" cy="978899"/>
          </a:xfrm>
          <a:prstGeom prst="corner">
            <a:avLst>
              <a:gd name="adj1" fmla="val 50000"/>
              <a:gd name="adj2" fmla="val 40214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7" name="Forma a L 106"/>
          <p:cNvSpPr/>
          <p:nvPr/>
        </p:nvSpPr>
        <p:spPr>
          <a:xfrm rot="8028301">
            <a:off x="600794" y="2514653"/>
            <a:ext cx="754038" cy="690852"/>
          </a:xfrm>
          <a:prstGeom prst="corner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6" name="Forma a L 105"/>
          <p:cNvSpPr/>
          <p:nvPr/>
        </p:nvSpPr>
        <p:spPr>
          <a:xfrm rot="8028301">
            <a:off x="830088" y="2207367"/>
            <a:ext cx="360040" cy="360040"/>
          </a:xfrm>
          <a:prstGeom prst="corner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0" name="Figura a mano libera 109"/>
          <p:cNvSpPr/>
          <p:nvPr/>
        </p:nvSpPr>
        <p:spPr>
          <a:xfrm>
            <a:off x="911269" y="3905956"/>
            <a:ext cx="359547" cy="1251236"/>
          </a:xfrm>
          <a:custGeom>
            <a:avLst/>
            <a:gdLst>
              <a:gd name="connsiteX0" fmla="*/ 3131 w 359547"/>
              <a:gd name="connsiteY0" fmla="*/ 146755 h 1140177"/>
              <a:gd name="connsiteX1" fmla="*/ 3131 w 359547"/>
              <a:gd name="connsiteY1" fmla="*/ 146755 h 1140177"/>
              <a:gd name="connsiteX2" fmla="*/ 25709 w 359547"/>
              <a:gd name="connsiteY2" fmla="*/ 293511 h 1140177"/>
              <a:gd name="connsiteX3" fmla="*/ 36998 w 359547"/>
              <a:gd name="connsiteY3" fmla="*/ 361244 h 1140177"/>
              <a:gd name="connsiteX4" fmla="*/ 48287 w 359547"/>
              <a:gd name="connsiteY4" fmla="*/ 395111 h 1140177"/>
              <a:gd name="connsiteX5" fmla="*/ 59575 w 359547"/>
              <a:gd name="connsiteY5" fmla="*/ 451555 h 1140177"/>
              <a:gd name="connsiteX6" fmla="*/ 82153 w 359547"/>
              <a:gd name="connsiteY6" fmla="*/ 519288 h 1140177"/>
              <a:gd name="connsiteX7" fmla="*/ 104731 w 359547"/>
              <a:gd name="connsiteY7" fmla="*/ 598311 h 1140177"/>
              <a:gd name="connsiteX8" fmla="*/ 116020 w 359547"/>
              <a:gd name="connsiteY8" fmla="*/ 643466 h 1140177"/>
              <a:gd name="connsiteX9" fmla="*/ 138598 w 359547"/>
              <a:gd name="connsiteY9" fmla="*/ 711200 h 1140177"/>
              <a:gd name="connsiteX10" fmla="*/ 149887 w 359547"/>
              <a:gd name="connsiteY10" fmla="*/ 767644 h 1140177"/>
              <a:gd name="connsiteX11" fmla="*/ 161175 w 359547"/>
              <a:gd name="connsiteY11" fmla="*/ 1016000 h 1140177"/>
              <a:gd name="connsiteX12" fmla="*/ 195042 w 359547"/>
              <a:gd name="connsiteY12" fmla="*/ 1128888 h 1140177"/>
              <a:gd name="connsiteX13" fmla="*/ 262775 w 359547"/>
              <a:gd name="connsiteY13" fmla="*/ 1140177 h 1140177"/>
              <a:gd name="connsiteX14" fmla="*/ 285353 w 359547"/>
              <a:gd name="connsiteY14" fmla="*/ 925688 h 1140177"/>
              <a:gd name="connsiteX15" fmla="*/ 274064 w 359547"/>
              <a:gd name="connsiteY15" fmla="*/ 891822 h 1140177"/>
              <a:gd name="connsiteX16" fmla="*/ 262775 w 359547"/>
              <a:gd name="connsiteY16" fmla="*/ 846666 h 1140177"/>
              <a:gd name="connsiteX17" fmla="*/ 240198 w 359547"/>
              <a:gd name="connsiteY17" fmla="*/ 778933 h 1140177"/>
              <a:gd name="connsiteX18" fmla="*/ 228909 w 359547"/>
              <a:gd name="connsiteY18" fmla="*/ 745066 h 1140177"/>
              <a:gd name="connsiteX19" fmla="*/ 217620 w 359547"/>
              <a:gd name="connsiteY19" fmla="*/ 699911 h 1140177"/>
              <a:gd name="connsiteX20" fmla="*/ 240198 w 359547"/>
              <a:gd name="connsiteY20" fmla="*/ 338666 h 1140177"/>
              <a:gd name="connsiteX21" fmla="*/ 251487 w 359547"/>
              <a:gd name="connsiteY21" fmla="*/ 304800 h 1140177"/>
              <a:gd name="connsiteX22" fmla="*/ 262775 w 359547"/>
              <a:gd name="connsiteY22" fmla="*/ 248355 h 1140177"/>
              <a:gd name="connsiteX23" fmla="*/ 251487 w 359547"/>
              <a:gd name="connsiteY23" fmla="*/ 112888 h 1140177"/>
              <a:gd name="connsiteX24" fmla="*/ 240198 w 359547"/>
              <a:gd name="connsiteY24" fmla="*/ 79022 h 1140177"/>
              <a:gd name="connsiteX25" fmla="*/ 206331 w 359547"/>
              <a:gd name="connsiteY25" fmla="*/ 56444 h 1140177"/>
              <a:gd name="connsiteX26" fmla="*/ 195042 w 359547"/>
              <a:gd name="connsiteY26" fmla="*/ 22577 h 1140177"/>
              <a:gd name="connsiteX27" fmla="*/ 127309 w 359547"/>
              <a:gd name="connsiteY27" fmla="*/ 0 h 1140177"/>
              <a:gd name="connsiteX28" fmla="*/ 104731 w 359547"/>
              <a:gd name="connsiteY28" fmla="*/ 33866 h 1140177"/>
              <a:gd name="connsiteX29" fmla="*/ 70864 w 359547"/>
              <a:gd name="connsiteY29" fmla="*/ 56444 h 1140177"/>
              <a:gd name="connsiteX30" fmla="*/ 59575 w 359547"/>
              <a:gd name="connsiteY30" fmla="*/ 90311 h 1140177"/>
              <a:gd name="connsiteX31" fmla="*/ 36998 w 359547"/>
              <a:gd name="connsiteY31" fmla="*/ 124177 h 1140177"/>
              <a:gd name="connsiteX32" fmla="*/ 3131 w 359547"/>
              <a:gd name="connsiteY32" fmla="*/ 146755 h 1140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59547" h="1140177">
                <a:moveTo>
                  <a:pt x="3131" y="146755"/>
                </a:moveTo>
                <a:lnTo>
                  <a:pt x="3131" y="146755"/>
                </a:lnTo>
                <a:cubicBezTo>
                  <a:pt x="26869" y="360395"/>
                  <a:pt x="1267" y="171304"/>
                  <a:pt x="25709" y="293511"/>
                </a:cubicBezTo>
                <a:cubicBezTo>
                  <a:pt x="30198" y="315956"/>
                  <a:pt x="32033" y="338900"/>
                  <a:pt x="36998" y="361244"/>
                </a:cubicBezTo>
                <a:cubicBezTo>
                  <a:pt x="39579" y="372860"/>
                  <a:pt x="45401" y="383567"/>
                  <a:pt x="48287" y="395111"/>
                </a:cubicBezTo>
                <a:cubicBezTo>
                  <a:pt x="52940" y="413725"/>
                  <a:pt x="54527" y="433044"/>
                  <a:pt x="59575" y="451555"/>
                </a:cubicBezTo>
                <a:cubicBezTo>
                  <a:pt x="65837" y="474515"/>
                  <a:pt x="76381" y="496200"/>
                  <a:pt x="82153" y="519288"/>
                </a:cubicBezTo>
                <a:cubicBezTo>
                  <a:pt x="117441" y="660438"/>
                  <a:pt x="72343" y="484955"/>
                  <a:pt x="104731" y="598311"/>
                </a:cubicBezTo>
                <a:cubicBezTo>
                  <a:pt x="108993" y="613229"/>
                  <a:pt x="111562" y="628605"/>
                  <a:pt x="116020" y="643466"/>
                </a:cubicBezTo>
                <a:cubicBezTo>
                  <a:pt x="122859" y="666262"/>
                  <a:pt x="133930" y="687863"/>
                  <a:pt x="138598" y="711200"/>
                </a:cubicBezTo>
                <a:lnTo>
                  <a:pt x="149887" y="767644"/>
                </a:lnTo>
                <a:cubicBezTo>
                  <a:pt x="153650" y="850429"/>
                  <a:pt x="154819" y="933373"/>
                  <a:pt x="161175" y="1016000"/>
                </a:cubicBezTo>
                <a:cubicBezTo>
                  <a:pt x="162315" y="1030825"/>
                  <a:pt x="191979" y="1128378"/>
                  <a:pt x="195042" y="1128888"/>
                </a:cubicBezTo>
                <a:lnTo>
                  <a:pt x="262775" y="1140177"/>
                </a:lnTo>
                <a:cubicBezTo>
                  <a:pt x="359547" y="1107920"/>
                  <a:pt x="305575" y="1138012"/>
                  <a:pt x="285353" y="925688"/>
                </a:cubicBezTo>
                <a:cubicBezTo>
                  <a:pt x="284225" y="913842"/>
                  <a:pt x="277333" y="903263"/>
                  <a:pt x="274064" y="891822"/>
                </a:cubicBezTo>
                <a:cubicBezTo>
                  <a:pt x="269802" y="876904"/>
                  <a:pt x="267233" y="861527"/>
                  <a:pt x="262775" y="846666"/>
                </a:cubicBezTo>
                <a:cubicBezTo>
                  <a:pt x="255937" y="823871"/>
                  <a:pt x="247724" y="801511"/>
                  <a:pt x="240198" y="778933"/>
                </a:cubicBezTo>
                <a:cubicBezTo>
                  <a:pt x="236435" y="767644"/>
                  <a:pt x="231795" y="756610"/>
                  <a:pt x="228909" y="745066"/>
                </a:cubicBezTo>
                <a:lnTo>
                  <a:pt x="217620" y="699911"/>
                </a:lnTo>
                <a:cubicBezTo>
                  <a:pt x="219850" y="659773"/>
                  <a:pt x="233410" y="396365"/>
                  <a:pt x="240198" y="338666"/>
                </a:cubicBezTo>
                <a:cubicBezTo>
                  <a:pt x="241588" y="326848"/>
                  <a:pt x="248601" y="316344"/>
                  <a:pt x="251487" y="304800"/>
                </a:cubicBezTo>
                <a:cubicBezTo>
                  <a:pt x="256141" y="286185"/>
                  <a:pt x="259012" y="267170"/>
                  <a:pt x="262775" y="248355"/>
                </a:cubicBezTo>
                <a:cubicBezTo>
                  <a:pt x="259012" y="203199"/>
                  <a:pt x="257475" y="157803"/>
                  <a:pt x="251487" y="112888"/>
                </a:cubicBezTo>
                <a:cubicBezTo>
                  <a:pt x="249914" y="101093"/>
                  <a:pt x="247632" y="88314"/>
                  <a:pt x="240198" y="79022"/>
                </a:cubicBezTo>
                <a:cubicBezTo>
                  <a:pt x="231722" y="68427"/>
                  <a:pt x="217620" y="63970"/>
                  <a:pt x="206331" y="56444"/>
                </a:cubicBezTo>
                <a:cubicBezTo>
                  <a:pt x="202568" y="45155"/>
                  <a:pt x="204725" y="29494"/>
                  <a:pt x="195042" y="22577"/>
                </a:cubicBezTo>
                <a:cubicBezTo>
                  <a:pt x="175676" y="8744"/>
                  <a:pt x="127309" y="0"/>
                  <a:pt x="127309" y="0"/>
                </a:cubicBezTo>
                <a:cubicBezTo>
                  <a:pt x="119783" y="11289"/>
                  <a:pt x="114325" y="24272"/>
                  <a:pt x="104731" y="33866"/>
                </a:cubicBezTo>
                <a:cubicBezTo>
                  <a:pt x="95137" y="43460"/>
                  <a:pt x="79340" y="45849"/>
                  <a:pt x="70864" y="56444"/>
                </a:cubicBezTo>
                <a:cubicBezTo>
                  <a:pt x="63430" y="65736"/>
                  <a:pt x="64897" y="79668"/>
                  <a:pt x="59575" y="90311"/>
                </a:cubicBezTo>
                <a:cubicBezTo>
                  <a:pt x="53508" y="102446"/>
                  <a:pt x="46591" y="114584"/>
                  <a:pt x="36998" y="124177"/>
                </a:cubicBezTo>
                <a:cubicBezTo>
                  <a:pt x="0" y="161175"/>
                  <a:pt x="8776" y="142992"/>
                  <a:pt x="3131" y="14675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1" name="Figura a mano libera 110"/>
          <p:cNvSpPr/>
          <p:nvPr/>
        </p:nvSpPr>
        <p:spPr>
          <a:xfrm>
            <a:off x="1979712" y="3717032"/>
            <a:ext cx="359547" cy="1356201"/>
          </a:xfrm>
          <a:custGeom>
            <a:avLst/>
            <a:gdLst>
              <a:gd name="connsiteX0" fmla="*/ 3131 w 359547"/>
              <a:gd name="connsiteY0" fmla="*/ 146755 h 1140177"/>
              <a:gd name="connsiteX1" fmla="*/ 3131 w 359547"/>
              <a:gd name="connsiteY1" fmla="*/ 146755 h 1140177"/>
              <a:gd name="connsiteX2" fmla="*/ 25709 w 359547"/>
              <a:gd name="connsiteY2" fmla="*/ 293511 h 1140177"/>
              <a:gd name="connsiteX3" fmla="*/ 36998 w 359547"/>
              <a:gd name="connsiteY3" fmla="*/ 361244 h 1140177"/>
              <a:gd name="connsiteX4" fmla="*/ 48287 w 359547"/>
              <a:gd name="connsiteY4" fmla="*/ 395111 h 1140177"/>
              <a:gd name="connsiteX5" fmla="*/ 59575 w 359547"/>
              <a:gd name="connsiteY5" fmla="*/ 451555 h 1140177"/>
              <a:gd name="connsiteX6" fmla="*/ 82153 w 359547"/>
              <a:gd name="connsiteY6" fmla="*/ 519288 h 1140177"/>
              <a:gd name="connsiteX7" fmla="*/ 104731 w 359547"/>
              <a:gd name="connsiteY7" fmla="*/ 598311 h 1140177"/>
              <a:gd name="connsiteX8" fmla="*/ 116020 w 359547"/>
              <a:gd name="connsiteY8" fmla="*/ 643466 h 1140177"/>
              <a:gd name="connsiteX9" fmla="*/ 138598 w 359547"/>
              <a:gd name="connsiteY9" fmla="*/ 711200 h 1140177"/>
              <a:gd name="connsiteX10" fmla="*/ 149887 w 359547"/>
              <a:gd name="connsiteY10" fmla="*/ 767644 h 1140177"/>
              <a:gd name="connsiteX11" fmla="*/ 161175 w 359547"/>
              <a:gd name="connsiteY11" fmla="*/ 1016000 h 1140177"/>
              <a:gd name="connsiteX12" fmla="*/ 195042 w 359547"/>
              <a:gd name="connsiteY12" fmla="*/ 1128888 h 1140177"/>
              <a:gd name="connsiteX13" fmla="*/ 262775 w 359547"/>
              <a:gd name="connsiteY13" fmla="*/ 1140177 h 1140177"/>
              <a:gd name="connsiteX14" fmla="*/ 285353 w 359547"/>
              <a:gd name="connsiteY14" fmla="*/ 925688 h 1140177"/>
              <a:gd name="connsiteX15" fmla="*/ 274064 w 359547"/>
              <a:gd name="connsiteY15" fmla="*/ 891822 h 1140177"/>
              <a:gd name="connsiteX16" fmla="*/ 262775 w 359547"/>
              <a:gd name="connsiteY16" fmla="*/ 846666 h 1140177"/>
              <a:gd name="connsiteX17" fmla="*/ 240198 w 359547"/>
              <a:gd name="connsiteY17" fmla="*/ 778933 h 1140177"/>
              <a:gd name="connsiteX18" fmla="*/ 228909 w 359547"/>
              <a:gd name="connsiteY18" fmla="*/ 745066 h 1140177"/>
              <a:gd name="connsiteX19" fmla="*/ 217620 w 359547"/>
              <a:gd name="connsiteY19" fmla="*/ 699911 h 1140177"/>
              <a:gd name="connsiteX20" fmla="*/ 240198 w 359547"/>
              <a:gd name="connsiteY20" fmla="*/ 338666 h 1140177"/>
              <a:gd name="connsiteX21" fmla="*/ 251487 w 359547"/>
              <a:gd name="connsiteY21" fmla="*/ 304800 h 1140177"/>
              <a:gd name="connsiteX22" fmla="*/ 262775 w 359547"/>
              <a:gd name="connsiteY22" fmla="*/ 248355 h 1140177"/>
              <a:gd name="connsiteX23" fmla="*/ 251487 w 359547"/>
              <a:gd name="connsiteY23" fmla="*/ 112888 h 1140177"/>
              <a:gd name="connsiteX24" fmla="*/ 240198 w 359547"/>
              <a:gd name="connsiteY24" fmla="*/ 79022 h 1140177"/>
              <a:gd name="connsiteX25" fmla="*/ 206331 w 359547"/>
              <a:gd name="connsiteY25" fmla="*/ 56444 h 1140177"/>
              <a:gd name="connsiteX26" fmla="*/ 195042 w 359547"/>
              <a:gd name="connsiteY26" fmla="*/ 22577 h 1140177"/>
              <a:gd name="connsiteX27" fmla="*/ 127309 w 359547"/>
              <a:gd name="connsiteY27" fmla="*/ 0 h 1140177"/>
              <a:gd name="connsiteX28" fmla="*/ 104731 w 359547"/>
              <a:gd name="connsiteY28" fmla="*/ 33866 h 1140177"/>
              <a:gd name="connsiteX29" fmla="*/ 70864 w 359547"/>
              <a:gd name="connsiteY29" fmla="*/ 56444 h 1140177"/>
              <a:gd name="connsiteX30" fmla="*/ 59575 w 359547"/>
              <a:gd name="connsiteY30" fmla="*/ 90311 h 1140177"/>
              <a:gd name="connsiteX31" fmla="*/ 36998 w 359547"/>
              <a:gd name="connsiteY31" fmla="*/ 124177 h 1140177"/>
              <a:gd name="connsiteX32" fmla="*/ 3131 w 359547"/>
              <a:gd name="connsiteY32" fmla="*/ 146755 h 1140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59547" h="1140177">
                <a:moveTo>
                  <a:pt x="3131" y="146755"/>
                </a:moveTo>
                <a:lnTo>
                  <a:pt x="3131" y="146755"/>
                </a:lnTo>
                <a:cubicBezTo>
                  <a:pt x="26869" y="360395"/>
                  <a:pt x="1267" y="171304"/>
                  <a:pt x="25709" y="293511"/>
                </a:cubicBezTo>
                <a:cubicBezTo>
                  <a:pt x="30198" y="315956"/>
                  <a:pt x="32033" y="338900"/>
                  <a:pt x="36998" y="361244"/>
                </a:cubicBezTo>
                <a:cubicBezTo>
                  <a:pt x="39579" y="372860"/>
                  <a:pt x="45401" y="383567"/>
                  <a:pt x="48287" y="395111"/>
                </a:cubicBezTo>
                <a:cubicBezTo>
                  <a:pt x="52940" y="413725"/>
                  <a:pt x="54527" y="433044"/>
                  <a:pt x="59575" y="451555"/>
                </a:cubicBezTo>
                <a:cubicBezTo>
                  <a:pt x="65837" y="474515"/>
                  <a:pt x="76381" y="496200"/>
                  <a:pt x="82153" y="519288"/>
                </a:cubicBezTo>
                <a:cubicBezTo>
                  <a:pt x="117441" y="660438"/>
                  <a:pt x="72343" y="484955"/>
                  <a:pt x="104731" y="598311"/>
                </a:cubicBezTo>
                <a:cubicBezTo>
                  <a:pt x="108993" y="613229"/>
                  <a:pt x="111562" y="628605"/>
                  <a:pt x="116020" y="643466"/>
                </a:cubicBezTo>
                <a:cubicBezTo>
                  <a:pt x="122859" y="666262"/>
                  <a:pt x="133930" y="687863"/>
                  <a:pt x="138598" y="711200"/>
                </a:cubicBezTo>
                <a:lnTo>
                  <a:pt x="149887" y="767644"/>
                </a:lnTo>
                <a:cubicBezTo>
                  <a:pt x="153650" y="850429"/>
                  <a:pt x="154819" y="933373"/>
                  <a:pt x="161175" y="1016000"/>
                </a:cubicBezTo>
                <a:cubicBezTo>
                  <a:pt x="162315" y="1030825"/>
                  <a:pt x="191979" y="1128378"/>
                  <a:pt x="195042" y="1128888"/>
                </a:cubicBezTo>
                <a:lnTo>
                  <a:pt x="262775" y="1140177"/>
                </a:lnTo>
                <a:cubicBezTo>
                  <a:pt x="359547" y="1107920"/>
                  <a:pt x="305575" y="1138012"/>
                  <a:pt x="285353" y="925688"/>
                </a:cubicBezTo>
                <a:cubicBezTo>
                  <a:pt x="284225" y="913842"/>
                  <a:pt x="277333" y="903263"/>
                  <a:pt x="274064" y="891822"/>
                </a:cubicBezTo>
                <a:cubicBezTo>
                  <a:pt x="269802" y="876904"/>
                  <a:pt x="267233" y="861527"/>
                  <a:pt x="262775" y="846666"/>
                </a:cubicBezTo>
                <a:cubicBezTo>
                  <a:pt x="255937" y="823871"/>
                  <a:pt x="247724" y="801511"/>
                  <a:pt x="240198" y="778933"/>
                </a:cubicBezTo>
                <a:cubicBezTo>
                  <a:pt x="236435" y="767644"/>
                  <a:pt x="231795" y="756610"/>
                  <a:pt x="228909" y="745066"/>
                </a:cubicBezTo>
                <a:lnTo>
                  <a:pt x="217620" y="699911"/>
                </a:lnTo>
                <a:cubicBezTo>
                  <a:pt x="219850" y="659773"/>
                  <a:pt x="233410" y="396365"/>
                  <a:pt x="240198" y="338666"/>
                </a:cubicBezTo>
                <a:cubicBezTo>
                  <a:pt x="241588" y="326848"/>
                  <a:pt x="248601" y="316344"/>
                  <a:pt x="251487" y="304800"/>
                </a:cubicBezTo>
                <a:cubicBezTo>
                  <a:pt x="256141" y="286185"/>
                  <a:pt x="259012" y="267170"/>
                  <a:pt x="262775" y="248355"/>
                </a:cubicBezTo>
                <a:cubicBezTo>
                  <a:pt x="259012" y="203199"/>
                  <a:pt x="257475" y="157803"/>
                  <a:pt x="251487" y="112888"/>
                </a:cubicBezTo>
                <a:cubicBezTo>
                  <a:pt x="249914" y="101093"/>
                  <a:pt x="247632" y="88314"/>
                  <a:pt x="240198" y="79022"/>
                </a:cubicBezTo>
                <a:cubicBezTo>
                  <a:pt x="231722" y="68427"/>
                  <a:pt x="217620" y="63970"/>
                  <a:pt x="206331" y="56444"/>
                </a:cubicBezTo>
                <a:cubicBezTo>
                  <a:pt x="202568" y="45155"/>
                  <a:pt x="204725" y="29494"/>
                  <a:pt x="195042" y="22577"/>
                </a:cubicBezTo>
                <a:cubicBezTo>
                  <a:pt x="175676" y="8744"/>
                  <a:pt x="127309" y="0"/>
                  <a:pt x="127309" y="0"/>
                </a:cubicBezTo>
                <a:cubicBezTo>
                  <a:pt x="119783" y="11289"/>
                  <a:pt x="114325" y="24272"/>
                  <a:pt x="104731" y="33866"/>
                </a:cubicBezTo>
                <a:cubicBezTo>
                  <a:pt x="95137" y="43460"/>
                  <a:pt x="79340" y="45849"/>
                  <a:pt x="70864" y="56444"/>
                </a:cubicBezTo>
                <a:cubicBezTo>
                  <a:pt x="63430" y="65736"/>
                  <a:pt x="64897" y="79668"/>
                  <a:pt x="59575" y="90311"/>
                </a:cubicBezTo>
                <a:cubicBezTo>
                  <a:pt x="53508" y="102446"/>
                  <a:pt x="46591" y="114584"/>
                  <a:pt x="36998" y="124177"/>
                </a:cubicBezTo>
                <a:cubicBezTo>
                  <a:pt x="0" y="161175"/>
                  <a:pt x="8776" y="142992"/>
                  <a:pt x="3131" y="14675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5" name="Figura a mano libera 114"/>
          <p:cNvSpPr/>
          <p:nvPr/>
        </p:nvSpPr>
        <p:spPr>
          <a:xfrm>
            <a:off x="-430952" y="4637953"/>
            <a:ext cx="6664118" cy="2282136"/>
          </a:xfrm>
          <a:custGeom>
            <a:avLst/>
            <a:gdLst>
              <a:gd name="connsiteX0" fmla="*/ 464819 w 6664118"/>
              <a:gd name="connsiteY0" fmla="*/ 329158 h 2282136"/>
              <a:gd name="connsiteX1" fmla="*/ 464819 w 6664118"/>
              <a:gd name="connsiteY1" fmla="*/ 329158 h 2282136"/>
              <a:gd name="connsiteX2" fmla="*/ 532552 w 6664118"/>
              <a:gd name="connsiteY2" fmla="*/ 204980 h 2282136"/>
              <a:gd name="connsiteX3" fmla="*/ 600285 w 6664118"/>
              <a:gd name="connsiteY3" fmla="*/ 137247 h 2282136"/>
              <a:gd name="connsiteX4" fmla="*/ 668019 w 6664118"/>
              <a:gd name="connsiteY4" fmla="*/ 80803 h 2282136"/>
              <a:gd name="connsiteX5" fmla="*/ 701885 w 6664118"/>
              <a:gd name="connsiteY5" fmla="*/ 69514 h 2282136"/>
              <a:gd name="connsiteX6" fmla="*/ 735752 w 6664118"/>
              <a:gd name="connsiteY6" fmla="*/ 46936 h 2282136"/>
              <a:gd name="connsiteX7" fmla="*/ 814774 w 6664118"/>
              <a:gd name="connsiteY7" fmla="*/ 24358 h 2282136"/>
              <a:gd name="connsiteX8" fmla="*/ 848641 w 6664118"/>
              <a:gd name="connsiteY8" fmla="*/ 13069 h 2282136"/>
              <a:gd name="connsiteX9" fmla="*/ 1029263 w 6664118"/>
              <a:gd name="connsiteY9" fmla="*/ 46936 h 2282136"/>
              <a:gd name="connsiteX10" fmla="*/ 1040552 w 6664118"/>
              <a:gd name="connsiteY10" fmla="*/ 80803 h 2282136"/>
              <a:gd name="connsiteX11" fmla="*/ 1063130 w 6664118"/>
              <a:gd name="connsiteY11" fmla="*/ 114669 h 2282136"/>
              <a:gd name="connsiteX12" fmla="*/ 1130863 w 6664118"/>
              <a:gd name="connsiteY12" fmla="*/ 250136 h 2282136"/>
              <a:gd name="connsiteX13" fmla="*/ 1232463 w 6664118"/>
              <a:gd name="connsiteY13" fmla="*/ 272714 h 2282136"/>
              <a:gd name="connsiteX14" fmla="*/ 1277619 w 6664118"/>
              <a:gd name="connsiteY14" fmla="*/ 340447 h 2282136"/>
              <a:gd name="connsiteX15" fmla="*/ 1300196 w 6664118"/>
              <a:gd name="connsiteY15" fmla="*/ 408180 h 2282136"/>
              <a:gd name="connsiteX16" fmla="*/ 1322774 w 6664118"/>
              <a:gd name="connsiteY16" fmla="*/ 442047 h 2282136"/>
              <a:gd name="connsiteX17" fmla="*/ 1356641 w 6664118"/>
              <a:gd name="connsiteY17" fmla="*/ 509780 h 2282136"/>
              <a:gd name="connsiteX18" fmla="*/ 1424374 w 6664118"/>
              <a:gd name="connsiteY18" fmla="*/ 554936 h 2282136"/>
              <a:gd name="connsiteX19" fmla="*/ 1525974 w 6664118"/>
              <a:gd name="connsiteY19" fmla="*/ 577514 h 2282136"/>
              <a:gd name="connsiteX20" fmla="*/ 1593708 w 6664118"/>
              <a:gd name="connsiteY20" fmla="*/ 566225 h 2282136"/>
              <a:gd name="connsiteX21" fmla="*/ 1706596 w 6664118"/>
              <a:gd name="connsiteY21" fmla="*/ 532358 h 2282136"/>
              <a:gd name="connsiteX22" fmla="*/ 1740463 w 6664118"/>
              <a:gd name="connsiteY22" fmla="*/ 521069 h 2282136"/>
              <a:gd name="connsiteX23" fmla="*/ 1774330 w 6664118"/>
              <a:gd name="connsiteY23" fmla="*/ 498491 h 2282136"/>
              <a:gd name="connsiteX24" fmla="*/ 1830774 w 6664118"/>
              <a:gd name="connsiteY24" fmla="*/ 487203 h 2282136"/>
              <a:gd name="connsiteX25" fmla="*/ 1864641 w 6664118"/>
              <a:gd name="connsiteY25" fmla="*/ 475914 h 2282136"/>
              <a:gd name="connsiteX26" fmla="*/ 1921085 w 6664118"/>
              <a:gd name="connsiteY26" fmla="*/ 464625 h 2282136"/>
              <a:gd name="connsiteX27" fmla="*/ 2033974 w 6664118"/>
              <a:gd name="connsiteY27" fmla="*/ 487203 h 2282136"/>
              <a:gd name="connsiteX28" fmla="*/ 2101708 w 6664118"/>
              <a:gd name="connsiteY28" fmla="*/ 532358 h 2282136"/>
              <a:gd name="connsiteX29" fmla="*/ 2169441 w 6664118"/>
              <a:gd name="connsiteY29" fmla="*/ 566225 h 2282136"/>
              <a:gd name="connsiteX30" fmla="*/ 2248463 w 6664118"/>
              <a:gd name="connsiteY30" fmla="*/ 543647 h 2282136"/>
              <a:gd name="connsiteX31" fmla="*/ 2293619 w 6664118"/>
              <a:gd name="connsiteY31" fmla="*/ 532358 h 2282136"/>
              <a:gd name="connsiteX32" fmla="*/ 2361352 w 6664118"/>
              <a:gd name="connsiteY32" fmla="*/ 509780 h 2282136"/>
              <a:gd name="connsiteX33" fmla="*/ 2417796 w 6664118"/>
              <a:gd name="connsiteY33" fmla="*/ 498491 h 2282136"/>
              <a:gd name="connsiteX34" fmla="*/ 2485530 w 6664118"/>
              <a:gd name="connsiteY34" fmla="*/ 475914 h 2282136"/>
              <a:gd name="connsiteX35" fmla="*/ 2598419 w 6664118"/>
              <a:gd name="connsiteY35" fmla="*/ 453336 h 2282136"/>
              <a:gd name="connsiteX36" fmla="*/ 2677441 w 6664118"/>
              <a:gd name="connsiteY36" fmla="*/ 464625 h 2282136"/>
              <a:gd name="connsiteX37" fmla="*/ 2711308 w 6664118"/>
              <a:gd name="connsiteY37" fmla="*/ 475914 h 2282136"/>
              <a:gd name="connsiteX38" fmla="*/ 2756463 w 6664118"/>
              <a:gd name="connsiteY38" fmla="*/ 487203 h 2282136"/>
              <a:gd name="connsiteX39" fmla="*/ 2869352 w 6664118"/>
              <a:gd name="connsiteY39" fmla="*/ 509780 h 2282136"/>
              <a:gd name="connsiteX40" fmla="*/ 3016108 w 6664118"/>
              <a:gd name="connsiteY40" fmla="*/ 498491 h 2282136"/>
              <a:gd name="connsiteX41" fmla="*/ 3083841 w 6664118"/>
              <a:gd name="connsiteY41" fmla="*/ 475914 h 2282136"/>
              <a:gd name="connsiteX42" fmla="*/ 3117708 w 6664118"/>
              <a:gd name="connsiteY42" fmla="*/ 464625 h 2282136"/>
              <a:gd name="connsiteX43" fmla="*/ 3230596 w 6664118"/>
              <a:gd name="connsiteY43" fmla="*/ 487203 h 2282136"/>
              <a:gd name="connsiteX44" fmla="*/ 3264463 w 6664118"/>
              <a:gd name="connsiteY44" fmla="*/ 521069 h 2282136"/>
              <a:gd name="connsiteX45" fmla="*/ 3332196 w 6664118"/>
              <a:gd name="connsiteY45" fmla="*/ 543647 h 2282136"/>
              <a:gd name="connsiteX46" fmla="*/ 3366063 w 6664118"/>
              <a:gd name="connsiteY46" fmla="*/ 566225 h 2282136"/>
              <a:gd name="connsiteX47" fmla="*/ 3524108 w 6664118"/>
              <a:gd name="connsiteY47" fmla="*/ 543647 h 2282136"/>
              <a:gd name="connsiteX48" fmla="*/ 3557974 w 6664118"/>
              <a:gd name="connsiteY48" fmla="*/ 532358 h 2282136"/>
              <a:gd name="connsiteX49" fmla="*/ 3625708 w 6664118"/>
              <a:gd name="connsiteY49" fmla="*/ 487203 h 2282136"/>
              <a:gd name="connsiteX50" fmla="*/ 3704730 w 6664118"/>
              <a:gd name="connsiteY50" fmla="*/ 464625 h 2282136"/>
              <a:gd name="connsiteX51" fmla="*/ 4122419 w 6664118"/>
              <a:gd name="connsiteY51" fmla="*/ 475914 h 2282136"/>
              <a:gd name="connsiteX52" fmla="*/ 4235308 w 6664118"/>
              <a:gd name="connsiteY52" fmla="*/ 509780 h 2282136"/>
              <a:gd name="connsiteX53" fmla="*/ 4325619 w 6664118"/>
              <a:gd name="connsiteY53" fmla="*/ 532358 h 2282136"/>
              <a:gd name="connsiteX54" fmla="*/ 4393352 w 6664118"/>
              <a:gd name="connsiteY54" fmla="*/ 554936 h 2282136"/>
              <a:gd name="connsiteX55" fmla="*/ 4438508 w 6664118"/>
              <a:gd name="connsiteY55" fmla="*/ 566225 h 2282136"/>
              <a:gd name="connsiteX56" fmla="*/ 4540108 w 6664118"/>
              <a:gd name="connsiteY56" fmla="*/ 588803 h 2282136"/>
              <a:gd name="connsiteX57" fmla="*/ 4573974 w 6664118"/>
              <a:gd name="connsiteY57" fmla="*/ 600091 h 2282136"/>
              <a:gd name="connsiteX58" fmla="*/ 4743308 w 6664118"/>
              <a:gd name="connsiteY58" fmla="*/ 611380 h 2282136"/>
              <a:gd name="connsiteX59" fmla="*/ 4935219 w 6664118"/>
              <a:gd name="connsiteY59" fmla="*/ 633958 h 2282136"/>
              <a:gd name="connsiteX60" fmla="*/ 5070685 w 6664118"/>
              <a:gd name="connsiteY60" fmla="*/ 701691 h 2282136"/>
              <a:gd name="connsiteX61" fmla="*/ 5104552 w 6664118"/>
              <a:gd name="connsiteY61" fmla="*/ 712980 h 2282136"/>
              <a:gd name="connsiteX62" fmla="*/ 5149708 w 6664118"/>
              <a:gd name="connsiteY62" fmla="*/ 814580 h 2282136"/>
              <a:gd name="connsiteX63" fmla="*/ 5160996 w 6664118"/>
              <a:gd name="connsiteY63" fmla="*/ 848447 h 2282136"/>
              <a:gd name="connsiteX64" fmla="*/ 5183574 w 6664118"/>
              <a:gd name="connsiteY64" fmla="*/ 882314 h 2282136"/>
              <a:gd name="connsiteX65" fmla="*/ 5194863 w 6664118"/>
              <a:gd name="connsiteY65" fmla="*/ 916180 h 2282136"/>
              <a:gd name="connsiteX66" fmla="*/ 5251308 w 6664118"/>
              <a:gd name="connsiteY66" fmla="*/ 972625 h 2282136"/>
              <a:gd name="connsiteX67" fmla="*/ 5375485 w 6664118"/>
              <a:gd name="connsiteY67" fmla="*/ 995203 h 2282136"/>
              <a:gd name="connsiteX68" fmla="*/ 5477085 w 6664118"/>
              <a:gd name="connsiteY68" fmla="*/ 1040358 h 2282136"/>
              <a:gd name="connsiteX69" fmla="*/ 5510952 w 6664118"/>
              <a:gd name="connsiteY69" fmla="*/ 1108091 h 2282136"/>
              <a:gd name="connsiteX70" fmla="*/ 5533530 w 6664118"/>
              <a:gd name="connsiteY70" fmla="*/ 1175825 h 2282136"/>
              <a:gd name="connsiteX71" fmla="*/ 5589974 w 6664118"/>
              <a:gd name="connsiteY71" fmla="*/ 1277425 h 2282136"/>
              <a:gd name="connsiteX72" fmla="*/ 5657708 w 6664118"/>
              <a:gd name="connsiteY72" fmla="*/ 1322580 h 2282136"/>
              <a:gd name="connsiteX73" fmla="*/ 5804463 w 6664118"/>
              <a:gd name="connsiteY73" fmla="*/ 1333869 h 2282136"/>
              <a:gd name="connsiteX74" fmla="*/ 5894774 w 6664118"/>
              <a:gd name="connsiteY74" fmla="*/ 1356447 h 2282136"/>
              <a:gd name="connsiteX75" fmla="*/ 5928641 w 6664118"/>
              <a:gd name="connsiteY75" fmla="*/ 1379025 h 2282136"/>
              <a:gd name="connsiteX76" fmla="*/ 5996374 w 6664118"/>
              <a:gd name="connsiteY76" fmla="*/ 1401603 h 2282136"/>
              <a:gd name="connsiteX77" fmla="*/ 6030241 w 6664118"/>
              <a:gd name="connsiteY77" fmla="*/ 1469336 h 2282136"/>
              <a:gd name="connsiteX78" fmla="*/ 6041530 w 6664118"/>
              <a:gd name="connsiteY78" fmla="*/ 1503203 h 2282136"/>
              <a:gd name="connsiteX79" fmla="*/ 6052819 w 6664118"/>
              <a:gd name="connsiteY79" fmla="*/ 1593514 h 2282136"/>
              <a:gd name="connsiteX80" fmla="*/ 6086685 w 6664118"/>
              <a:gd name="connsiteY80" fmla="*/ 1604803 h 2282136"/>
              <a:gd name="connsiteX81" fmla="*/ 6199574 w 6664118"/>
              <a:gd name="connsiteY81" fmla="*/ 1638669 h 2282136"/>
              <a:gd name="connsiteX82" fmla="*/ 6278596 w 6664118"/>
              <a:gd name="connsiteY82" fmla="*/ 1661247 h 2282136"/>
              <a:gd name="connsiteX83" fmla="*/ 6368908 w 6664118"/>
              <a:gd name="connsiteY83" fmla="*/ 1683825 h 2282136"/>
              <a:gd name="connsiteX84" fmla="*/ 6402774 w 6664118"/>
              <a:gd name="connsiteY84" fmla="*/ 1695114 h 2282136"/>
              <a:gd name="connsiteX85" fmla="*/ 6436641 w 6664118"/>
              <a:gd name="connsiteY85" fmla="*/ 1717691 h 2282136"/>
              <a:gd name="connsiteX86" fmla="*/ 6481796 w 6664118"/>
              <a:gd name="connsiteY86" fmla="*/ 1785425 h 2282136"/>
              <a:gd name="connsiteX87" fmla="*/ 6504374 w 6664118"/>
              <a:gd name="connsiteY87" fmla="*/ 1819291 h 2282136"/>
              <a:gd name="connsiteX88" fmla="*/ 6538241 w 6664118"/>
              <a:gd name="connsiteY88" fmla="*/ 1853158 h 2282136"/>
              <a:gd name="connsiteX89" fmla="*/ 6549530 w 6664118"/>
              <a:gd name="connsiteY89" fmla="*/ 1887025 h 2282136"/>
              <a:gd name="connsiteX90" fmla="*/ 6617263 w 6664118"/>
              <a:gd name="connsiteY90" fmla="*/ 1943469 h 2282136"/>
              <a:gd name="connsiteX91" fmla="*/ 6617263 w 6664118"/>
              <a:gd name="connsiteY91" fmla="*/ 2045069 h 2282136"/>
              <a:gd name="connsiteX92" fmla="*/ 6583396 w 6664118"/>
              <a:gd name="connsiteY92" fmla="*/ 2067647 h 2282136"/>
              <a:gd name="connsiteX93" fmla="*/ 6504374 w 6664118"/>
              <a:gd name="connsiteY93" fmla="*/ 2101514 h 2282136"/>
              <a:gd name="connsiteX94" fmla="*/ 6459219 w 6664118"/>
              <a:gd name="connsiteY94" fmla="*/ 2112803 h 2282136"/>
              <a:gd name="connsiteX95" fmla="*/ 6052819 w 6664118"/>
              <a:gd name="connsiteY95" fmla="*/ 2124091 h 2282136"/>
              <a:gd name="connsiteX96" fmla="*/ 5804463 w 6664118"/>
              <a:gd name="connsiteY96" fmla="*/ 2146669 h 2282136"/>
              <a:gd name="connsiteX97" fmla="*/ 5668996 w 6664118"/>
              <a:gd name="connsiteY97" fmla="*/ 2157958 h 2282136"/>
              <a:gd name="connsiteX98" fmla="*/ 5623841 w 6664118"/>
              <a:gd name="connsiteY98" fmla="*/ 2169247 h 2282136"/>
              <a:gd name="connsiteX99" fmla="*/ 5567396 w 6664118"/>
              <a:gd name="connsiteY99" fmla="*/ 2180536 h 2282136"/>
              <a:gd name="connsiteX100" fmla="*/ 5533530 w 6664118"/>
              <a:gd name="connsiteY100" fmla="*/ 2191825 h 2282136"/>
              <a:gd name="connsiteX101" fmla="*/ 5488374 w 6664118"/>
              <a:gd name="connsiteY101" fmla="*/ 2203114 h 2282136"/>
              <a:gd name="connsiteX102" fmla="*/ 5454508 w 6664118"/>
              <a:gd name="connsiteY102" fmla="*/ 2214403 h 2282136"/>
              <a:gd name="connsiteX103" fmla="*/ 5364196 w 6664118"/>
              <a:gd name="connsiteY103" fmla="*/ 2225691 h 2282136"/>
              <a:gd name="connsiteX104" fmla="*/ 5149708 w 6664118"/>
              <a:gd name="connsiteY104" fmla="*/ 2248269 h 2282136"/>
              <a:gd name="connsiteX105" fmla="*/ 3907930 w 6664118"/>
              <a:gd name="connsiteY105" fmla="*/ 2236980 h 2282136"/>
              <a:gd name="connsiteX106" fmla="*/ 3185441 w 6664118"/>
              <a:gd name="connsiteY106" fmla="*/ 2225691 h 2282136"/>
              <a:gd name="connsiteX107" fmla="*/ 3027396 w 6664118"/>
              <a:gd name="connsiteY107" fmla="*/ 2214403 h 2282136"/>
              <a:gd name="connsiteX108" fmla="*/ 2914508 w 6664118"/>
              <a:gd name="connsiteY108" fmla="*/ 2203114 h 2282136"/>
              <a:gd name="connsiteX109" fmla="*/ 2395219 w 6664118"/>
              <a:gd name="connsiteY109" fmla="*/ 2214403 h 2282136"/>
              <a:gd name="connsiteX110" fmla="*/ 2338774 w 6664118"/>
              <a:gd name="connsiteY110" fmla="*/ 2225691 h 2282136"/>
              <a:gd name="connsiteX111" fmla="*/ 2169441 w 6664118"/>
              <a:gd name="connsiteY111" fmla="*/ 2248269 h 2282136"/>
              <a:gd name="connsiteX112" fmla="*/ 2045263 w 6664118"/>
              <a:gd name="connsiteY112" fmla="*/ 2259558 h 2282136"/>
              <a:gd name="connsiteX113" fmla="*/ 1717885 w 6664118"/>
              <a:gd name="connsiteY113" fmla="*/ 2270847 h 2282136"/>
              <a:gd name="connsiteX114" fmla="*/ 1548552 w 6664118"/>
              <a:gd name="connsiteY114" fmla="*/ 2282136 h 2282136"/>
              <a:gd name="connsiteX115" fmla="*/ 1119574 w 6664118"/>
              <a:gd name="connsiteY115" fmla="*/ 2270847 h 2282136"/>
              <a:gd name="connsiteX116" fmla="*/ 972819 w 6664118"/>
              <a:gd name="connsiteY116" fmla="*/ 2259558 h 2282136"/>
              <a:gd name="connsiteX117" fmla="*/ 363219 w 6664118"/>
              <a:gd name="connsiteY117" fmla="*/ 2248269 h 2282136"/>
              <a:gd name="connsiteX118" fmla="*/ 329352 w 6664118"/>
              <a:gd name="connsiteY118" fmla="*/ 2180536 h 2282136"/>
              <a:gd name="connsiteX119" fmla="*/ 284196 w 6664118"/>
              <a:gd name="connsiteY119" fmla="*/ 2101514 h 2282136"/>
              <a:gd name="connsiteX120" fmla="*/ 261619 w 6664118"/>
              <a:gd name="connsiteY120" fmla="*/ 1999914 h 2282136"/>
              <a:gd name="connsiteX121" fmla="*/ 239041 w 6664118"/>
              <a:gd name="connsiteY121" fmla="*/ 1909603 h 2282136"/>
              <a:gd name="connsiteX122" fmla="*/ 216463 w 6664118"/>
              <a:gd name="connsiteY122" fmla="*/ 1864447 h 2282136"/>
              <a:gd name="connsiteX123" fmla="*/ 193885 w 6664118"/>
              <a:gd name="connsiteY123" fmla="*/ 1728980 h 2282136"/>
              <a:gd name="connsiteX124" fmla="*/ 160019 w 6664118"/>
              <a:gd name="connsiteY124" fmla="*/ 1672536 h 2282136"/>
              <a:gd name="connsiteX125" fmla="*/ 137441 w 6664118"/>
              <a:gd name="connsiteY125" fmla="*/ 1593514 h 2282136"/>
              <a:gd name="connsiteX126" fmla="*/ 114863 w 6664118"/>
              <a:gd name="connsiteY126" fmla="*/ 1537069 h 2282136"/>
              <a:gd name="connsiteX127" fmla="*/ 103574 w 6664118"/>
              <a:gd name="connsiteY127" fmla="*/ 1503203 h 2282136"/>
              <a:gd name="connsiteX128" fmla="*/ 80996 w 6664118"/>
              <a:gd name="connsiteY128" fmla="*/ 1333869 h 2282136"/>
              <a:gd name="connsiteX129" fmla="*/ 69708 w 6664118"/>
              <a:gd name="connsiteY129" fmla="*/ 1288714 h 2282136"/>
              <a:gd name="connsiteX130" fmla="*/ 58419 w 6664118"/>
              <a:gd name="connsiteY130" fmla="*/ 1074225 h 2282136"/>
              <a:gd name="connsiteX131" fmla="*/ 47130 w 6664118"/>
              <a:gd name="connsiteY131" fmla="*/ 1029069 h 2282136"/>
              <a:gd name="connsiteX132" fmla="*/ 35841 w 6664118"/>
              <a:gd name="connsiteY132" fmla="*/ 972625 h 2282136"/>
              <a:gd name="connsiteX133" fmla="*/ 1974 w 6664118"/>
              <a:gd name="connsiteY133" fmla="*/ 825869 h 2282136"/>
              <a:gd name="connsiteX134" fmla="*/ 24552 w 6664118"/>
              <a:gd name="connsiteY134" fmla="*/ 633958 h 2282136"/>
              <a:gd name="connsiteX135" fmla="*/ 35841 w 6664118"/>
              <a:gd name="connsiteY135" fmla="*/ 577514 h 2282136"/>
              <a:gd name="connsiteX136" fmla="*/ 69708 w 6664118"/>
              <a:gd name="connsiteY136" fmla="*/ 521069 h 2282136"/>
              <a:gd name="connsiteX137" fmla="*/ 103574 w 6664118"/>
              <a:gd name="connsiteY137" fmla="*/ 442047 h 2282136"/>
              <a:gd name="connsiteX138" fmla="*/ 137441 w 6664118"/>
              <a:gd name="connsiteY138" fmla="*/ 419469 h 2282136"/>
              <a:gd name="connsiteX139" fmla="*/ 193885 w 6664118"/>
              <a:gd name="connsiteY139" fmla="*/ 374314 h 2282136"/>
              <a:gd name="connsiteX140" fmla="*/ 227752 w 6664118"/>
              <a:gd name="connsiteY140" fmla="*/ 340447 h 2282136"/>
              <a:gd name="connsiteX141" fmla="*/ 318063 w 6664118"/>
              <a:gd name="connsiteY141" fmla="*/ 329158 h 2282136"/>
              <a:gd name="connsiteX142" fmla="*/ 509974 w 6664118"/>
              <a:gd name="connsiteY142" fmla="*/ 317869 h 2282136"/>
              <a:gd name="connsiteX143" fmla="*/ 521263 w 6664118"/>
              <a:gd name="connsiteY143" fmla="*/ 261425 h 2282136"/>
              <a:gd name="connsiteX144" fmla="*/ 521263 w 6664118"/>
              <a:gd name="connsiteY144" fmla="*/ 261425 h 228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664118" h="2282136">
                <a:moveTo>
                  <a:pt x="464819" y="329158"/>
                </a:moveTo>
                <a:lnTo>
                  <a:pt x="464819" y="329158"/>
                </a:lnTo>
                <a:cubicBezTo>
                  <a:pt x="472191" y="314414"/>
                  <a:pt x="508982" y="231497"/>
                  <a:pt x="532552" y="204980"/>
                </a:cubicBezTo>
                <a:cubicBezTo>
                  <a:pt x="553765" y="181115"/>
                  <a:pt x="577707" y="159825"/>
                  <a:pt x="600285" y="137247"/>
                </a:cubicBezTo>
                <a:cubicBezTo>
                  <a:pt x="625254" y="112278"/>
                  <a:pt x="636583" y="96521"/>
                  <a:pt x="668019" y="80803"/>
                </a:cubicBezTo>
                <a:cubicBezTo>
                  <a:pt x="678662" y="75482"/>
                  <a:pt x="691242" y="74836"/>
                  <a:pt x="701885" y="69514"/>
                </a:cubicBezTo>
                <a:cubicBezTo>
                  <a:pt x="714020" y="63446"/>
                  <a:pt x="723617" y="53004"/>
                  <a:pt x="735752" y="46936"/>
                </a:cubicBezTo>
                <a:cubicBezTo>
                  <a:pt x="753796" y="37914"/>
                  <a:pt x="797896" y="29180"/>
                  <a:pt x="814774" y="24358"/>
                </a:cubicBezTo>
                <a:cubicBezTo>
                  <a:pt x="826216" y="21089"/>
                  <a:pt x="837352" y="16832"/>
                  <a:pt x="848641" y="13069"/>
                </a:cubicBezTo>
                <a:cubicBezTo>
                  <a:pt x="874617" y="15067"/>
                  <a:pt x="991714" y="0"/>
                  <a:pt x="1029263" y="46936"/>
                </a:cubicBezTo>
                <a:cubicBezTo>
                  <a:pt x="1036697" y="56228"/>
                  <a:pt x="1035230" y="70160"/>
                  <a:pt x="1040552" y="80803"/>
                </a:cubicBezTo>
                <a:cubicBezTo>
                  <a:pt x="1046620" y="92938"/>
                  <a:pt x="1055604" y="103380"/>
                  <a:pt x="1063130" y="114669"/>
                </a:cubicBezTo>
                <a:cubicBezTo>
                  <a:pt x="1071896" y="140967"/>
                  <a:pt x="1098038" y="239194"/>
                  <a:pt x="1130863" y="250136"/>
                </a:cubicBezTo>
                <a:cubicBezTo>
                  <a:pt x="1186445" y="268663"/>
                  <a:pt x="1152992" y="259469"/>
                  <a:pt x="1232463" y="272714"/>
                </a:cubicBezTo>
                <a:cubicBezTo>
                  <a:pt x="1247515" y="295292"/>
                  <a:pt x="1269038" y="314704"/>
                  <a:pt x="1277619" y="340447"/>
                </a:cubicBezTo>
                <a:cubicBezTo>
                  <a:pt x="1285145" y="363025"/>
                  <a:pt x="1286995" y="388378"/>
                  <a:pt x="1300196" y="408180"/>
                </a:cubicBezTo>
                <a:cubicBezTo>
                  <a:pt x="1307722" y="419469"/>
                  <a:pt x="1316706" y="429912"/>
                  <a:pt x="1322774" y="442047"/>
                </a:cubicBezTo>
                <a:cubicBezTo>
                  <a:pt x="1337985" y="472469"/>
                  <a:pt x="1327882" y="484616"/>
                  <a:pt x="1356641" y="509780"/>
                </a:cubicBezTo>
                <a:cubicBezTo>
                  <a:pt x="1377062" y="527649"/>
                  <a:pt x="1398049" y="548355"/>
                  <a:pt x="1424374" y="554936"/>
                </a:cubicBezTo>
                <a:cubicBezTo>
                  <a:pt x="1488144" y="570879"/>
                  <a:pt x="1454316" y="563182"/>
                  <a:pt x="1525974" y="577514"/>
                </a:cubicBezTo>
                <a:cubicBezTo>
                  <a:pt x="1548552" y="573751"/>
                  <a:pt x="1571263" y="570714"/>
                  <a:pt x="1593708" y="566225"/>
                </a:cubicBezTo>
                <a:cubicBezTo>
                  <a:pt x="1636359" y="557695"/>
                  <a:pt x="1663401" y="546756"/>
                  <a:pt x="1706596" y="532358"/>
                </a:cubicBezTo>
                <a:cubicBezTo>
                  <a:pt x="1717885" y="528595"/>
                  <a:pt x="1730562" y="527670"/>
                  <a:pt x="1740463" y="521069"/>
                </a:cubicBezTo>
                <a:cubicBezTo>
                  <a:pt x="1751752" y="513543"/>
                  <a:pt x="1761626" y="503255"/>
                  <a:pt x="1774330" y="498491"/>
                </a:cubicBezTo>
                <a:cubicBezTo>
                  <a:pt x="1792296" y="491754"/>
                  <a:pt x="1812160" y="491856"/>
                  <a:pt x="1830774" y="487203"/>
                </a:cubicBezTo>
                <a:cubicBezTo>
                  <a:pt x="1842318" y="484317"/>
                  <a:pt x="1853097" y="478800"/>
                  <a:pt x="1864641" y="475914"/>
                </a:cubicBezTo>
                <a:cubicBezTo>
                  <a:pt x="1883255" y="471260"/>
                  <a:pt x="1902270" y="468388"/>
                  <a:pt x="1921085" y="464625"/>
                </a:cubicBezTo>
                <a:cubicBezTo>
                  <a:pt x="1940720" y="467430"/>
                  <a:pt x="2006691" y="472046"/>
                  <a:pt x="2033974" y="487203"/>
                </a:cubicBezTo>
                <a:cubicBezTo>
                  <a:pt x="2057694" y="500381"/>
                  <a:pt x="2075965" y="523777"/>
                  <a:pt x="2101708" y="532358"/>
                </a:cubicBezTo>
                <a:cubicBezTo>
                  <a:pt x="2148445" y="547938"/>
                  <a:pt x="2125673" y="537046"/>
                  <a:pt x="2169441" y="566225"/>
                </a:cubicBezTo>
                <a:cubicBezTo>
                  <a:pt x="2310616" y="530931"/>
                  <a:pt x="2135086" y="576040"/>
                  <a:pt x="2248463" y="543647"/>
                </a:cubicBezTo>
                <a:cubicBezTo>
                  <a:pt x="2263381" y="539385"/>
                  <a:pt x="2278758" y="536816"/>
                  <a:pt x="2293619" y="532358"/>
                </a:cubicBezTo>
                <a:cubicBezTo>
                  <a:pt x="2316414" y="525519"/>
                  <a:pt x="2338015" y="514447"/>
                  <a:pt x="2361352" y="509780"/>
                </a:cubicBezTo>
                <a:cubicBezTo>
                  <a:pt x="2380167" y="506017"/>
                  <a:pt x="2399285" y="503539"/>
                  <a:pt x="2417796" y="498491"/>
                </a:cubicBezTo>
                <a:cubicBezTo>
                  <a:pt x="2440757" y="492229"/>
                  <a:pt x="2462441" y="481686"/>
                  <a:pt x="2485530" y="475914"/>
                </a:cubicBezTo>
                <a:cubicBezTo>
                  <a:pt x="2552891" y="459073"/>
                  <a:pt x="2515381" y="467176"/>
                  <a:pt x="2598419" y="453336"/>
                </a:cubicBezTo>
                <a:cubicBezTo>
                  <a:pt x="2624760" y="457099"/>
                  <a:pt x="2651350" y="459407"/>
                  <a:pt x="2677441" y="464625"/>
                </a:cubicBezTo>
                <a:cubicBezTo>
                  <a:pt x="2689110" y="466959"/>
                  <a:pt x="2699866" y="472645"/>
                  <a:pt x="2711308" y="475914"/>
                </a:cubicBezTo>
                <a:cubicBezTo>
                  <a:pt x="2726226" y="480176"/>
                  <a:pt x="2741292" y="483952"/>
                  <a:pt x="2756463" y="487203"/>
                </a:cubicBezTo>
                <a:cubicBezTo>
                  <a:pt x="2793986" y="495244"/>
                  <a:pt x="2869352" y="509780"/>
                  <a:pt x="2869352" y="509780"/>
                </a:cubicBezTo>
                <a:cubicBezTo>
                  <a:pt x="2918271" y="506017"/>
                  <a:pt x="2967645" y="506143"/>
                  <a:pt x="3016108" y="498491"/>
                </a:cubicBezTo>
                <a:cubicBezTo>
                  <a:pt x="3039616" y="494779"/>
                  <a:pt x="3061263" y="483440"/>
                  <a:pt x="3083841" y="475914"/>
                </a:cubicBezTo>
                <a:lnTo>
                  <a:pt x="3117708" y="464625"/>
                </a:lnTo>
                <a:cubicBezTo>
                  <a:pt x="3124402" y="465581"/>
                  <a:pt x="3209101" y="472873"/>
                  <a:pt x="3230596" y="487203"/>
                </a:cubicBezTo>
                <a:cubicBezTo>
                  <a:pt x="3243880" y="496059"/>
                  <a:pt x="3250507" y="513316"/>
                  <a:pt x="3264463" y="521069"/>
                </a:cubicBezTo>
                <a:cubicBezTo>
                  <a:pt x="3285267" y="532627"/>
                  <a:pt x="3312394" y="530446"/>
                  <a:pt x="3332196" y="543647"/>
                </a:cubicBezTo>
                <a:lnTo>
                  <a:pt x="3366063" y="566225"/>
                </a:lnTo>
                <a:cubicBezTo>
                  <a:pt x="3456024" y="557229"/>
                  <a:pt x="3458004" y="562534"/>
                  <a:pt x="3524108" y="543647"/>
                </a:cubicBezTo>
                <a:cubicBezTo>
                  <a:pt x="3535549" y="540378"/>
                  <a:pt x="3547572" y="538137"/>
                  <a:pt x="3557974" y="532358"/>
                </a:cubicBezTo>
                <a:cubicBezTo>
                  <a:pt x="3581694" y="519180"/>
                  <a:pt x="3599965" y="495784"/>
                  <a:pt x="3625708" y="487203"/>
                </a:cubicBezTo>
                <a:cubicBezTo>
                  <a:pt x="3674293" y="471008"/>
                  <a:pt x="3648030" y="478800"/>
                  <a:pt x="3704730" y="464625"/>
                </a:cubicBezTo>
                <a:cubicBezTo>
                  <a:pt x="3843960" y="468388"/>
                  <a:pt x="3983304" y="469128"/>
                  <a:pt x="4122419" y="475914"/>
                </a:cubicBezTo>
                <a:cubicBezTo>
                  <a:pt x="4142401" y="476889"/>
                  <a:pt x="4226887" y="506973"/>
                  <a:pt x="4235308" y="509780"/>
                </a:cubicBezTo>
                <a:cubicBezTo>
                  <a:pt x="4338089" y="544040"/>
                  <a:pt x="4175733" y="491480"/>
                  <a:pt x="4325619" y="532358"/>
                </a:cubicBezTo>
                <a:cubicBezTo>
                  <a:pt x="4348579" y="538620"/>
                  <a:pt x="4370264" y="549164"/>
                  <a:pt x="4393352" y="554936"/>
                </a:cubicBezTo>
                <a:lnTo>
                  <a:pt x="4438508" y="566225"/>
                </a:lnTo>
                <a:cubicBezTo>
                  <a:pt x="4472312" y="574026"/>
                  <a:pt x="4506451" y="580389"/>
                  <a:pt x="4540108" y="588803"/>
                </a:cubicBezTo>
                <a:cubicBezTo>
                  <a:pt x="4551652" y="591689"/>
                  <a:pt x="4562148" y="598777"/>
                  <a:pt x="4573974" y="600091"/>
                </a:cubicBezTo>
                <a:cubicBezTo>
                  <a:pt x="4630198" y="606338"/>
                  <a:pt x="4686863" y="607617"/>
                  <a:pt x="4743308" y="611380"/>
                </a:cubicBezTo>
                <a:cubicBezTo>
                  <a:pt x="4843685" y="644840"/>
                  <a:pt x="4692487" y="597548"/>
                  <a:pt x="4935219" y="633958"/>
                </a:cubicBezTo>
                <a:cubicBezTo>
                  <a:pt x="5074804" y="654896"/>
                  <a:pt x="4930577" y="654988"/>
                  <a:pt x="5070685" y="701691"/>
                </a:cubicBezTo>
                <a:lnTo>
                  <a:pt x="5104552" y="712980"/>
                </a:lnTo>
                <a:cubicBezTo>
                  <a:pt x="5140330" y="766647"/>
                  <a:pt x="5122841" y="733978"/>
                  <a:pt x="5149708" y="814580"/>
                </a:cubicBezTo>
                <a:cubicBezTo>
                  <a:pt x="5153471" y="825869"/>
                  <a:pt x="5154395" y="838546"/>
                  <a:pt x="5160996" y="848447"/>
                </a:cubicBezTo>
                <a:cubicBezTo>
                  <a:pt x="5168522" y="859736"/>
                  <a:pt x="5177506" y="870179"/>
                  <a:pt x="5183574" y="882314"/>
                </a:cubicBezTo>
                <a:cubicBezTo>
                  <a:pt x="5188896" y="892957"/>
                  <a:pt x="5189541" y="905537"/>
                  <a:pt x="5194863" y="916180"/>
                </a:cubicBezTo>
                <a:cubicBezTo>
                  <a:pt x="5208547" y="943548"/>
                  <a:pt x="5222572" y="960309"/>
                  <a:pt x="5251308" y="972625"/>
                </a:cubicBezTo>
                <a:cubicBezTo>
                  <a:pt x="5277922" y="984031"/>
                  <a:pt x="5357172" y="992587"/>
                  <a:pt x="5375485" y="995203"/>
                </a:cubicBezTo>
                <a:cubicBezTo>
                  <a:pt x="5456090" y="1022070"/>
                  <a:pt x="5423417" y="1004578"/>
                  <a:pt x="5477085" y="1040358"/>
                </a:cubicBezTo>
                <a:cubicBezTo>
                  <a:pt x="5518256" y="1163872"/>
                  <a:pt x="5452594" y="976787"/>
                  <a:pt x="5510952" y="1108091"/>
                </a:cubicBezTo>
                <a:cubicBezTo>
                  <a:pt x="5520618" y="1129839"/>
                  <a:pt x="5526004" y="1153247"/>
                  <a:pt x="5533530" y="1175825"/>
                </a:cubicBezTo>
                <a:cubicBezTo>
                  <a:pt x="5545293" y="1211115"/>
                  <a:pt x="5556705" y="1255246"/>
                  <a:pt x="5589974" y="1277425"/>
                </a:cubicBezTo>
                <a:lnTo>
                  <a:pt x="5657708" y="1322580"/>
                </a:lnTo>
                <a:cubicBezTo>
                  <a:pt x="5735114" y="1303228"/>
                  <a:pt x="5690862" y="1307139"/>
                  <a:pt x="5804463" y="1333869"/>
                </a:cubicBezTo>
                <a:cubicBezTo>
                  <a:pt x="5834668" y="1340976"/>
                  <a:pt x="5894774" y="1356447"/>
                  <a:pt x="5894774" y="1356447"/>
                </a:cubicBezTo>
                <a:cubicBezTo>
                  <a:pt x="5906063" y="1363973"/>
                  <a:pt x="5916243" y="1373515"/>
                  <a:pt x="5928641" y="1379025"/>
                </a:cubicBezTo>
                <a:cubicBezTo>
                  <a:pt x="5950389" y="1388691"/>
                  <a:pt x="5996374" y="1401603"/>
                  <a:pt x="5996374" y="1401603"/>
                </a:cubicBezTo>
                <a:cubicBezTo>
                  <a:pt x="6024750" y="1486729"/>
                  <a:pt x="5986472" y="1381798"/>
                  <a:pt x="6030241" y="1469336"/>
                </a:cubicBezTo>
                <a:cubicBezTo>
                  <a:pt x="6035563" y="1479979"/>
                  <a:pt x="6037767" y="1491914"/>
                  <a:pt x="6041530" y="1503203"/>
                </a:cubicBezTo>
                <a:cubicBezTo>
                  <a:pt x="6045293" y="1533307"/>
                  <a:pt x="6040498" y="1565791"/>
                  <a:pt x="6052819" y="1593514"/>
                </a:cubicBezTo>
                <a:cubicBezTo>
                  <a:pt x="6057652" y="1604388"/>
                  <a:pt x="6075748" y="1600116"/>
                  <a:pt x="6086685" y="1604803"/>
                </a:cubicBezTo>
                <a:cubicBezTo>
                  <a:pt x="6196104" y="1651696"/>
                  <a:pt x="6055680" y="1605462"/>
                  <a:pt x="6199574" y="1638669"/>
                </a:cubicBezTo>
                <a:cubicBezTo>
                  <a:pt x="6226267" y="1644829"/>
                  <a:pt x="6252126" y="1654188"/>
                  <a:pt x="6278596" y="1661247"/>
                </a:cubicBezTo>
                <a:cubicBezTo>
                  <a:pt x="6308579" y="1669242"/>
                  <a:pt x="6339470" y="1674012"/>
                  <a:pt x="6368908" y="1683825"/>
                </a:cubicBezTo>
                <a:cubicBezTo>
                  <a:pt x="6380197" y="1687588"/>
                  <a:pt x="6392131" y="1689793"/>
                  <a:pt x="6402774" y="1695114"/>
                </a:cubicBezTo>
                <a:cubicBezTo>
                  <a:pt x="6414909" y="1701182"/>
                  <a:pt x="6425352" y="1710165"/>
                  <a:pt x="6436641" y="1717691"/>
                </a:cubicBezTo>
                <a:lnTo>
                  <a:pt x="6481796" y="1785425"/>
                </a:lnTo>
                <a:cubicBezTo>
                  <a:pt x="6489322" y="1796714"/>
                  <a:pt x="6494780" y="1809697"/>
                  <a:pt x="6504374" y="1819291"/>
                </a:cubicBezTo>
                <a:lnTo>
                  <a:pt x="6538241" y="1853158"/>
                </a:lnTo>
                <a:cubicBezTo>
                  <a:pt x="6542004" y="1864447"/>
                  <a:pt x="6541116" y="1878611"/>
                  <a:pt x="6549530" y="1887025"/>
                </a:cubicBezTo>
                <a:cubicBezTo>
                  <a:pt x="6664118" y="2001615"/>
                  <a:pt x="6539155" y="1826311"/>
                  <a:pt x="6617263" y="1943469"/>
                </a:cubicBezTo>
                <a:cubicBezTo>
                  <a:pt x="6630281" y="1982524"/>
                  <a:pt x="6641104" y="1997387"/>
                  <a:pt x="6617263" y="2045069"/>
                </a:cubicBezTo>
                <a:cubicBezTo>
                  <a:pt x="6611195" y="2057204"/>
                  <a:pt x="6595176" y="2060915"/>
                  <a:pt x="6583396" y="2067647"/>
                </a:cubicBezTo>
                <a:cubicBezTo>
                  <a:pt x="6553291" y="2084850"/>
                  <a:pt x="6536038" y="2092467"/>
                  <a:pt x="6504374" y="2101514"/>
                </a:cubicBezTo>
                <a:cubicBezTo>
                  <a:pt x="6489456" y="2105776"/>
                  <a:pt x="6474715" y="2112028"/>
                  <a:pt x="6459219" y="2112803"/>
                </a:cubicBezTo>
                <a:cubicBezTo>
                  <a:pt x="6323869" y="2119570"/>
                  <a:pt x="6188286" y="2120328"/>
                  <a:pt x="6052819" y="2124091"/>
                </a:cubicBezTo>
                <a:lnTo>
                  <a:pt x="5804463" y="2146669"/>
                </a:lnTo>
                <a:lnTo>
                  <a:pt x="5668996" y="2157958"/>
                </a:lnTo>
                <a:cubicBezTo>
                  <a:pt x="5653944" y="2161721"/>
                  <a:pt x="5638986" y="2165881"/>
                  <a:pt x="5623841" y="2169247"/>
                </a:cubicBezTo>
                <a:cubicBezTo>
                  <a:pt x="5605110" y="2173409"/>
                  <a:pt x="5586011" y="2175882"/>
                  <a:pt x="5567396" y="2180536"/>
                </a:cubicBezTo>
                <a:cubicBezTo>
                  <a:pt x="5555852" y="2183422"/>
                  <a:pt x="5544971" y="2188556"/>
                  <a:pt x="5533530" y="2191825"/>
                </a:cubicBezTo>
                <a:cubicBezTo>
                  <a:pt x="5518612" y="2196087"/>
                  <a:pt x="5503292" y="2198852"/>
                  <a:pt x="5488374" y="2203114"/>
                </a:cubicBezTo>
                <a:cubicBezTo>
                  <a:pt x="5476933" y="2206383"/>
                  <a:pt x="5466215" y="2212274"/>
                  <a:pt x="5454508" y="2214403"/>
                </a:cubicBezTo>
                <a:cubicBezTo>
                  <a:pt x="5424659" y="2219830"/>
                  <a:pt x="5394300" y="2221928"/>
                  <a:pt x="5364196" y="2225691"/>
                </a:cubicBezTo>
                <a:cubicBezTo>
                  <a:pt x="5277677" y="2247321"/>
                  <a:pt x="5285238" y="2248269"/>
                  <a:pt x="5149708" y="2248269"/>
                </a:cubicBezTo>
                <a:lnTo>
                  <a:pt x="3907930" y="2236980"/>
                </a:lnTo>
                <a:lnTo>
                  <a:pt x="3185441" y="2225691"/>
                </a:lnTo>
                <a:lnTo>
                  <a:pt x="3027396" y="2214403"/>
                </a:lnTo>
                <a:cubicBezTo>
                  <a:pt x="2989710" y="2211263"/>
                  <a:pt x="2952325" y="2203114"/>
                  <a:pt x="2914508" y="2203114"/>
                </a:cubicBezTo>
                <a:cubicBezTo>
                  <a:pt x="2741371" y="2203114"/>
                  <a:pt x="2568315" y="2210640"/>
                  <a:pt x="2395219" y="2214403"/>
                </a:cubicBezTo>
                <a:cubicBezTo>
                  <a:pt x="2376404" y="2218166"/>
                  <a:pt x="2357700" y="2222537"/>
                  <a:pt x="2338774" y="2225691"/>
                </a:cubicBezTo>
                <a:cubicBezTo>
                  <a:pt x="2304904" y="2231336"/>
                  <a:pt x="2200431" y="2245007"/>
                  <a:pt x="2169441" y="2248269"/>
                </a:cubicBezTo>
                <a:cubicBezTo>
                  <a:pt x="2128106" y="2252620"/>
                  <a:pt x="2086775" y="2257482"/>
                  <a:pt x="2045263" y="2259558"/>
                </a:cubicBezTo>
                <a:cubicBezTo>
                  <a:pt x="1936208" y="2265011"/>
                  <a:pt x="1826963" y="2265889"/>
                  <a:pt x="1717885" y="2270847"/>
                </a:cubicBezTo>
                <a:cubicBezTo>
                  <a:pt x="1661374" y="2273416"/>
                  <a:pt x="1604996" y="2278373"/>
                  <a:pt x="1548552" y="2282136"/>
                </a:cubicBezTo>
                <a:lnTo>
                  <a:pt x="1119574" y="2270847"/>
                </a:lnTo>
                <a:cubicBezTo>
                  <a:pt x="1070549" y="2268924"/>
                  <a:pt x="1021860" y="2261022"/>
                  <a:pt x="972819" y="2259558"/>
                </a:cubicBezTo>
                <a:cubicBezTo>
                  <a:pt x="769675" y="2253494"/>
                  <a:pt x="566419" y="2252032"/>
                  <a:pt x="363219" y="2248269"/>
                </a:cubicBezTo>
                <a:cubicBezTo>
                  <a:pt x="319831" y="2183188"/>
                  <a:pt x="357394" y="2245968"/>
                  <a:pt x="329352" y="2180536"/>
                </a:cubicBezTo>
                <a:cubicBezTo>
                  <a:pt x="312164" y="2140431"/>
                  <a:pt x="306872" y="2135527"/>
                  <a:pt x="284196" y="2101514"/>
                </a:cubicBezTo>
                <a:cubicBezTo>
                  <a:pt x="250166" y="1931351"/>
                  <a:pt x="293490" y="2143334"/>
                  <a:pt x="261619" y="1999914"/>
                </a:cubicBezTo>
                <a:cubicBezTo>
                  <a:pt x="253463" y="1963214"/>
                  <a:pt x="253007" y="1942191"/>
                  <a:pt x="239041" y="1909603"/>
                </a:cubicBezTo>
                <a:cubicBezTo>
                  <a:pt x="232412" y="1894135"/>
                  <a:pt x="223989" y="1879499"/>
                  <a:pt x="216463" y="1864447"/>
                </a:cubicBezTo>
                <a:cubicBezTo>
                  <a:pt x="215178" y="1855452"/>
                  <a:pt x="201221" y="1747321"/>
                  <a:pt x="193885" y="1728980"/>
                </a:cubicBezTo>
                <a:cubicBezTo>
                  <a:pt x="185736" y="1708608"/>
                  <a:pt x="171308" y="1691351"/>
                  <a:pt x="160019" y="1672536"/>
                </a:cubicBezTo>
                <a:cubicBezTo>
                  <a:pt x="152493" y="1646195"/>
                  <a:pt x="146104" y="1619503"/>
                  <a:pt x="137441" y="1593514"/>
                </a:cubicBezTo>
                <a:cubicBezTo>
                  <a:pt x="131033" y="1574290"/>
                  <a:pt x="121978" y="1556043"/>
                  <a:pt x="114863" y="1537069"/>
                </a:cubicBezTo>
                <a:cubicBezTo>
                  <a:pt x="110685" y="1525927"/>
                  <a:pt x="107337" y="1514492"/>
                  <a:pt x="103574" y="1503203"/>
                </a:cubicBezTo>
                <a:cubicBezTo>
                  <a:pt x="99642" y="1471745"/>
                  <a:pt x="87229" y="1368150"/>
                  <a:pt x="80996" y="1333869"/>
                </a:cubicBezTo>
                <a:cubicBezTo>
                  <a:pt x="78221" y="1318604"/>
                  <a:pt x="73471" y="1303766"/>
                  <a:pt x="69708" y="1288714"/>
                </a:cubicBezTo>
                <a:cubicBezTo>
                  <a:pt x="65945" y="1217218"/>
                  <a:pt x="64621" y="1145551"/>
                  <a:pt x="58419" y="1074225"/>
                </a:cubicBezTo>
                <a:cubicBezTo>
                  <a:pt x="57075" y="1058768"/>
                  <a:pt x="50496" y="1044215"/>
                  <a:pt x="47130" y="1029069"/>
                </a:cubicBezTo>
                <a:cubicBezTo>
                  <a:pt x="42968" y="1010339"/>
                  <a:pt x="38555" y="991619"/>
                  <a:pt x="35841" y="972625"/>
                </a:cubicBezTo>
                <a:cubicBezTo>
                  <a:pt x="17435" y="843781"/>
                  <a:pt x="42388" y="906697"/>
                  <a:pt x="1974" y="825869"/>
                </a:cubicBezTo>
                <a:cubicBezTo>
                  <a:pt x="18766" y="607575"/>
                  <a:pt x="0" y="744443"/>
                  <a:pt x="24552" y="633958"/>
                </a:cubicBezTo>
                <a:cubicBezTo>
                  <a:pt x="28714" y="615228"/>
                  <a:pt x="28715" y="595329"/>
                  <a:pt x="35841" y="577514"/>
                </a:cubicBezTo>
                <a:cubicBezTo>
                  <a:pt x="43990" y="557142"/>
                  <a:pt x="58419" y="539884"/>
                  <a:pt x="69708" y="521069"/>
                </a:cubicBezTo>
                <a:cubicBezTo>
                  <a:pt x="78344" y="486524"/>
                  <a:pt x="77587" y="468034"/>
                  <a:pt x="103574" y="442047"/>
                </a:cubicBezTo>
                <a:cubicBezTo>
                  <a:pt x="113168" y="432453"/>
                  <a:pt x="126152" y="426995"/>
                  <a:pt x="137441" y="419469"/>
                </a:cubicBezTo>
                <a:cubicBezTo>
                  <a:pt x="187937" y="343728"/>
                  <a:pt x="128452" y="417937"/>
                  <a:pt x="193885" y="374314"/>
                </a:cubicBezTo>
                <a:cubicBezTo>
                  <a:pt x="207169" y="365458"/>
                  <a:pt x="212748" y="345903"/>
                  <a:pt x="227752" y="340447"/>
                </a:cubicBezTo>
                <a:cubicBezTo>
                  <a:pt x="256263" y="330079"/>
                  <a:pt x="287822" y="331577"/>
                  <a:pt x="318063" y="329158"/>
                </a:cubicBezTo>
                <a:cubicBezTo>
                  <a:pt x="381940" y="324048"/>
                  <a:pt x="446004" y="321632"/>
                  <a:pt x="509974" y="317869"/>
                </a:cubicBezTo>
                <a:cubicBezTo>
                  <a:pt x="523643" y="276863"/>
                  <a:pt x="521263" y="295902"/>
                  <a:pt x="521263" y="261425"/>
                </a:cubicBezTo>
                <a:lnTo>
                  <a:pt x="521263" y="261425"/>
                </a:lnTo>
              </a:path>
            </a:pathLst>
          </a:cu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Figura a mano libera 115"/>
          <p:cNvSpPr/>
          <p:nvPr/>
        </p:nvSpPr>
        <p:spPr>
          <a:xfrm rot="891492">
            <a:off x="843497" y="5191635"/>
            <a:ext cx="1010094" cy="1379075"/>
          </a:xfrm>
          <a:custGeom>
            <a:avLst/>
            <a:gdLst>
              <a:gd name="connsiteX0" fmla="*/ 146361 w 836847"/>
              <a:gd name="connsiteY0" fmla="*/ 5592 h 1281237"/>
              <a:gd name="connsiteX1" fmla="*/ 146361 w 836847"/>
              <a:gd name="connsiteY1" fmla="*/ 5592 h 1281237"/>
              <a:gd name="connsiteX2" fmla="*/ 270539 w 836847"/>
              <a:gd name="connsiteY2" fmla="*/ 16881 h 1281237"/>
              <a:gd name="connsiteX3" fmla="*/ 247961 w 836847"/>
              <a:gd name="connsiteY3" fmla="*/ 50748 h 1281237"/>
              <a:gd name="connsiteX4" fmla="*/ 214094 w 836847"/>
              <a:gd name="connsiteY4" fmla="*/ 73326 h 1281237"/>
              <a:gd name="connsiteX5" fmla="*/ 214094 w 836847"/>
              <a:gd name="connsiteY5" fmla="*/ 118481 h 1281237"/>
              <a:gd name="connsiteX6" fmla="*/ 270539 w 836847"/>
              <a:gd name="connsiteY6" fmla="*/ 129770 h 1281237"/>
              <a:gd name="connsiteX7" fmla="*/ 372139 w 836847"/>
              <a:gd name="connsiteY7" fmla="*/ 141059 h 1281237"/>
              <a:gd name="connsiteX8" fmla="*/ 338272 w 836847"/>
              <a:gd name="connsiteY8" fmla="*/ 152348 h 1281237"/>
              <a:gd name="connsiteX9" fmla="*/ 293117 w 836847"/>
              <a:gd name="connsiteY9" fmla="*/ 174926 h 1281237"/>
              <a:gd name="connsiteX10" fmla="*/ 225383 w 836847"/>
              <a:gd name="connsiteY10" fmla="*/ 186214 h 1281237"/>
              <a:gd name="connsiteX11" fmla="*/ 293117 w 836847"/>
              <a:gd name="connsiteY11" fmla="*/ 197503 h 1281237"/>
              <a:gd name="connsiteX12" fmla="*/ 338272 w 836847"/>
              <a:gd name="connsiteY12" fmla="*/ 208792 h 1281237"/>
              <a:gd name="connsiteX13" fmla="*/ 247961 w 836847"/>
              <a:gd name="connsiteY13" fmla="*/ 242659 h 1281237"/>
              <a:gd name="connsiteX14" fmla="*/ 315694 w 836847"/>
              <a:gd name="connsiteY14" fmla="*/ 287814 h 1281237"/>
              <a:gd name="connsiteX15" fmla="*/ 349561 w 836847"/>
              <a:gd name="connsiteY15" fmla="*/ 321681 h 1281237"/>
              <a:gd name="connsiteX16" fmla="*/ 293117 w 836847"/>
              <a:gd name="connsiteY16" fmla="*/ 344259 h 1281237"/>
              <a:gd name="connsiteX17" fmla="*/ 259250 w 836847"/>
              <a:gd name="connsiteY17" fmla="*/ 355548 h 1281237"/>
              <a:gd name="connsiteX18" fmla="*/ 349561 w 836847"/>
              <a:gd name="connsiteY18" fmla="*/ 378126 h 1281237"/>
              <a:gd name="connsiteX19" fmla="*/ 394717 w 836847"/>
              <a:gd name="connsiteY19" fmla="*/ 389414 h 1281237"/>
              <a:gd name="connsiteX20" fmla="*/ 451161 w 836847"/>
              <a:gd name="connsiteY20" fmla="*/ 411992 h 1281237"/>
              <a:gd name="connsiteX21" fmla="*/ 507605 w 836847"/>
              <a:gd name="connsiteY21" fmla="*/ 423281 h 1281237"/>
              <a:gd name="connsiteX22" fmla="*/ 439872 w 836847"/>
              <a:gd name="connsiteY22" fmla="*/ 457148 h 1281237"/>
              <a:gd name="connsiteX23" fmla="*/ 225383 w 836847"/>
              <a:gd name="connsiteY23" fmla="*/ 479726 h 1281237"/>
              <a:gd name="connsiteX24" fmla="*/ 281828 w 836847"/>
              <a:gd name="connsiteY24" fmla="*/ 502303 h 1281237"/>
              <a:gd name="connsiteX25" fmla="*/ 406005 w 836847"/>
              <a:gd name="connsiteY25" fmla="*/ 524881 h 1281237"/>
              <a:gd name="connsiteX26" fmla="*/ 372139 w 836847"/>
              <a:gd name="connsiteY26" fmla="*/ 536170 h 1281237"/>
              <a:gd name="connsiteX27" fmla="*/ 439872 w 836847"/>
              <a:gd name="connsiteY27" fmla="*/ 547459 h 1281237"/>
              <a:gd name="connsiteX28" fmla="*/ 631783 w 836847"/>
              <a:gd name="connsiteY28" fmla="*/ 570037 h 1281237"/>
              <a:gd name="connsiteX29" fmla="*/ 417294 w 836847"/>
              <a:gd name="connsiteY29" fmla="*/ 570037 h 1281237"/>
              <a:gd name="connsiteX30" fmla="*/ 349561 w 836847"/>
              <a:gd name="connsiteY30" fmla="*/ 558748 h 1281237"/>
              <a:gd name="connsiteX31" fmla="*/ 383428 w 836847"/>
              <a:gd name="connsiteY31" fmla="*/ 570037 h 1281237"/>
              <a:gd name="connsiteX32" fmla="*/ 202805 w 836847"/>
              <a:gd name="connsiteY32" fmla="*/ 581326 h 1281237"/>
              <a:gd name="connsiteX33" fmla="*/ 428583 w 836847"/>
              <a:gd name="connsiteY33" fmla="*/ 603903 h 1281237"/>
              <a:gd name="connsiteX34" fmla="*/ 485028 w 836847"/>
              <a:gd name="connsiteY34" fmla="*/ 615192 h 1281237"/>
              <a:gd name="connsiteX35" fmla="*/ 586628 w 836847"/>
              <a:gd name="connsiteY35" fmla="*/ 626481 h 1281237"/>
              <a:gd name="connsiteX36" fmla="*/ 518894 w 836847"/>
              <a:gd name="connsiteY36" fmla="*/ 649059 h 1281237"/>
              <a:gd name="connsiteX37" fmla="*/ 293117 w 836847"/>
              <a:gd name="connsiteY37" fmla="*/ 671637 h 1281237"/>
              <a:gd name="connsiteX38" fmla="*/ 394717 w 836847"/>
              <a:gd name="connsiteY38" fmla="*/ 682926 h 1281237"/>
              <a:gd name="connsiteX39" fmla="*/ 597917 w 836847"/>
              <a:gd name="connsiteY39" fmla="*/ 705503 h 1281237"/>
              <a:gd name="connsiteX40" fmla="*/ 89917 w 836847"/>
              <a:gd name="connsiteY40" fmla="*/ 739370 h 1281237"/>
              <a:gd name="connsiteX41" fmla="*/ 180228 w 836847"/>
              <a:gd name="connsiteY41" fmla="*/ 750659 h 1281237"/>
              <a:gd name="connsiteX42" fmla="*/ 417294 w 836847"/>
              <a:gd name="connsiteY42" fmla="*/ 761948 h 1281237"/>
              <a:gd name="connsiteX43" fmla="*/ 620494 w 836847"/>
              <a:gd name="connsiteY43" fmla="*/ 773237 h 1281237"/>
              <a:gd name="connsiteX44" fmla="*/ 281828 w 836847"/>
              <a:gd name="connsiteY44" fmla="*/ 761948 h 1281237"/>
              <a:gd name="connsiteX45" fmla="*/ 349561 w 836847"/>
              <a:gd name="connsiteY45" fmla="*/ 773237 h 1281237"/>
              <a:gd name="connsiteX46" fmla="*/ 394717 w 836847"/>
              <a:gd name="connsiteY46" fmla="*/ 795814 h 1281237"/>
              <a:gd name="connsiteX47" fmla="*/ 518894 w 836847"/>
              <a:gd name="connsiteY47" fmla="*/ 807103 h 1281237"/>
              <a:gd name="connsiteX48" fmla="*/ 597917 w 836847"/>
              <a:gd name="connsiteY48" fmla="*/ 818392 h 1281237"/>
              <a:gd name="connsiteX49" fmla="*/ 541472 w 836847"/>
              <a:gd name="connsiteY49" fmla="*/ 829681 h 1281237"/>
              <a:gd name="connsiteX50" fmla="*/ 372139 w 836847"/>
              <a:gd name="connsiteY50" fmla="*/ 852259 h 1281237"/>
              <a:gd name="connsiteX51" fmla="*/ 473739 w 836847"/>
              <a:gd name="connsiteY51" fmla="*/ 874837 h 1281237"/>
              <a:gd name="connsiteX52" fmla="*/ 676939 w 836847"/>
              <a:gd name="connsiteY52" fmla="*/ 908703 h 1281237"/>
              <a:gd name="connsiteX53" fmla="*/ 620494 w 836847"/>
              <a:gd name="connsiteY53" fmla="*/ 942570 h 1281237"/>
              <a:gd name="connsiteX54" fmla="*/ 688228 w 836847"/>
              <a:gd name="connsiteY54" fmla="*/ 965148 h 1281237"/>
              <a:gd name="connsiteX55" fmla="*/ 755961 w 836847"/>
              <a:gd name="connsiteY55" fmla="*/ 976437 h 1281237"/>
              <a:gd name="connsiteX56" fmla="*/ 812405 w 836847"/>
              <a:gd name="connsiteY56" fmla="*/ 987726 h 1281237"/>
              <a:gd name="connsiteX57" fmla="*/ 778539 w 836847"/>
              <a:gd name="connsiteY57" fmla="*/ 1010303 h 1281237"/>
              <a:gd name="connsiteX58" fmla="*/ 676939 w 836847"/>
              <a:gd name="connsiteY58" fmla="*/ 1078037 h 1281237"/>
              <a:gd name="connsiteX59" fmla="*/ 699517 w 836847"/>
              <a:gd name="connsiteY59" fmla="*/ 1111903 h 1281237"/>
              <a:gd name="connsiteX60" fmla="*/ 665650 w 836847"/>
              <a:gd name="connsiteY60" fmla="*/ 1123192 h 1281237"/>
              <a:gd name="connsiteX61" fmla="*/ 631783 w 836847"/>
              <a:gd name="connsiteY61" fmla="*/ 1145770 h 1281237"/>
              <a:gd name="connsiteX62" fmla="*/ 586628 w 836847"/>
              <a:gd name="connsiteY62" fmla="*/ 1168348 h 1281237"/>
              <a:gd name="connsiteX63" fmla="*/ 575339 w 836847"/>
              <a:gd name="connsiteY63" fmla="*/ 1213503 h 1281237"/>
              <a:gd name="connsiteX64" fmla="*/ 530183 w 836847"/>
              <a:gd name="connsiteY64" fmla="*/ 1269948 h 1281237"/>
              <a:gd name="connsiteX65" fmla="*/ 541472 w 836847"/>
              <a:gd name="connsiteY65" fmla="*/ 1281237 h 1281237"/>
              <a:gd name="connsiteX66" fmla="*/ 541472 w 836847"/>
              <a:gd name="connsiteY66" fmla="*/ 1281237 h 1281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836847" h="1281237">
                <a:moveTo>
                  <a:pt x="146361" y="5592"/>
                </a:moveTo>
                <a:lnTo>
                  <a:pt x="146361" y="5592"/>
                </a:lnTo>
                <a:cubicBezTo>
                  <a:pt x="187754" y="9355"/>
                  <a:pt x="232558" y="0"/>
                  <a:pt x="270539" y="16881"/>
                </a:cubicBezTo>
                <a:cubicBezTo>
                  <a:pt x="282937" y="22391"/>
                  <a:pt x="257555" y="41154"/>
                  <a:pt x="247961" y="50748"/>
                </a:cubicBezTo>
                <a:cubicBezTo>
                  <a:pt x="238367" y="60342"/>
                  <a:pt x="225383" y="65800"/>
                  <a:pt x="214094" y="73326"/>
                </a:cubicBezTo>
                <a:cubicBezTo>
                  <a:pt x="319832" y="108569"/>
                  <a:pt x="180270" y="50834"/>
                  <a:pt x="214094" y="118481"/>
                </a:cubicBezTo>
                <a:cubicBezTo>
                  <a:pt x="222675" y="135643"/>
                  <a:pt x="251544" y="127056"/>
                  <a:pt x="270539" y="129770"/>
                </a:cubicBezTo>
                <a:cubicBezTo>
                  <a:pt x="304272" y="134589"/>
                  <a:pt x="338272" y="137296"/>
                  <a:pt x="372139" y="141059"/>
                </a:cubicBezTo>
                <a:cubicBezTo>
                  <a:pt x="360850" y="144822"/>
                  <a:pt x="349209" y="147660"/>
                  <a:pt x="338272" y="152348"/>
                </a:cubicBezTo>
                <a:cubicBezTo>
                  <a:pt x="322804" y="158977"/>
                  <a:pt x="309236" y="170091"/>
                  <a:pt x="293117" y="174926"/>
                </a:cubicBezTo>
                <a:cubicBezTo>
                  <a:pt x="271193" y="181503"/>
                  <a:pt x="247961" y="182451"/>
                  <a:pt x="225383" y="186214"/>
                </a:cubicBezTo>
                <a:cubicBezTo>
                  <a:pt x="247961" y="189977"/>
                  <a:pt x="270672" y="193014"/>
                  <a:pt x="293117" y="197503"/>
                </a:cubicBezTo>
                <a:cubicBezTo>
                  <a:pt x="308331" y="200546"/>
                  <a:pt x="338272" y="193277"/>
                  <a:pt x="338272" y="208792"/>
                </a:cubicBezTo>
                <a:cubicBezTo>
                  <a:pt x="338272" y="223551"/>
                  <a:pt x="255017" y="240895"/>
                  <a:pt x="247961" y="242659"/>
                </a:cubicBezTo>
                <a:cubicBezTo>
                  <a:pt x="296799" y="315916"/>
                  <a:pt x="237189" y="242954"/>
                  <a:pt x="315694" y="287814"/>
                </a:cubicBezTo>
                <a:cubicBezTo>
                  <a:pt x="329556" y="295735"/>
                  <a:pt x="338272" y="310392"/>
                  <a:pt x="349561" y="321681"/>
                </a:cubicBezTo>
                <a:cubicBezTo>
                  <a:pt x="330746" y="329207"/>
                  <a:pt x="312091" y="337144"/>
                  <a:pt x="293117" y="344259"/>
                </a:cubicBezTo>
                <a:cubicBezTo>
                  <a:pt x="281975" y="348437"/>
                  <a:pt x="249046" y="349426"/>
                  <a:pt x="259250" y="355548"/>
                </a:cubicBezTo>
                <a:cubicBezTo>
                  <a:pt x="285858" y="371513"/>
                  <a:pt x="319457" y="370600"/>
                  <a:pt x="349561" y="378126"/>
                </a:cubicBezTo>
                <a:cubicBezTo>
                  <a:pt x="364613" y="381889"/>
                  <a:pt x="380312" y="383652"/>
                  <a:pt x="394717" y="389414"/>
                </a:cubicBezTo>
                <a:cubicBezTo>
                  <a:pt x="413532" y="396940"/>
                  <a:pt x="431752" y="406169"/>
                  <a:pt x="451161" y="411992"/>
                </a:cubicBezTo>
                <a:cubicBezTo>
                  <a:pt x="469539" y="417506"/>
                  <a:pt x="488790" y="419518"/>
                  <a:pt x="507605" y="423281"/>
                </a:cubicBezTo>
                <a:cubicBezTo>
                  <a:pt x="485027" y="434570"/>
                  <a:pt x="464931" y="454110"/>
                  <a:pt x="439872" y="457148"/>
                </a:cubicBezTo>
                <a:cubicBezTo>
                  <a:pt x="219325" y="483881"/>
                  <a:pt x="0" y="451553"/>
                  <a:pt x="225383" y="479726"/>
                </a:cubicBezTo>
                <a:cubicBezTo>
                  <a:pt x="244198" y="487252"/>
                  <a:pt x="262418" y="496480"/>
                  <a:pt x="281828" y="502303"/>
                </a:cubicBezTo>
                <a:cubicBezTo>
                  <a:pt x="301552" y="508220"/>
                  <a:pt x="389925" y="522201"/>
                  <a:pt x="406005" y="524881"/>
                </a:cubicBezTo>
                <a:cubicBezTo>
                  <a:pt x="394716" y="528644"/>
                  <a:pt x="362238" y="529569"/>
                  <a:pt x="372139" y="536170"/>
                </a:cubicBezTo>
                <a:cubicBezTo>
                  <a:pt x="391184" y="548867"/>
                  <a:pt x="417213" y="544222"/>
                  <a:pt x="439872" y="547459"/>
                </a:cubicBezTo>
                <a:cubicBezTo>
                  <a:pt x="486789" y="554162"/>
                  <a:pt x="586747" y="565296"/>
                  <a:pt x="631783" y="570037"/>
                </a:cubicBezTo>
                <a:cubicBezTo>
                  <a:pt x="836847" y="591623"/>
                  <a:pt x="830031" y="584269"/>
                  <a:pt x="417294" y="570037"/>
                </a:cubicBezTo>
                <a:cubicBezTo>
                  <a:pt x="394716" y="566274"/>
                  <a:pt x="372450" y="558748"/>
                  <a:pt x="349561" y="558748"/>
                </a:cubicBezTo>
                <a:cubicBezTo>
                  <a:pt x="337661" y="558748"/>
                  <a:pt x="395189" y="568228"/>
                  <a:pt x="383428" y="570037"/>
                </a:cubicBezTo>
                <a:cubicBezTo>
                  <a:pt x="323804" y="579210"/>
                  <a:pt x="263013" y="577563"/>
                  <a:pt x="202805" y="581326"/>
                </a:cubicBezTo>
                <a:cubicBezTo>
                  <a:pt x="254410" y="586017"/>
                  <a:pt x="372993" y="595962"/>
                  <a:pt x="428583" y="603903"/>
                </a:cubicBezTo>
                <a:cubicBezTo>
                  <a:pt x="447578" y="606617"/>
                  <a:pt x="466033" y="612478"/>
                  <a:pt x="485028" y="615192"/>
                </a:cubicBezTo>
                <a:cubicBezTo>
                  <a:pt x="518761" y="620011"/>
                  <a:pt x="552761" y="622718"/>
                  <a:pt x="586628" y="626481"/>
                </a:cubicBezTo>
                <a:cubicBezTo>
                  <a:pt x="564050" y="634007"/>
                  <a:pt x="542417" y="645440"/>
                  <a:pt x="518894" y="649059"/>
                </a:cubicBezTo>
                <a:cubicBezTo>
                  <a:pt x="444139" y="660560"/>
                  <a:pt x="366086" y="651736"/>
                  <a:pt x="293117" y="671637"/>
                </a:cubicBezTo>
                <a:cubicBezTo>
                  <a:pt x="260243" y="680603"/>
                  <a:pt x="360984" y="678107"/>
                  <a:pt x="394717" y="682926"/>
                </a:cubicBezTo>
                <a:cubicBezTo>
                  <a:pt x="589877" y="710805"/>
                  <a:pt x="200345" y="674920"/>
                  <a:pt x="597917" y="705503"/>
                </a:cubicBezTo>
                <a:cubicBezTo>
                  <a:pt x="407889" y="768846"/>
                  <a:pt x="656478" y="689379"/>
                  <a:pt x="89917" y="739370"/>
                </a:cubicBezTo>
                <a:cubicBezTo>
                  <a:pt x="59696" y="742037"/>
                  <a:pt x="149962" y="748572"/>
                  <a:pt x="180228" y="750659"/>
                </a:cubicBezTo>
                <a:cubicBezTo>
                  <a:pt x="259152" y="756102"/>
                  <a:pt x="338286" y="757896"/>
                  <a:pt x="417294" y="761948"/>
                </a:cubicBezTo>
                <a:cubicBezTo>
                  <a:pt x="485043" y="765422"/>
                  <a:pt x="688332" y="773237"/>
                  <a:pt x="620494" y="773237"/>
                </a:cubicBezTo>
                <a:cubicBezTo>
                  <a:pt x="507543" y="773237"/>
                  <a:pt x="394717" y="765711"/>
                  <a:pt x="281828" y="761948"/>
                </a:cubicBezTo>
                <a:lnTo>
                  <a:pt x="349561" y="773237"/>
                </a:lnTo>
                <a:cubicBezTo>
                  <a:pt x="438314" y="786892"/>
                  <a:pt x="454742" y="775807"/>
                  <a:pt x="394717" y="795814"/>
                </a:cubicBezTo>
                <a:cubicBezTo>
                  <a:pt x="436109" y="799577"/>
                  <a:pt x="477585" y="802513"/>
                  <a:pt x="518894" y="807103"/>
                </a:cubicBezTo>
                <a:cubicBezTo>
                  <a:pt x="545340" y="810041"/>
                  <a:pt x="579102" y="799577"/>
                  <a:pt x="597917" y="818392"/>
                </a:cubicBezTo>
                <a:cubicBezTo>
                  <a:pt x="611485" y="831960"/>
                  <a:pt x="560203" y="825519"/>
                  <a:pt x="541472" y="829681"/>
                </a:cubicBezTo>
                <a:cubicBezTo>
                  <a:pt x="437911" y="852695"/>
                  <a:pt x="560213" y="835161"/>
                  <a:pt x="372139" y="852259"/>
                </a:cubicBezTo>
                <a:cubicBezTo>
                  <a:pt x="406006" y="859785"/>
                  <a:pt x="439559" y="868893"/>
                  <a:pt x="473739" y="874837"/>
                </a:cubicBezTo>
                <a:cubicBezTo>
                  <a:pt x="717924" y="917303"/>
                  <a:pt x="559519" y="879348"/>
                  <a:pt x="676939" y="908703"/>
                </a:cubicBezTo>
                <a:cubicBezTo>
                  <a:pt x="658124" y="919992"/>
                  <a:pt x="616191" y="921054"/>
                  <a:pt x="620494" y="942570"/>
                </a:cubicBezTo>
                <a:cubicBezTo>
                  <a:pt x="625161" y="965907"/>
                  <a:pt x="665139" y="959376"/>
                  <a:pt x="688228" y="965148"/>
                </a:cubicBezTo>
                <a:cubicBezTo>
                  <a:pt x="710434" y="970699"/>
                  <a:pt x="733441" y="972342"/>
                  <a:pt x="755961" y="976437"/>
                </a:cubicBezTo>
                <a:cubicBezTo>
                  <a:pt x="774839" y="979869"/>
                  <a:pt x="793590" y="983963"/>
                  <a:pt x="812405" y="987726"/>
                </a:cubicBezTo>
                <a:cubicBezTo>
                  <a:pt x="801116" y="995252"/>
                  <a:pt x="791805" y="1007460"/>
                  <a:pt x="778539" y="1010303"/>
                </a:cubicBezTo>
                <a:cubicBezTo>
                  <a:pt x="659830" y="1035740"/>
                  <a:pt x="626419" y="976998"/>
                  <a:pt x="676939" y="1078037"/>
                </a:cubicBezTo>
                <a:cubicBezTo>
                  <a:pt x="683007" y="1090172"/>
                  <a:pt x="691991" y="1100614"/>
                  <a:pt x="699517" y="1111903"/>
                </a:cubicBezTo>
                <a:cubicBezTo>
                  <a:pt x="688228" y="1115666"/>
                  <a:pt x="676293" y="1117870"/>
                  <a:pt x="665650" y="1123192"/>
                </a:cubicBezTo>
                <a:cubicBezTo>
                  <a:pt x="653515" y="1129260"/>
                  <a:pt x="643563" y="1139038"/>
                  <a:pt x="631783" y="1145770"/>
                </a:cubicBezTo>
                <a:cubicBezTo>
                  <a:pt x="617172" y="1154119"/>
                  <a:pt x="601680" y="1160822"/>
                  <a:pt x="586628" y="1168348"/>
                </a:cubicBezTo>
                <a:cubicBezTo>
                  <a:pt x="582865" y="1183400"/>
                  <a:pt x="587258" y="1203571"/>
                  <a:pt x="575339" y="1213503"/>
                </a:cubicBezTo>
                <a:cubicBezTo>
                  <a:pt x="526167" y="1254479"/>
                  <a:pt x="496057" y="1184633"/>
                  <a:pt x="530183" y="1269948"/>
                </a:cubicBezTo>
                <a:cubicBezTo>
                  <a:pt x="532159" y="1274889"/>
                  <a:pt x="537709" y="1277474"/>
                  <a:pt x="541472" y="1281237"/>
                </a:cubicBezTo>
                <a:lnTo>
                  <a:pt x="541472" y="1281237"/>
                </a:lnTo>
              </a:path>
            </a:pathLst>
          </a:custGeom>
          <a:solidFill>
            <a:srgbClr val="0070C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7" name="Figura a mano libera 116"/>
          <p:cNvSpPr/>
          <p:nvPr/>
        </p:nvSpPr>
        <p:spPr>
          <a:xfrm>
            <a:off x="1885244" y="5068711"/>
            <a:ext cx="741451" cy="1192583"/>
          </a:xfrm>
          <a:custGeom>
            <a:avLst/>
            <a:gdLst>
              <a:gd name="connsiteX0" fmla="*/ 349956 w 741451"/>
              <a:gd name="connsiteY0" fmla="*/ 11289 h 1192583"/>
              <a:gd name="connsiteX1" fmla="*/ 349956 w 741451"/>
              <a:gd name="connsiteY1" fmla="*/ 11289 h 1192583"/>
              <a:gd name="connsiteX2" fmla="*/ 214489 w 741451"/>
              <a:gd name="connsiteY2" fmla="*/ 56445 h 1192583"/>
              <a:gd name="connsiteX3" fmla="*/ 180623 w 741451"/>
              <a:gd name="connsiteY3" fmla="*/ 67733 h 1192583"/>
              <a:gd name="connsiteX4" fmla="*/ 259645 w 741451"/>
              <a:gd name="connsiteY4" fmla="*/ 79022 h 1192583"/>
              <a:gd name="connsiteX5" fmla="*/ 383823 w 741451"/>
              <a:gd name="connsiteY5" fmla="*/ 101600 h 1192583"/>
              <a:gd name="connsiteX6" fmla="*/ 361245 w 741451"/>
              <a:gd name="connsiteY6" fmla="*/ 135467 h 1192583"/>
              <a:gd name="connsiteX7" fmla="*/ 259645 w 741451"/>
              <a:gd name="connsiteY7" fmla="*/ 158045 h 1192583"/>
              <a:gd name="connsiteX8" fmla="*/ 191912 w 741451"/>
              <a:gd name="connsiteY8" fmla="*/ 180622 h 1192583"/>
              <a:gd name="connsiteX9" fmla="*/ 259645 w 741451"/>
              <a:gd name="connsiteY9" fmla="*/ 203200 h 1192583"/>
              <a:gd name="connsiteX10" fmla="*/ 293512 w 741451"/>
              <a:gd name="connsiteY10" fmla="*/ 214489 h 1192583"/>
              <a:gd name="connsiteX11" fmla="*/ 237067 w 741451"/>
              <a:gd name="connsiteY11" fmla="*/ 225778 h 1192583"/>
              <a:gd name="connsiteX12" fmla="*/ 304800 w 741451"/>
              <a:gd name="connsiteY12" fmla="*/ 248356 h 1192583"/>
              <a:gd name="connsiteX13" fmla="*/ 270934 w 741451"/>
              <a:gd name="connsiteY13" fmla="*/ 259645 h 1192583"/>
              <a:gd name="connsiteX14" fmla="*/ 316089 w 741451"/>
              <a:gd name="connsiteY14" fmla="*/ 282222 h 1192583"/>
              <a:gd name="connsiteX15" fmla="*/ 349956 w 741451"/>
              <a:gd name="connsiteY15" fmla="*/ 304800 h 1192583"/>
              <a:gd name="connsiteX16" fmla="*/ 316089 w 741451"/>
              <a:gd name="connsiteY16" fmla="*/ 338667 h 1192583"/>
              <a:gd name="connsiteX17" fmla="*/ 237067 w 741451"/>
              <a:gd name="connsiteY17" fmla="*/ 349956 h 1192583"/>
              <a:gd name="connsiteX18" fmla="*/ 124178 w 741451"/>
              <a:gd name="connsiteY18" fmla="*/ 361245 h 1192583"/>
              <a:gd name="connsiteX19" fmla="*/ 180623 w 741451"/>
              <a:gd name="connsiteY19" fmla="*/ 372533 h 1192583"/>
              <a:gd name="connsiteX20" fmla="*/ 293512 w 741451"/>
              <a:gd name="connsiteY20" fmla="*/ 383822 h 1192583"/>
              <a:gd name="connsiteX21" fmla="*/ 259645 w 741451"/>
              <a:gd name="connsiteY21" fmla="*/ 395111 h 1192583"/>
              <a:gd name="connsiteX22" fmla="*/ 158045 w 741451"/>
              <a:gd name="connsiteY22" fmla="*/ 417689 h 1192583"/>
              <a:gd name="connsiteX23" fmla="*/ 316089 w 741451"/>
              <a:gd name="connsiteY23" fmla="*/ 485422 h 1192583"/>
              <a:gd name="connsiteX24" fmla="*/ 598312 w 741451"/>
              <a:gd name="connsiteY24" fmla="*/ 553156 h 1192583"/>
              <a:gd name="connsiteX25" fmla="*/ 541867 w 741451"/>
              <a:gd name="connsiteY25" fmla="*/ 587022 h 1192583"/>
              <a:gd name="connsiteX26" fmla="*/ 293512 w 741451"/>
              <a:gd name="connsiteY26" fmla="*/ 620889 h 1192583"/>
              <a:gd name="connsiteX27" fmla="*/ 270934 w 741451"/>
              <a:gd name="connsiteY27" fmla="*/ 654756 h 1192583"/>
              <a:gd name="connsiteX28" fmla="*/ 112889 w 741451"/>
              <a:gd name="connsiteY28" fmla="*/ 666045 h 1192583"/>
              <a:gd name="connsiteX29" fmla="*/ 327378 w 741451"/>
              <a:gd name="connsiteY29" fmla="*/ 677333 h 1192583"/>
              <a:gd name="connsiteX30" fmla="*/ 180623 w 741451"/>
              <a:gd name="connsiteY30" fmla="*/ 688622 h 1192583"/>
              <a:gd name="connsiteX31" fmla="*/ 225778 w 741451"/>
              <a:gd name="connsiteY31" fmla="*/ 699911 h 1192583"/>
              <a:gd name="connsiteX32" fmla="*/ 259645 w 741451"/>
              <a:gd name="connsiteY32" fmla="*/ 711200 h 1192583"/>
              <a:gd name="connsiteX33" fmla="*/ 304800 w 741451"/>
              <a:gd name="connsiteY33" fmla="*/ 745067 h 1192583"/>
              <a:gd name="connsiteX34" fmla="*/ 316089 w 741451"/>
              <a:gd name="connsiteY34" fmla="*/ 778933 h 1192583"/>
              <a:gd name="connsiteX35" fmla="*/ 338667 w 741451"/>
              <a:gd name="connsiteY35" fmla="*/ 812800 h 1192583"/>
              <a:gd name="connsiteX36" fmla="*/ 270934 w 741451"/>
              <a:gd name="connsiteY36" fmla="*/ 824089 h 1192583"/>
              <a:gd name="connsiteX37" fmla="*/ 338667 w 741451"/>
              <a:gd name="connsiteY37" fmla="*/ 846667 h 1192583"/>
              <a:gd name="connsiteX38" fmla="*/ 158045 w 741451"/>
              <a:gd name="connsiteY38" fmla="*/ 869245 h 1192583"/>
              <a:gd name="connsiteX39" fmla="*/ 124178 w 741451"/>
              <a:gd name="connsiteY39" fmla="*/ 880533 h 1192583"/>
              <a:gd name="connsiteX40" fmla="*/ 0 w 741451"/>
              <a:gd name="connsiteY40" fmla="*/ 891822 h 1192583"/>
              <a:gd name="connsiteX41" fmla="*/ 135467 w 741451"/>
              <a:gd name="connsiteY41" fmla="*/ 914400 h 1192583"/>
              <a:gd name="connsiteX42" fmla="*/ 237067 w 741451"/>
              <a:gd name="connsiteY42" fmla="*/ 936978 h 1192583"/>
              <a:gd name="connsiteX43" fmla="*/ 191912 w 741451"/>
              <a:gd name="connsiteY43" fmla="*/ 959556 h 1192583"/>
              <a:gd name="connsiteX44" fmla="*/ 237067 w 741451"/>
              <a:gd name="connsiteY44" fmla="*/ 970845 h 1192583"/>
              <a:gd name="connsiteX45" fmla="*/ 304800 w 741451"/>
              <a:gd name="connsiteY45" fmla="*/ 982133 h 1192583"/>
              <a:gd name="connsiteX46" fmla="*/ 237067 w 741451"/>
              <a:gd name="connsiteY46" fmla="*/ 993422 h 1192583"/>
              <a:gd name="connsiteX47" fmla="*/ 282223 w 741451"/>
              <a:gd name="connsiteY47" fmla="*/ 1004711 h 1192583"/>
              <a:gd name="connsiteX48" fmla="*/ 214489 w 741451"/>
              <a:gd name="connsiteY48" fmla="*/ 1038578 h 1192583"/>
              <a:gd name="connsiteX49" fmla="*/ 237067 w 741451"/>
              <a:gd name="connsiteY49" fmla="*/ 1072445 h 1192583"/>
              <a:gd name="connsiteX50" fmla="*/ 169334 w 741451"/>
              <a:gd name="connsiteY50" fmla="*/ 1083733 h 1192583"/>
              <a:gd name="connsiteX51" fmla="*/ 33867 w 741451"/>
              <a:gd name="connsiteY51" fmla="*/ 1095022 h 1192583"/>
              <a:gd name="connsiteX52" fmla="*/ 180623 w 741451"/>
              <a:gd name="connsiteY52" fmla="*/ 1117600 h 1192583"/>
              <a:gd name="connsiteX53" fmla="*/ 270934 w 741451"/>
              <a:gd name="connsiteY53" fmla="*/ 1128889 h 1192583"/>
              <a:gd name="connsiteX54" fmla="*/ 237067 w 741451"/>
              <a:gd name="connsiteY54" fmla="*/ 1151467 h 1192583"/>
              <a:gd name="connsiteX55" fmla="*/ 372534 w 741451"/>
              <a:gd name="connsiteY55" fmla="*/ 1162756 h 1192583"/>
              <a:gd name="connsiteX56" fmla="*/ 406400 w 741451"/>
              <a:gd name="connsiteY56" fmla="*/ 1140178 h 1192583"/>
              <a:gd name="connsiteX57" fmla="*/ 417689 w 741451"/>
              <a:gd name="connsiteY57" fmla="*/ 1106311 h 1192583"/>
              <a:gd name="connsiteX58" fmla="*/ 496712 w 741451"/>
              <a:gd name="connsiteY58" fmla="*/ 1072445 h 1192583"/>
              <a:gd name="connsiteX59" fmla="*/ 417689 w 741451"/>
              <a:gd name="connsiteY59" fmla="*/ 1049867 h 1192583"/>
              <a:gd name="connsiteX60" fmla="*/ 383823 w 741451"/>
              <a:gd name="connsiteY60" fmla="*/ 1027289 h 1192583"/>
              <a:gd name="connsiteX61" fmla="*/ 654756 w 741451"/>
              <a:gd name="connsiteY61" fmla="*/ 1016000 h 1192583"/>
              <a:gd name="connsiteX62" fmla="*/ 541867 w 741451"/>
              <a:gd name="connsiteY62" fmla="*/ 982133 h 1192583"/>
              <a:gd name="connsiteX63" fmla="*/ 508000 w 741451"/>
              <a:gd name="connsiteY63" fmla="*/ 970845 h 1192583"/>
              <a:gd name="connsiteX64" fmla="*/ 428978 w 741451"/>
              <a:gd name="connsiteY64" fmla="*/ 959556 h 1192583"/>
              <a:gd name="connsiteX65" fmla="*/ 361245 w 741451"/>
              <a:gd name="connsiteY65" fmla="*/ 925689 h 1192583"/>
              <a:gd name="connsiteX66" fmla="*/ 293512 w 741451"/>
              <a:gd name="connsiteY66" fmla="*/ 903111 h 1192583"/>
              <a:gd name="connsiteX67" fmla="*/ 259645 w 741451"/>
              <a:gd name="connsiteY67" fmla="*/ 778933 h 1192583"/>
              <a:gd name="connsiteX68" fmla="*/ 225778 w 741451"/>
              <a:gd name="connsiteY68" fmla="*/ 756356 h 1192583"/>
              <a:gd name="connsiteX69" fmla="*/ 383823 w 741451"/>
              <a:gd name="connsiteY69" fmla="*/ 745067 h 1192583"/>
              <a:gd name="connsiteX70" fmla="*/ 349956 w 741451"/>
              <a:gd name="connsiteY70" fmla="*/ 733778 h 1192583"/>
              <a:gd name="connsiteX71" fmla="*/ 462845 w 741451"/>
              <a:gd name="connsiteY71" fmla="*/ 711200 h 1192583"/>
              <a:gd name="connsiteX72" fmla="*/ 395112 w 741451"/>
              <a:gd name="connsiteY72" fmla="*/ 677333 h 1192583"/>
              <a:gd name="connsiteX73" fmla="*/ 327378 w 741451"/>
              <a:gd name="connsiteY73" fmla="*/ 632178 h 1192583"/>
              <a:gd name="connsiteX74" fmla="*/ 191912 w 741451"/>
              <a:gd name="connsiteY74" fmla="*/ 598311 h 1192583"/>
              <a:gd name="connsiteX75" fmla="*/ 237067 w 741451"/>
              <a:gd name="connsiteY75" fmla="*/ 587022 h 1192583"/>
              <a:gd name="connsiteX76" fmla="*/ 428978 w 741451"/>
              <a:gd name="connsiteY76" fmla="*/ 564445 h 1192583"/>
              <a:gd name="connsiteX77" fmla="*/ 462845 w 741451"/>
              <a:gd name="connsiteY77" fmla="*/ 541867 h 1192583"/>
              <a:gd name="connsiteX78" fmla="*/ 474134 w 741451"/>
              <a:gd name="connsiteY78" fmla="*/ 508000 h 1192583"/>
              <a:gd name="connsiteX79" fmla="*/ 541867 w 741451"/>
              <a:gd name="connsiteY79" fmla="*/ 485422 h 1192583"/>
              <a:gd name="connsiteX80" fmla="*/ 688623 w 741451"/>
              <a:gd name="connsiteY80" fmla="*/ 462845 h 1192583"/>
              <a:gd name="connsiteX81" fmla="*/ 462845 w 741451"/>
              <a:gd name="connsiteY81" fmla="*/ 428978 h 1192583"/>
              <a:gd name="connsiteX82" fmla="*/ 304800 w 741451"/>
              <a:gd name="connsiteY82" fmla="*/ 417689 h 1192583"/>
              <a:gd name="connsiteX83" fmla="*/ 530578 w 741451"/>
              <a:gd name="connsiteY83" fmla="*/ 406400 h 1192583"/>
              <a:gd name="connsiteX84" fmla="*/ 564445 w 741451"/>
              <a:gd name="connsiteY84" fmla="*/ 395111 h 1192583"/>
              <a:gd name="connsiteX85" fmla="*/ 598312 w 741451"/>
              <a:gd name="connsiteY85" fmla="*/ 372533 h 1192583"/>
              <a:gd name="connsiteX86" fmla="*/ 541867 w 741451"/>
              <a:gd name="connsiteY86" fmla="*/ 349956 h 1192583"/>
              <a:gd name="connsiteX87" fmla="*/ 587023 w 741451"/>
              <a:gd name="connsiteY87" fmla="*/ 327378 h 1192583"/>
              <a:gd name="connsiteX88" fmla="*/ 474134 w 741451"/>
              <a:gd name="connsiteY88" fmla="*/ 293511 h 1192583"/>
              <a:gd name="connsiteX89" fmla="*/ 428978 w 741451"/>
              <a:gd name="connsiteY89" fmla="*/ 270933 h 1192583"/>
              <a:gd name="connsiteX90" fmla="*/ 361245 w 741451"/>
              <a:gd name="connsiteY90" fmla="*/ 259645 h 1192583"/>
              <a:gd name="connsiteX91" fmla="*/ 316089 w 741451"/>
              <a:gd name="connsiteY91" fmla="*/ 248356 h 1192583"/>
              <a:gd name="connsiteX92" fmla="*/ 395112 w 741451"/>
              <a:gd name="connsiteY92" fmla="*/ 169333 h 1192583"/>
              <a:gd name="connsiteX93" fmla="*/ 327378 w 741451"/>
              <a:gd name="connsiteY93" fmla="*/ 146756 h 1192583"/>
              <a:gd name="connsiteX94" fmla="*/ 293512 w 741451"/>
              <a:gd name="connsiteY94" fmla="*/ 0 h 1192583"/>
              <a:gd name="connsiteX95" fmla="*/ 293512 w 741451"/>
              <a:gd name="connsiteY95" fmla="*/ 0 h 1192583"/>
              <a:gd name="connsiteX96" fmla="*/ 349956 w 741451"/>
              <a:gd name="connsiteY96" fmla="*/ 11289 h 1192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741451" h="1192583">
                <a:moveTo>
                  <a:pt x="349956" y="11289"/>
                </a:moveTo>
                <a:lnTo>
                  <a:pt x="349956" y="11289"/>
                </a:lnTo>
                <a:lnTo>
                  <a:pt x="214489" y="56445"/>
                </a:lnTo>
                <a:lnTo>
                  <a:pt x="180623" y="67733"/>
                </a:lnTo>
                <a:lnTo>
                  <a:pt x="259645" y="79022"/>
                </a:lnTo>
                <a:cubicBezTo>
                  <a:pt x="366019" y="93205"/>
                  <a:pt x="319506" y="80161"/>
                  <a:pt x="383823" y="101600"/>
                </a:cubicBezTo>
                <a:cubicBezTo>
                  <a:pt x="376297" y="112889"/>
                  <a:pt x="371840" y="126991"/>
                  <a:pt x="361245" y="135467"/>
                </a:cubicBezTo>
                <a:cubicBezTo>
                  <a:pt x="346564" y="147212"/>
                  <a:pt x="260443" y="157845"/>
                  <a:pt x="259645" y="158045"/>
                </a:cubicBezTo>
                <a:cubicBezTo>
                  <a:pt x="236557" y="163817"/>
                  <a:pt x="191912" y="180622"/>
                  <a:pt x="191912" y="180622"/>
                </a:cubicBezTo>
                <a:lnTo>
                  <a:pt x="259645" y="203200"/>
                </a:lnTo>
                <a:lnTo>
                  <a:pt x="293512" y="214489"/>
                </a:lnTo>
                <a:cubicBezTo>
                  <a:pt x="274697" y="218252"/>
                  <a:pt x="231000" y="207575"/>
                  <a:pt x="237067" y="225778"/>
                </a:cubicBezTo>
                <a:cubicBezTo>
                  <a:pt x="244592" y="248356"/>
                  <a:pt x="304800" y="248356"/>
                  <a:pt x="304800" y="248356"/>
                </a:cubicBezTo>
                <a:cubicBezTo>
                  <a:pt x="293511" y="252119"/>
                  <a:pt x="267171" y="248356"/>
                  <a:pt x="270934" y="259645"/>
                </a:cubicBezTo>
                <a:cubicBezTo>
                  <a:pt x="276256" y="275610"/>
                  <a:pt x="301478" y="273873"/>
                  <a:pt x="316089" y="282222"/>
                </a:cubicBezTo>
                <a:cubicBezTo>
                  <a:pt x="327869" y="288953"/>
                  <a:pt x="338667" y="297274"/>
                  <a:pt x="349956" y="304800"/>
                </a:cubicBezTo>
                <a:cubicBezTo>
                  <a:pt x="338667" y="316089"/>
                  <a:pt x="330912" y="332738"/>
                  <a:pt x="316089" y="338667"/>
                </a:cubicBezTo>
                <a:cubicBezTo>
                  <a:pt x="291384" y="348549"/>
                  <a:pt x="263493" y="346847"/>
                  <a:pt x="237067" y="349956"/>
                </a:cubicBezTo>
                <a:cubicBezTo>
                  <a:pt x="199509" y="354375"/>
                  <a:pt x="161808" y="357482"/>
                  <a:pt x="124178" y="361245"/>
                </a:cubicBezTo>
                <a:cubicBezTo>
                  <a:pt x="142993" y="365008"/>
                  <a:pt x="161604" y="369997"/>
                  <a:pt x="180623" y="372533"/>
                </a:cubicBezTo>
                <a:cubicBezTo>
                  <a:pt x="218109" y="377531"/>
                  <a:pt x="257150" y="373433"/>
                  <a:pt x="293512" y="383822"/>
                </a:cubicBezTo>
                <a:cubicBezTo>
                  <a:pt x="304954" y="387091"/>
                  <a:pt x="271087" y="391842"/>
                  <a:pt x="259645" y="395111"/>
                </a:cubicBezTo>
                <a:cubicBezTo>
                  <a:pt x="222447" y="405739"/>
                  <a:pt x="196842" y="409929"/>
                  <a:pt x="158045" y="417689"/>
                </a:cubicBezTo>
                <a:cubicBezTo>
                  <a:pt x="233702" y="463084"/>
                  <a:pt x="212218" y="455745"/>
                  <a:pt x="316089" y="485422"/>
                </a:cubicBezTo>
                <a:cubicBezTo>
                  <a:pt x="507885" y="540221"/>
                  <a:pt x="471533" y="532026"/>
                  <a:pt x="598312" y="553156"/>
                </a:cubicBezTo>
                <a:cubicBezTo>
                  <a:pt x="579497" y="564445"/>
                  <a:pt x="563628" y="584214"/>
                  <a:pt x="541867" y="587022"/>
                </a:cubicBezTo>
                <a:cubicBezTo>
                  <a:pt x="276221" y="621298"/>
                  <a:pt x="153103" y="550685"/>
                  <a:pt x="293512" y="620889"/>
                </a:cubicBezTo>
                <a:cubicBezTo>
                  <a:pt x="285986" y="632178"/>
                  <a:pt x="284097" y="651465"/>
                  <a:pt x="270934" y="654756"/>
                </a:cubicBezTo>
                <a:cubicBezTo>
                  <a:pt x="219695" y="667566"/>
                  <a:pt x="63850" y="646430"/>
                  <a:pt x="112889" y="666045"/>
                </a:cubicBezTo>
                <a:cubicBezTo>
                  <a:pt x="179364" y="692634"/>
                  <a:pt x="255882" y="673570"/>
                  <a:pt x="327378" y="677333"/>
                </a:cubicBezTo>
                <a:cubicBezTo>
                  <a:pt x="278460" y="681096"/>
                  <a:pt x="228517" y="677979"/>
                  <a:pt x="180623" y="688622"/>
                </a:cubicBezTo>
                <a:cubicBezTo>
                  <a:pt x="165478" y="691988"/>
                  <a:pt x="210860" y="695649"/>
                  <a:pt x="225778" y="699911"/>
                </a:cubicBezTo>
                <a:cubicBezTo>
                  <a:pt x="237220" y="703180"/>
                  <a:pt x="248356" y="707437"/>
                  <a:pt x="259645" y="711200"/>
                </a:cubicBezTo>
                <a:cubicBezTo>
                  <a:pt x="274697" y="722489"/>
                  <a:pt x="292755" y="730613"/>
                  <a:pt x="304800" y="745067"/>
                </a:cubicBezTo>
                <a:cubicBezTo>
                  <a:pt x="312418" y="754208"/>
                  <a:pt x="310767" y="768290"/>
                  <a:pt x="316089" y="778933"/>
                </a:cubicBezTo>
                <a:cubicBezTo>
                  <a:pt x="322157" y="791068"/>
                  <a:pt x="331141" y="801511"/>
                  <a:pt x="338667" y="812800"/>
                </a:cubicBezTo>
                <a:lnTo>
                  <a:pt x="270934" y="824089"/>
                </a:lnTo>
                <a:cubicBezTo>
                  <a:pt x="270934" y="847888"/>
                  <a:pt x="338667" y="846667"/>
                  <a:pt x="338667" y="846667"/>
                </a:cubicBezTo>
                <a:cubicBezTo>
                  <a:pt x="227410" y="874482"/>
                  <a:pt x="373644" y="840500"/>
                  <a:pt x="158045" y="869245"/>
                </a:cubicBezTo>
                <a:cubicBezTo>
                  <a:pt x="146250" y="870818"/>
                  <a:pt x="135958" y="878850"/>
                  <a:pt x="124178" y="880533"/>
                </a:cubicBezTo>
                <a:cubicBezTo>
                  <a:pt x="83032" y="886411"/>
                  <a:pt x="41393" y="888059"/>
                  <a:pt x="0" y="891822"/>
                </a:cubicBezTo>
                <a:cubicBezTo>
                  <a:pt x="151429" y="913455"/>
                  <a:pt x="14416" y="892390"/>
                  <a:pt x="135467" y="914400"/>
                </a:cubicBezTo>
                <a:cubicBezTo>
                  <a:pt x="222885" y="930294"/>
                  <a:pt x="177354" y="917074"/>
                  <a:pt x="237067" y="936978"/>
                </a:cubicBezTo>
                <a:cubicBezTo>
                  <a:pt x="222015" y="944504"/>
                  <a:pt x="191912" y="942728"/>
                  <a:pt x="191912" y="959556"/>
                </a:cubicBezTo>
                <a:cubicBezTo>
                  <a:pt x="191912" y="975071"/>
                  <a:pt x="221853" y="967802"/>
                  <a:pt x="237067" y="970845"/>
                </a:cubicBezTo>
                <a:cubicBezTo>
                  <a:pt x="259512" y="975334"/>
                  <a:pt x="282222" y="978370"/>
                  <a:pt x="304800" y="982133"/>
                </a:cubicBezTo>
                <a:cubicBezTo>
                  <a:pt x="282222" y="985896"/>
                  <a:pt x="253252" y="977237"/>
                  <a:pt x="237067" y="993422"/>
                </a:cubicBezTo>
                <a:cubicBezTo>
                  <a:pt x="226096" y="1004393"/>
                  <a:pt x="277317" y="989992"/>
                  <a:pt x="282223" y="1004711"/>
                </a:cubicBezTo>
                <a:cubicBezTo>
                  <a:pt x="286600" y="1017841"/>
                  <a:pt x="219002" y="1037074"/>
                  <a:pt x="214489" y="1038578"/>
                </a:cubicBezTo>
                <a:cubicBezTo>
                  <a:pt x="222015" y="1049867"/>
                  <a:pt x="246661" y="1062851"/>
                  <a:pt x="237067" y="1072445"/>
                </a:cubicBezTo>
                <a:cubicBezTo>
                  <a:pt x="220882" y="1088630"/>
                  <a:pt x="192083" y="1081205"/>
                  <a:pt x="169334" y="1083733"/>
                </a:cubicBezTo>
                <a:cubicBezTo>
                  <a:pt x="124299" y="1088737"/>
                  <a:pt x="79023" y="1091259"/>
                  <a:pt x="33867" y="1095022"/>
                </a:cubicBezTo>
                <a:cubicBezTo>
                  <a:pt x="105573" y="1118924"/>
                  <a:pt x="49657" y="1103048"/>
                  <a:pt x="180623" y="1117600"/>
                </a:cubicBezTo>
                <a:cubicBezTo>
                  <a:pt x="210775" y="1120950"/>
                  <a:pt x="240830" y="1125126"/>
                  <a:pt x="270934" y="1128889"/>
                </a:cubicBezTo>
                <a:cubicBezTo>
                  <a:pt x="259645" y="1136415"/>
                  <a:pt x="230999" y="1139332"/>
                  <a:pt x="237067" y="1151467"/>
                </a:cubicBezTo>
                <a:cubicBezTo>
                  <a:pt x="257625" y="1192583"/>
                  <a:pt x="353011" y="1165545"/>
                  <a:pt x="372534" y="1162756"/>
                </a:cubicBezTo>
                <a:cubicBezTo>
                  <a:pt x="383823" y="1155230"/>
                  <a:pt x="397925" y="1150772"/>
                  <a:pt x="406400" y="1140178"/>
                </a:cubicBezTo>
                <a:cubicBezTo>
                  <a:pt x="413834" y="1130886"/>
                  <a:pt x="409275" y="1114725"/>
                  <a:pt x="417689" y="1106311"/>
                </a:cubicBezTo>
                <a:cubicBezTo>
                  <a:pt x="431641" y="1092359"/>
                  <a:pt x="476470" y="1079192"/>
                  <a:pt x="496712" y="1072445"/>
                </a:cubicBezTo>
                <a:cubicBezTo>
                  <a:pt x="470371" y="1064919"/>
                  <a:pt x="443125" y="1060041"/>
                  <a:pt x="417689" y="1049867"/>
                </a:cubicBezTo>
                <a:cubicBezTo>
                  <a:pt x="405092" y="1044828"/>
                  <a:pt x="370392" y="1029208"/>
                  <a:pt x="383823" y="1027289"/>
                </a:cubicBezTo>
                <a:cubicBezTo>
                  <a:pt x="473304" y="1014506"/>
                  <a:pt x="564445" y="1019763"/>
                  <a:pt x="654756" y="1016000"/>
                </a:cubicBezTo>
                <a:cubicBezTo>
                  <a:pt x="592978" y="974815"/>
                  <a:pt x="645639" y="1002887"/>
                  <a:pt x="541867" y="982133"/>
                </a:cubicBezTo>
                <a:cubicBezTo>
                  <a:pt x="530199" y="979799"/>
                  <a:pt x="519668" y="973179"/>
                  <a:pt x="508000" y="970845"/>
                </a:cubicBezTo>
                <a:cubicBezTo>
                  <a:pt x="481909" y="965627"/>
                  <a:pt x="455319" y="963319"/>
                  <a:pt x="428978" y="959556"/>
                </a:cubicBezTo>
                <a:cubicBezTo>
                  <a:pt x="406400" y="948267"/>
                  <a:pt x="384546" y="935398"/>
                  <a:pt x="361245" y="925689"/>
                </a:cubicBezTo>
                <a:cubicBezTo>
                  <a:pt x="339277" y="916535"/>
                  <a:pt x="293512" y="903111"/>
                  <a:pt x="293512" y="903111"/>
                </a:cubicBezTo>
                <a:cubicBezTo>
                  <a:pt x="322045" y="788975"/>
                  <a:pt x="342248" y="830560"/>
                  <a:pt x="259645" y="778933"/>
                </a:cubicBezTo>
                <a:cubicBezTo>
                  <a:pt x="248140" y="771742"/>
                  <a:pt x="237067" y="763882"/>
                  <a:pt x="225778" y="756356"/>
                </a:cubicBezTo>
                <a:cubicBezTo>
                  <a:pt x="278460" y="752593"/>
                  <a:pt x="331859" y="754515"/>
                  <a:pt x="383823" y="745067"/>
                </a:cubicBezTo>
                <a:cubicBezTo>
                  <a:pt x="395531" y="742938"/>
                  <a:pt x="339019" y="738466"/>
                  <a:pt x="349956" y="733778"/>
                </a:cubicBezTo>
                <a:cubicBezTo>
                  <a:pt x="385228" y="718661"/>
                  <a:pt x="462845" y="711200"/>
                  <a:pt x="462845" y="711200"/>
                </a:cubicBezTo>
                <a:cubicBezTo>
                  <a:pt x="440267" y="699911"/>
                  <a:pt x="416916" y="690052"/>
                  <a:pt x="395112" y="677333"/>
                </a:cubicBezTo>
                <a:cubicBezTo>
                  <a:pt x="371673" y="663660"/>
                  <a:pt x="352016" y="643549"/>
                  <a:pt x="327378" y="632178"/>
                </a:cubicBezTo>
                <a:cubicBezTo>
                  <a:pt x="295433" y="617434"/>
                  <a:pt x="229324" y="605794"/>
                  <a:pt x="191912" y="598311"/>
                </a:cubicBezTo>
                <a:cubicBezTo>
                  <a:pt x="206964" y="594548"/>
                  <a:pt x="221802" y="589797"/>
                  <a:pt x="237067" y="587022"/>
                </a:cubicBezTo>
                <a:cubicBezTo>
                  <a:pt x="298075" y="575929"/>
                  <a:pt x="368424" y="570500"/>
                  <a:pt x="428978" y="564445"/>
                </a:cubicBezTo>
                <a:cubicBezTo>
                  <a:pt x="440267" y="556919"/>
                  <a:pt x="450374" y="547212"/>
                  <a:pt x="462845" y="541867"/>
                </a:cubicBezTo>
                <a:cubicBezTo>
                  <a:pt x="511654" y="520948"/>
                  <a:pt x="529224" y="544727"/>
                  <a:pt x="474134" y="508000"/>
                </a:cubicBezTo>
                <a:cubicBezTo>
                  <a:pt x="496712" y="500474"/>
                  <a:pt x="518476" y="489808"/>
                  <a:pt x="541867" y="485422"/>
                </a:cubicBezTo>
                <a:cubicBezTo>
                  <a:pt x="741451" y="448000"/>
                  <a:pt x="595325" y="493941"/>
                  <a:pt x="688623" y="462845"/>
                </a:cubicBezTo>
                <a:cubicBezTo>
                  <a:pt x="615033" y="450580"/>
                  <a:pt x="535122" y="436722"/>
                  <a:pt x="462845" y="428978"/>
                </a:cubicBezTo>
                <a:cubicBezTo>
                  <a:pt x="410330" y="423351"/>
                  <a:pt x="357482" y="421452"/>
                  <a:pt x="304800" y="417689"/>
                </a:cubicBezTo>
                <a:cubicBezTo>
                  <a:pt x="380059" y="413926"/>
                  <a:pt x="455508" y="412928"/>
                  <a:pt x="530578" y="406400"/>
                </a:cubicBezTo>
                <a:cubicBezTo>
                  <a:pt x="542433" y="405369"/>
                  <a:pt x="553802" y="400433"/>
                  <a:pt x="564445" y="395111"/>
                </a:cubicBezTo>
                <a:cubicBezTo>
                  <a:pt x="576580" y="389043"/>
                  <a:pt x="587023" y="380059"/>
                  <a:pt x="598312" y="372533"/>
                </a:cubicBezTo>
                <a:cubicBezTo>
                  <a:pt x="579497" y="365007"/>
                  <a:pt x="546782" y="369615"/>
                  <a:pt x="541867" y="349956"/>
                </a:cubicBezTo>
                <a:cubicBezTo>
                  <a:pt x="537785" y="333630"/>
                  <a:pt x="591105" y="343704"/>
                  <a:pt x="587023" y="327378"/>
                </a:cubicBezTo>
                <a:cubicBezTo>
                  <a:pt x="583115" y="311745"/>
                  <a:pt x="483837" y="295452"/>
                  <a:pt x="474134" y="293511"/>
                </a:cubicBezTo>
                <a:cubicBezTo>
                  <a:pt x="459082" y="285985"/>
                  <a:pt x="445097" y="275769"/>
                  <a:pt x="428978" y="270933"/>
                </a:cubicBezTo>
                <a:cubicBezTo>
                  <a:pt x="407054" y="264356"/>
                  <a:pt x="383690" y="264134"/>
                  <a:pt x="361245" y="259645"/>
                </a:cubicBezTo>
                <a:cubicBezTo>
                  <a:pt x="346031" y="256602"/>
                  <a:pt x="331141" y="252119"/>
                  <a:pt x="316089" y="248356"/>
                </a:cubicBezTo>
                <a:cubicBezTo>
                  <a:pt x="393724" y="196599"/>
                  <a:pt x="375242" y="228943"/>
                  <a:pt x="395112" y="169333"/>
                </a:cubicBezTo>
                <a:cubicBezTo>
                  <a:pt x="372534" y="161807"/>
                  <a:pt x="329533" y="170457"/>
                  <a:pt x="327378" y="146756"/>
                </a:cubicBezTo>
                <a:cubicBezTo>
                  <a:pt x="315125" y="11979"/>
                  <a:pt x="345478" y="51968"/>
                  <a:pt x="293512" y="0"/>
                </a:cubicBezTo>
                <a:lnTo>
                  <a:pt x="293512" y="0"/>
                </a:lnTo>
                <a:lnTo>
                  <a:pt x="349956" y="1128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8" name="Figura a mano libera 117"/>
          <p:cNvSpPr/>
          <p:nvPr/>
        </p:nvSpPr>
        <p:spPr>
          <a:xfrm>
            <a:off x="2810933" y="5157192"/>
            <a:ext cx="936978" cy="1137319"/>
          </a:xfrm>
          <a:custGeom>
            <a:avLst/>
            <a:gdLst>
              <a:gd name="connsiteX0" fmla="*/ 259645 w 936978"/>
              <a:gd name="connsiteY0" fmla="*/ 0 h 1112911"/>
              <a:gd name="connsiteX1" fmla="*/ 259645 w 936978"/>
              <a:gd name="connsiteY1" fmla="*/ 0 h 1112911"/>
              <a:gd name="connsiteX2" fmla="*/ 349956 w 936978"/>
              <a:gd name="connsiteY2" fmla="*/ 33867 h 1112911"/>
              <a:gd name="connsiteX3" fmla="*/ 338667 w 936978"/>
              <a:gd name="connsiteY3" fmla="*/ 67733 h 1112911"/>
              <a:gd name="connsiteX4" fmla="*/ 304800 w 936978"/>
              <a:gd name="connsiteY4" fmla="*/ 101600 h 1112911"/>
              <a:gd name="connsiteX5" fmla="*/ 259645 w 936978"/>
              <a:gd name="connsiteY5" fmla="*/ 112889 h 1112911"/>
              <a:gd name="connsiteX6" fmla="*/ 191911 w 936978"/>
              <a:gd name="connsiteY6" fmla="*/ 135467 h 1112911"/>
              <a:gd name="connsiteX7" fmla="*/ 158045 w 936978"/>
              <a:gd name="connsiteY7" fmla="*/ 146756 h 1112911"/>
              <a:gd name="connsiteX8" fmla="*/ 56445 w 936978"/>
              <a:gd name="connsiteY8" fmla="*/ 203200 h 1112911"/>
              <a:gd name="connsiteX9" fmla="*/ 0 w 936978"/>
              <a:gd name="connsiteY9" fmla="*/ 214489 h 1112911"/>
              <a:gd name="connsiteX10" fmla="*/ 45156 w 936978"/>
              <a:gd name="connsiteY10" fmla="*/ 225778 h 1112911"/>
              <a:gd name="connsiteX11" fmla="*/ 112889 w 936978"/>
              <a:gd name="connsiteY11" fmla="*/ 237067 h 1112911"/>
              <a:gd name="connsiteX12" fmla="*/ 79023 w 936978"/>
              <a:gd name="connsiteY12" fmla="*/ 259644 h 1112911"/>
              <a:gd name="connsiteX13" fmla="*/ 90311 w 936978"/>
              <a:gd name="connsiteY13" fmla="*/ 293511 h 1112911"/>
              <a:gd name="connsiteX14" fmla="*/ 45156 w 936978"/>
              <a:gd name="connsiteY14" fmla="*/ 395111 h 1112911"/>
              <a:gd name="connsiteX15" fmla="*/ 112889 w 936978"/>
              <a:gd name="connsiteY15" fmla="*/ 451556 h 1112911"/>
              <a:gd name="connsiteX16" fmla="*/ 203200 w 936978"/>
              <a:gd name="connsiteY16" fmla="*/ 485422 h 1112911"/>
              <a:gd name="connsiteX17" fmla="*/ 158045 w 936978"/>
              <a:gd name="connsiteY17" fmla="*/ 519289 h 1112911"/>
              <a:gd name="connsiteX18" fmla="*/ 203200 w 936978"/>
              <a:gd name="connsiteY18" fmla="*/ 541867 h 1112911"/>
              <a:gd name="connsiteX19" fmla="*/ 191911 w 936978"/>
              <a:gd name="connsiteY19" fmla="*/ 564444 h 1112911"/>
              <a:gd name="connsiteX20" fmla="*/ 237067 w 936978"/>
              <a:gd name="connsiteY20" fmla="*/ 575733 h 1112911"/>
              <a:gd name="connsiteX21" fmla="*/ 270934 w 936978"/>
              <a:gd name="connsiteY21" fmla="*/ 587022 h 1112911"/>
              <a:gd name="connsiteX22" fmla="*/ 237067 w 936978"/>
              <a:gd name="connsiteY22" fmla="*/ 609600 h 1112911"/>
              <a:gd name="connsiteX23" fmla="*/ 191911 w 936978"/>
              <a:gd name="connsiteY23" fmla="*/ 620889 h 1112911"/>
              <a:gd name="connsiteX24" fmla="*/ 79023 w 936978"/>
              <a:gd name="connsiteY24" fmla="*/ 632178 h 1112911"/>
              <a:gd name="connsiteX25" fmla="*/ 146756 w 936978"/>
              <a:gd name="connsiteY25" fmla="*/ 654756 h 1112911"/>
              <a:gd name="connsiteX26" fmla="*/ 214489 w 936978"/>
              <a:gd name="connsiteY26" fmla="*/ 666044 h 1112911"/>
              <a:gd name="connsiteX27" fmla="*/ 203200 w 936978"/>
              <a:gd name="connsiteY27" fmla="*/ 699911 h 1112911"/>
              <a:gd name="connsiteX28" fmla="*/ 237067 w 936978"/>
              <a:gd name="connsiteY28" fmla="*/ 790222 h 1112911"/>
              <a:gd name="connsiteX29" fmla="*/ 304800 w 936978"/>
              <a:gd name="connsiteY29" fmla="*/ 801511 h 1112911"/>
              <a:gd name="connsiteX30" fmla="*/ 440267 w 936978"/>
              <a:gd name="connsiteY30" fmla="*/ 824089 h 1112911"/>
              <a:gd name="connsiteX31" fmla="*/ 440267 w 936978"/>
              <a:gd name="connsiteY31" fmla="*/ 846667 h 1112911"/>
              <a:gd name="connsiteX32" fmla="*/ 383823 w 936978"/>
              <a:gd name="connsiteY32" fmla="*/ 891822 h 1112911"/>
              <a:gd name="connsiteX33" fmla="*/ 417689 w 936978"/>
              <a:gd name="connsiteY33" fmla="*/ 903111 h 1112911"/>
              <a:gd name="connsiteX34" fmla="*/ 451556 w 936978"/>
              <a:gd name="connsiteY34" fmla="*/ 925689 h 1112911"/>
              <a:gd name="connsiteX35" fmla="*/ 519289 w 936978"/>
              <a:gd name="connsiteY35" fmla="*/ 936978 h 1112911"/>
              <a:gd name="connsiteX36" fmla="*/ 553156 w 936978"/>
              <a:gd name="connsiteY36" fmla="*/ 948267 h 1112911"/>
              <a:gd name="connsiteX37" fmla="*/ 519289 w 936978"/>
              <a:gd name="connsiteY37" fmla="*/ 982133 h 1112911"/>
              <a:gd name="connsiteX38" fmla="*/ 282223 w 936978"/>
              <a:gd name="connsiteY38" fmla="*/ 1016000 h 1112911"/>
              <a:gd name="connsiteX39" fmla="*/ 327378 w 936978"/>
              <a:gd name="connsiteY39" fmla="*/ 1038578 h 1112911"/>
              <a:gd name="connsiteX40" fmla="*/ 383823 w 936978"/>
              <a:gd name="connsiteY40" fmla="*/ 1049867 h 1112911"/>
              <a:gd name="connsiteX41" fmla="*/ 553156 w 936978"/>
              <a:gd name="connsiteY41" fmla="*/ 1072444 h 1112911"/>
              <a:gd name="connsiteX42" fmla="*/ 790223 w 936978"/>
              <a:gd name="connsiteY42" fmla="*/ 1083733 h 1112911"/>
              <a:gd name="connsiteX43" fmla="*/ 835378 w 936978"/>
              <a:gd name="connsiteY43" fmla="*/ 1061156 h 1112911"/>
              <a:gd name="connsiteX44" fmla="*/ 936978 w 936978"/>
              <a:gd name="connsiteY44" fmla="*/ 1038578 h 1112911"/>
              <a:gd name="connsiteX45" fmla="*/ 891823 w 936978"/>
              <a:gd name="connsiteY45" fmla="*/ 1016000 h 1112911"/>
              <a:gd name="connsiteX46" fmla="*/ 857956 w 936978"/>
              <a:gd name="connsiteY46" fmla="*/ 993422 h 1112911"/>
              <a:gd name="connsiteX47" fmla="*/ 801511 w 936978"/>
              <a:gd name="connsiteY47" fmla="*/ 982133 h 1112911"/>
              <a:gd name="connsiteX48" fmla="*/ 699911 w 936978"/>
              <a:gd name="connsiteY48" fmla="*/ 959556 h 1112911"/>
              <a:gd name="connsiteX49" fmla="*/ 654756 w 936978"/>
              <a:gd name="connsiteY49" fmla="*/ 936978 h 1112911"/>
              <a:gd name="connsiteX50" fmla="*/ 541867 w 936978"/>
              <a:gd name="connsiteY50" fmla="*/ 914400 h 1112911"/>
              <a:gd name="connsiteX51" fmla="*/ 598311 w 936978"/>
              <a:gd name="connsiteY51" fmla="*/ 869244 h 1112911"/>
              <a:gd name="connsiteX52" fmla="*/ 666045 w 936978"/>
              <a:gd name="connsiteY52" fmla="*/ 824089 h 1112911"/>
              <a:gd name="connsiteX53" fmla="*/ 756356 w 936978"/>
              <a:gd name="connsiteY53" fmla="*/ 778933 h 1112911"/>
              <a:gd name="connsiteX54" fmla="*/ 699911 w 936978"/>
              <a:gd name="connsiteY54" fmla="*/ 699911 h 1112911"/>
              <a:gd name="connsiteX55" fmla="*/ 767645 w 936978"/>
              <a:gd name="connsiteY55" fmla="*/ 666044 h 1112911"/>
              <a:gd name="connsiteX56" fmla="*/ 745067 w 936978"/>
              <a:gd name="connsiteY56" fmla="*/ 632178 h 1112911"/>
              <a:gd name="connsiteX57" fmla="*/ 835378 w 936978"/>
              <a:gd name="connsiteY57" fmla="*/ 553156 h 1112911"/>
              <a:gd name="connsiteX58" fmla="*/ 745067 w 936978"/>
              <a:gd name="connsiteY58" fmla="*/ 496711 h 1112911"/>
              <a:gd name="connsiteX59" fmla="*/ 699911 w 936978"/>
              <a:gd name="connsiteY59" fmla="*/ 474133 h 1112911"/>
              <a:gd name="connsiteX60" fmla="*/ 485423 w 936978"/>
              <a:gd name="connsiteY60" fmla="*/ 406400 h 1112911"/>
              <a:gd name="connsiteX61" fmla="*/ 428978 w 936978"/>
              <a:gd name="connsiteY61" fmla="*/ 383822 h 1112911"/>
              <a:gd name="connsiteX62" fmla="*/ 519289 w 936978"/>
              <a:gd name="connsiteY62" fmla="*/ 372533 h 1112911"/>
              <a:gd name="connsiteX63" fmla="*/ 733778 w 936978"/>
              <a:gd name="connsiteY63" fmla="*/ 349956 h 1112911"/>
              <a:gd name="connsiteX64" fmla="*/ 688623 w 936978"/>
              <a:gd name="connsiteY64" fmla="*/ 259644 h 1112911"/>
              <a:gd name="connsiteX65" fmla="*/ 587023 w 936978"/>
              <a:gd name="connsiteY65" fmla="*/ 203200 h 1112911"/>
              <a:gd name="connsiteX66" fmla="*/ 541867 w 936978"/>
              <a:gd name="connsiteY66" fmla="*/ 191911 h 1112911"/>
              <a:gd name="connsiteX67" fmla="*/ 417689 w 936978"/>
              <a:gd name="connsiteY67" fmla="*/ 169333 h 1112911"/>
              <a:gd name="connsiteX68" fmla="*/ 428978 w 936978"/>
              <a:gd name="connsiteY68" fmla="*/ 135467 h 1112911"/>
              <a:gd name="connsiteX69" fmla="*/ 304800 w 936978"/>
              <a:gd name="connsiteY69" fmla="*/ 101600 h 1112911"/>
              <a:gd name="connsiteX70" fmla="*/ 361245 w 936978"/>
              <a:gd name="connsiteY70" fmla="*/ 90311 h 1112911"/>
              <a:gd name="connsiteX71" fmla="*/ 428978 w 936978"/>
              <a:gd name="connsiteY71" fmla="*/ 56444 h 1112911"/>
              <a:gd name="connsiteX72" fmla="*/ 349956 w 936978"/>
              <a:gd name="connsiteY72" fmla="*/ 22578 h 1112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936978" h="1112911">
                <a:moveTo>
                  <a:pt x="259645" y="0"/>
                </a:moveTo>
                <a:lnTo>
                  <a:pt x="259645" y="0"/>
                </a:lnTo>
                <a:cubicBezTo>
                  <a:pt x="289749" y="11289"/>
                  <a:pt x="325545" y="12944"/>
                  <a:pt x="349956" y="33867"/>
                </a:cubicBezTo>
                <a:cubicBezTo>
                  <a:pt x="358991" y="41611"/>
                  <a:pt x="345268" y="57832"/>
                  <a:pt x="338667" y="67733"/>
                </a:cubicBezTo>
                <a:cubicBezTo>
                  <a:pt x="329811" y="81017"/>
                  <a:pt x="318662" y="93679"/>
                  <a:pt x="304800" y="101600"/>
                </a:cubicBezTo>
                <a:cubicBezTo>
                  <a:pt x="291329" y="109298"/>
                  <a:pt x="274506" y="108431"/>
                  <a:pt x="259645" y="112889"/>
                </a:cubicBezTo>
                <a:cubicBezTo>
                  <a:pt x="236849" y="119728"/>
                  <a:pt x="214489" y="127941"/>
                  <a:pt x="191911" y="135467"/>
                </a:cubicBezTo>
                <a:cubicBezTo>
                  <a:pt x="180622" y="139230"/>
                  <a:pt x="167946" y="140156"/>
                  <a:pt x="158045" y="146756"/>
                </a:cubicBezTo>
                <a:cubicBezTo>
                  <a:pt x="107600" y="180385"/>
                  <a:pt x="104130" y="191279"/>
                  <a:pt x="56445" y="203200"/>
                </a:cubicBezTo>
                <a:cubicBezTo>
                  <a:pt x="37830" y="207854"/>
                  <a:pt x="18815" y="210726"/>
                  <a:pt x="0" y="214489"/>
                </a:cubicBezTo>
                <a:cubicBezTo>
                  <a:pt x="15052" y="218252"/>
                  <a:pt x="29942" y="222735"/>
                  <a:pt x="45156" y="225778"/>
                </a:cubicBezTo>
                <a:cubicBezTo>
                  <a:pt x="67601" y="230267"/>
                  <a:pt x="96704" y="220882"/>
                  <a:pt x="112889" y="237067"/>
                </a:cubicBezTo>
                <a:cubicBezTo>
                  <a:pt x="122483" y="246660"/>
                  <a:pt x="90312" y="252118"/>
                  <a:pt x="79023" y="259644"/>
                </a:cubicBezTo>
                <a:cubicBezTo>
                  <a:pt x="82786" y="270933"/>
                  <a:pt x="91625" y="281684"/>
                  <a:pt x="90311" y="293511"/>
                </a:cubicBezTo>
                <a:cubicBezTo>
                  <a:pt x="84937" y="341875"/>
                  <a:pt x="68682" y="359822"/>
                  <a:pt x="45156" y="395111"/>
                </a:cubicBezTo>
                <a:cubicBezTo>
                  <a:pt x="181618" y="463344"/>
                  <a:pt x="17145" y="371770"/>
                  <a:pt x="112889" y="451556"/>
                </a:cubicBezTo>
                <a:cubicBezTo>
                  <a:pt x="138187" y="472637"/>
                  <a:pt x="172821" y="477827"/>
                  <a:pt x="203200" y="485422"/>
                </a:cubicBezTo>
                <a:cubicBezTo>
                  <a:pt x="188148" y="496711"/>
                  <a:pt x="174381" y="509954"/>
                  <a:pt x="158045" y="519289"/>
                </a:cubicBezTo>
                <a:cubicBezTo>
                  <a:pt x="118639" y="541807"/>
                  <a:pt x="68340" y="522601"/>
                  <a:pt x="203200" y="541867"/>
                </a:cubicBezTo>
                <a:cubicBezTo>
                  <a:pt x="295273" y="572558"/>
                  <a:pt x="191911" y="531370"/>
                  <a:pt x="191911" y="564444"/>
                </a:cubicBezTo>
                <a:cubicBezTo>
                  <a:pt x="191911" y="579959"/>
                  <a:pt x="222149" y="571471"/>
                  <a:pt x="237067" y="575733"/>
                </a:cubicBezTo>
                <a:cubicBezTo>
                  <a:pt x="248509" y="579002"/>
                  <a:pt x="259645" y="583259"/>
                  <a:pt x="270934" y="587022"/>
                </a:cubicBezTo>
                <a:cubicBezTo>
                  <a:pt x="18480" y="612268"/>
                  <a:pt x="200177" y="585006"/>
                  <a:pt x="237067" y="609600"/>
                </a:cubicBezTo>
                <a:cubicBezTo>
                  <a:pt x="249976" y="618206"/>
                  <a:pt x="207270" y="618695"/>
                  <a:pt x="191911" y="620889"/>
                </a:cubicBezTo>
                <a:cubicBezTo>
                  <a:pt x="154474" y="626237"/>
                  <a:pt x="116652" y="628415"/>
                  <a:pt x="79023" y="632178"/>
                </a:cubicBezTo>
                <a:cubicBezTo>
                  <a:pt x="101601" y="639704"/>
                  <a:pt x="123668" y="648984"/>
                  <a:pt x="146756" y="654756"/>
                </a:cubicBezTo>
                <a:cubicBezTo>
                  <a:pt x="168962" y="660307"/>
                  <a:pt x="196616" y="651745"/>
                  <a:pt x="214489" y="666044"/>
                </a:cubicBezTo>
                <a:cubicBezTo>
                  <a:pt x="223781" y="673478"/>
                  <a:pt x="206963" y="688622"/>
                  <a:pt x="203200" y="699911"/>
                </a:cubicBezTo>
                <a:cubicBezTo>
                  <a:pt x="206709" y="717458"/>
                  <a:pt x="211228" y="777302"/>
                  <a:pt x="237067" y="790222"/>
                </a:cubicBezTo>
                <a:cubicBezTo>
                  <a:pt x="257540" y="800458"/>
                  <a:pt x="282280" y="797416"/>
                  <a:pt x="304800" y="801511"/>
                </a:cubicBezTo>
                <a:cubicBezTo>
                  <a:pt x="425851" y="823520"/>
                  <a:pt x="288841" y="802456"/>
                  <a:pt x="440267" y="824089"/>
                </a:cubicBezTo>
                <a:cubicBezTo>
                  <a:pt x="362857" y="849892"/>
                  <a:pt x="427365" y="820864"/>
                  <a:pt x="440267" y="846667"/>
                </a:cubicBezTo>
                <a:cubicBezTo>
                  <a:pt x="460061" y="886254"/>
                  <a:pt x="393597" y="889378"/>
                  <a:pt x="383823" y="891822"/>
                </a:cubicBezTo>
                <a:cubicBezTo>
                  <a:pt x="395112" y="895585"/>
                  <a:pt x="407046" y="897789"/>
                  <a:pt x="417689" y="903111"/>
                </a:cubicBezTo>
                <a:cubicBezTo>
                  <a:pt x="429824" y="909179"/>
                  <a:pt x="438685" y="921398"/>
                  <a:pt x="451556" y="925689"/>
                </a:cubicBezTo>
                <a:cubicBezTo>
                  <a:pt x="473270" y="932927"/>
                  <a:pt x="496945" y="932013"/>
                  <a:pt x="519289" y="936978"/>
                </a:cubicBezTo>
                <a:cubicBezTo>
                  <a:pt x="530905" y="939559"/>
                  <a:pt x="541867" y="944504"/>
                  <a:pt x="553156" y="948267"/>
                </a:cubicBezTo>
                <a:cubicBezTo>
                  <a:pt x="541867" y="959556"/>
                  <a:pt x="533823" y="975527"/>
                  <a:pt x="519289" y="982133"/>
                </a:cubicBezTo>
                <a:cubicBezTo>
                  <a:pt x="456079" y="1010864"/>
                  <a:pt x="341807" y="1011417"/>
                  <a:pt x="282223" y="1016000"/>
                </a:cubicBezTo>
                <a:cubicBezTo>
                  <a:pt x="297275" y="1023526"/>
                  <a:pt x="311413" y="1033256"/>
                  <a:pt x="327378" y="1038578"/>
                </a:cubicBezTo>
                <a:cubicBezTo>
                  <a:pt x="345581" y="1044646"/>
                  <a:pt x="364896" y="1046713"/>
                  <a:pt x="383823" y="1049867"/>
                </a:cubicBezTo>
                <a:cubicBezTo>
                  <a:pt x="430579" y="1057660"/>
                  <a:pt x="507474" y="1066734"/>
                  <a:pt x="553156" y="1072444"/>
                </a:cubicBezTo>
                <a:cubicBezTo>
                  <a:pt x="674556" y="1112911"/>
                  <a:pt x="597143" y="1096605"/>
                  <a:pt x="790223" y="1083733"/>
                </a:cubicBezTo>
                <a:cubicBezTo>
                  <a:pt x="805275" y="1076207"/>
                  <a:pt x="819621" y="1067065"/>
                  <a:pt x="835378" y="1061156"/>
                </a:cubicBezTo>
                <a:cubicBezTo>
                  <a:pt x="853598" y="1054324"/>
                  <a:pt x="921651" y="1041643"/>
                  <a:pt x="936978" y="1038578"/>
                </a:cubicBezTo>
                <a:cubicBezTo>
                  <a:pt x="921926" y="1031052"/>
                  <a:pt x="906434" y="1024349"/>
                  <a:pt x="891823" y="1016000"/>
                </a:cubicBezTo>
                <a:cubicBezTo>
                  <a:pt x="880043" y="1009268"/>
                  <a:pt x="870660" y="998186"/>
                  <a:pt x="857956" y="993422"/>
                </a:cubicBezTo>
                <a:cubicBezTo>
                  <a:pt x="839990" y="986685"/>
                  <a:pt x="820242" y="986295"/>
                  <a:pt x="801511" y="982133"/>
                </a:cubicBezTo>
                <a:cubicBezTo>
                  <a:pt x="658091" y="950262"/>
                  <a:pt x="870074" y="993586"/>
                  <a:pt x="699911" y="959556"/>
                </a:cubicBezTo>
                <a:cubicBezTo>
                  <a:pt x="684859" y="952030"/>
                  <a:pt x="670513" y="942887"/>
                  <a:pt x="654756" y="936978"/>
                </a:cubicBezTo>
                <a:cubicBezTo>
                  <a:pt x="627812" y="926874"/>
                  <a:pt x="565277" y="918302"/>
                  <a:pt x="541867" y="914400"/>
                </a:cubicBezTo>
                <a:cubicBezTo>
                  <a:pt x="618136" y="888977"/>
                  <a:pt x="535463" y="924236"/>
                  <a:pt x="598311" y="869244"/>
                </a:cubicBezTo>
                <a:cubicBezTo>
                  <a:pt x="618732" y="851375"/>
                  <a:pt x="642485" y="837552"/>
                  <a:pt x="666045" y="824089"/>
                </a:cubicBezTo>
                <a:cubicBezTo>
                  <a:pt x="695267" y="807391"/>
                  <a:pt x="756356" y="778933"/>
                  <a:pt x="756356" y="778933"/>
                </a:cubicBezTo>
                <a:cubicBezTo>
                  <a:pt x="678722" y="727177"/>
                  <a:pt x="680043" y="759521"/>
                  <a:pt x="699911" y="699911"/>
                </a:cubicBezTo>
                <a:cubicBezTo>
                  <a:pt x="620657" y="647073"/>
                  <a:pt x="695347" y="707357"/>
                  <a:pt x="767645" y="666044"/>
                </a:cubicBezTo>
                <a:cubicBezTo>
                  <a:pt x="779425" y="659313"/>
                  <a:pt x="752593" y="643467"/>
                  <a:pt x="745067" y="632178"/>
                </a:cubicBezTo>
                <a:cubicBezTo>
                  <a:pt x="824089" y="579496"/>
                  <a:pt x="797748" y="609600"/>
                  <a:pt x="835378" y="553156"/>
                </a:cubicBezTo>
                <a:cubicBezTo>
                  <a:pt x="780207" y="479594"/>
                  <a:pt x="829946" y="525004"/>
                  <a:pt x="745067" y="496711"/>
                </a:cubicBezTo>
                <a:cubicBezTo>
                  <a:pt x="729102" y="491389"/>
                  <a:pt x="715668" y="480042"/>
                  <a:pt x="699911" y="474133"/>
                </a:cubicBezTo>
                <a:cubicBezTo>
                  <a:pt x="452122" y="381212"/>
                  <a:pt x="659901" y="464560"/>
                  <a:pt x="485423" y="406400"/>
                </a:cubicBezTo>
                <a:cubicBezTo>
                  <a:pt x="466199" y="399992"/>
                  <a:pt x="447793" y="391348"/>
                  <a:pt x="428978" y="383822"/>
                </a:cubicBezTo>
                <a:lnTo>
                  <a:pt x="519289" y="372533"/>
                </a:lnTo>
                <a:cubicBezTo>
                  <a:pt x="606950" y="362220"/>
                  <a:pt x="644166" y="358916"/>
                  <a:pt x="733778" y="349956"/>
                </a:cubicBezTo>
                <a:cubicBezTo>
                  <a:pt x="725590" y="329486"/>
                  <a:pt x="709432" y="277852"/>
                  <a:pt x="688623" y="259644"/>
                </a:cubicBezTo>
                <a:cubicBezTo>
                  <a:pt x="649423" y="225344"/>
                  <a:pt x="629777" y="215416"/>
                  <a:pt x="587023" y="203200"/>
                </a:cubicBezTo>
                <a:cubicBezTo>
                  <a:pt x="572105" y="198938"/>
                  <a:pt x="556785" y="196173"/>
                  <a:pt x="541867" y="191911"/>
                </a:cubicBezTo>
                <a:cubicBezTo>
                  <a:pt x="460656" y="168708"/>
                  <a:pt x="567133" y="188014"/>
                  <a:pt x="417689" y="169333"/>
                </a:cubicBezTo>
                <a:cubicBezTo>
                  <a:pt x="421452" y="158044"/>
                  <a:pt x="437392" y="143881"/>
                  <a:pt x="428978" y="135467"/>
                </a:cubicBezTo>
                <a:cubicBezTo>
                  <a:pt x="414655" y="121144"/>
                  <a:pt x="326845" y="106009"/>
                  <a:pt x="304800" y="101600"/>
                </a:cubicBezTo>
                <a:cubicBezTo>
                  <a:pt x="323615" y="97837"/>
                  <a:pt x="344083" y="98892"/>
                  <a:pt x="361245" y="90311"/>
                </a:cubicBezTo>
                <a:cubicBezTo>
                  <a:pt x="444943" y="48461"/>
                  <a:pt x="349553" y="56444"/>
                  <a:pt x="428978" y="56444"/>
                </a:cubicBezTo>
                <a:lnTo>
                  <a:pt x="349956" y="22578"/>
                </a:lnTo>
              </a:path>
            </a:pathLst>
          </a:custGeom>
          <a:solidFill>
            <a:srgbClr val="00B0F0"/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0" name="Immagine 119" descr="pipotto1.gif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39552" y="1124744"/>
            <a:ext cx="864096" cy="977257"/>
          </a:xfrm>
          <a:prstGeom prst="rect">
            <a:avLst/>
          </a:prstGeom>
        </p:spPr>
      </p:pic>
      <p:sp>
        <p:nvSpPr>
          <p:cNvPr id="121" name="Corda 120"/>
          <p:cNvSpPr/>
          <p:nvPr/>
        </p:nvSpPr>
        <p:spPr>
          <a:xfrm rot="8092988">
            <a:off x="853569" y="1234094"/>
            <a:ext cx="164214" cy="141564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2" name="Immagine 121" descr="pipotto2.gif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115616" y="1196752"/>
            <a:ext cx="864096" cy="977257"/>
          </a:xfrm>
          <a:prstGeom prst="rect">
            <a:avLst/>
          </a:prstGeom>
        </p:spPr>
      </p:pic>
      <p:sp>
        <p:nvSpPr>
          <p:cNvPr id="123" name="Corda 122"/>
          <p:cNvSpPr/>
          <p:nvPr/>
        </p:nvSpPr>
        <p:spPr>
          <a:xfrm rot="1058892">
            <a:off x="1451594" y="1221937"/>
            <a:ext cx="186294" cy="129820"/>
          </a:xfrm>
          <a:prstGeom prst="chor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4" name="Immagine 123" descr="pipotto3.gif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691680" y="1124744"/>
            <a:ext cx="939267" cy="899747"/>
          </a:xfrm>
          <a:prstGeom prst="rect">
            <a:avLst/>
          </a:prstGeom>
        </p:spPr>
      </p:pic>
      <p:sp>
        <p:nvSpPr>
          <p:cNvPr id="125" name="Corda 124"/>
          <p:cNvSpPr/>
          <p:nvPr/>
        </p:nvSpPr>
        <p:spPr>
          <a:xfrm rot="7659140">
            <a:off x="2083415" y="1227123"/>
            <a:ext cx="153038" cy="155284"/>
          </a:xfrm>
          <a:prstGeom prst="chord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4" name="Nuvola 113"/>
          <p:cNvSpPr/>
          <p:nvPr/>
        </p:nvSpPr>
        <p:spPr>
          <a:xfrm>
            <a:off x="2699792" y="2420888"/>
            <a:ext cx="504056" cy="648072"/>
          </a:xfrm>
          <a:prstGeom prst="cloud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3" name="Figura a mano libera 112"/>
          <p:cNvSpPr/>
          <p:nvPr/>
        </p:nvSpPr>
        <p:spPr>
          <a:xfrm>
            <a:off x="2843808" y="3933056"/>
            <a:ext cx="359547" cy="1212185"/>
          </a:xfrm>
          <a:custGeom>
            <a:avLst/>
            <a:gdLst>
              <a:gd name="connsiteX0" fmla="*/ 3131 w 359547"/>
              <a:gd name="connsiteY0" fmla="*/ 146755 h 1140177"/>
              <a:gd name="connsiteX1" fmla="*/ 3131 w 359547"/>
              <a:gd name="connsiteY1" fmla="*/ 146755 h 1140177"/>
              <a:gd name="connsiteX2" fmla="*/ 25709 w 359547"/>
              <a:gd name="connsiteY2" fmla="*/ 293511 h 1140177"/>
              <a:gd name="connsiteX3" fmla="*/ 36998 w 359547"/>
              <a:gd name="connsiteY3" fmla="*/ 361244 h 1140177"/>
              <a:gd name="connsiteX4" fmla="*/ 48287 w 359547"/>
              <a:gd name="connsiteY4" fmla="*/ 395111 h 1140177"/>
              <a:gd name="connsiteX5" fmla="*/ 59575 w 359547"/>
              <a:gd name="connsiteY5" fmla="*/ 451555 h 1140177"/>
              <a:gd name="connsiteX6" fmla="*/ 82153 w 359547"/>
              <a:gd name="connsiteY6" fmla="*/ 519288 h 1140177"/>
              <a:gd name="connsiteX7" fmla="*/ 104731 w 359547"/>
              <a:gd name="connsiteY7" fmla="*/ 598311 h 1140177"/>
              <a:gd name="connsiteX8" fmla="*/ 116020 w 359547"/>
              <a:gd name="connsiteY8" fmla="*/ 643466 h 1140177"/>
              <a:gd name="connsiteX9" fmla="*/ 138598 w 359547"/>
              <a:gd name="connsiteY9" fmla="*/ 711200 h 1140177"/>
              <a:gd name="connsiteX10" fmla="*/ 149887 w 359547"/>
              <a:gd name="connsiteY10" fmla="*/ 767644 h 1140177"/>
              <a:gd name="connsiteX11" fmla="*/ 161175 w 359547"/>
              <a:gd name="connsiteY11" fmla="*/ 1016000 h 1140177"/>
              <a:gd name="connsiteX12" fmla="*/ 195042 w 359547"/>
              <a:gd name="connsiteY12" fmla="*/ 1128888 h 1140177"/>
              <a:gd name="connsiteX13" fmla="*/ 262775 w 359547"/>
              <a:gd name="connsiteY13" fmla="*/ 1140177 h 1140177"/>
              <a:gd name="connsiteX14" fmla="*/ 285353 w 359547"/>
              <a:gd name="connsiteY14" fmla="*/ 925688 h 1140177"/>
              <a:gd name="connsiteX15" fmla="*/ 274064 w 359547"/>
              <a:gd name="connsiteY15" fmla="*/ 891822 h 1140177"/>
              <a:gd name="connsiteX16" fmla="*/ 262775 w 359547"/>
              <a:gd name="connsiteY16" fmla="*/ 846666 h 1140177"/>
              <a:gd name="connsiteX17" fmla="*/ 240198 w 359547"/>
              <a:gd name="connsiteY17" fmla="*/ 778933 h 1140177"/>
              <a:gd name="connsiteX18" fmla="*/ 228909 w 359547"/>
              <a:gd name="connsiteY18" fmla="*/ 745066 h 1140177"/>
              <a:gd name="connsiteX19" fmla="*/ 217620 w 359547"/>
              <a:gd name="connsiteY19" fmla="*/ 699911 h 1140177"/>
              <a:gd name="connsiteX20" fmla="*/ 240198 w 359547"/>
              <a:gd name="connsiteY20" fmla="*/ 338666 h 1140177"/>
              <a:gd name="connsiteX21" fmla="*/ 251487 w 359547"/>
              <a:gd name="connsiteY21" fmla="*/ 304800 h 1140177"/>
              <a:gd name="connsiteX22" fmla="*/ 262775 w 359547"/>
              <a:gd name="connsiteY22" fmla="*/ 248355 h 1140177"/>
              <a:gd name="connsiteX23" fmla="*/ 251487 w 359547"/>
              <a:gd name="connsiteY23" fmla="*/ 112888 h 1140177"/>
              <a:gd name="connsiteX24" fmla="*/ 240198 w 359547"/>
              <a:gd name="connsiteY24" fmla="*/ 79022 h 1140177"/>
              <a:gd name="connsiteX25" fmla="*/ 206331 w 359547"/>
              <a:gd name="connsiteY25" fmla="*/ 56444 h 1140177"/>
              <a:gd name="connsiteX26" fmla="*/ 195042 w 359547"/>
              <a:gd name="connsiteY26" fmla="*/ 22577 h 1140177"/>
              <a:gd name="connsiteX27" fmla="*/ 127309 w 359547"/>
              <a:gd name="connsiteY27" fmla="*/ 0 h 1140177"/>
              <a:gd name="connsiteX28" fmla="*/ 104731 w 359547"/>
              <a:gd name="connsiteY28" fmla="*/ 33866 h 1140177"/>
              <a:gd name="connsiteX29" fmla="*/ 70864 w 359547"/>
              <a:gd name="connsiteY29" fmla="*/ 56444 h 1140177"/>
              <a:gd name="connsiteX30" fmla="*/ 59575 w 359547"/>
              <a:gd name="connsiteY30" fmla="*/ 90311 h 1140177"/>
              <a:gd name="connsiteX31" fmla="*/ 36998 w 359547"/>
              <a:gd name="connsiteY31" fmla="*/ 124177 h 1140177"/>
              <a:gd name="connsiteX32" fmla="*/ 3131 w 359547"/>
              <a:gd name="connsiteY32" fmla="*/ 146755 h 1140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59547" h="1140177">
                <a:moveTo>
                  <a:pt x="3131" y="146755"/>
                </a:moveTo>
                <a:lnTo>
                  <a:pt x="3131" y="146755"/>
                </a:lnTo>
                <a:cubicBezTo>
                  <a:pt x="26869" y="360395"/>
                  <a:pt x="1267" y="171304"/>
                  <a:pt x="25709" y="293511"/>
                </a:cubicBezTo>
                <a:cubicBezTo>
                  <a:pt x="30198" y="315956"/>
                  <a:pt x="32033" y="338900"/>
                  <a:pt x="36998" y="361244"/>
                </a:cubicBezTo>
                <a:cubicBezTo>
                  <a:pt x="39579" y="372860"/>
                  <a:pt x="45401" y="383567"/>
                  <a:pt x="48287" y="395111"/>
                </a:cubicBezTo>
                <a:cubicBezTo>
                  <a:pt x="52940" y="413725"/>
                  <a:pt x="54527" y="433044"/>
                  <a:pt x="59575" y="451555"/>
                </a:cubicBezTo>
                <a:cubicBezTo>
                  <a:pt x="65837" y="474515"/>
                  <a:pt x="76381" y="496200"/>
                  <a:pt x="82153" y="519288"/>
                </a:cubicBezTo>
                <a:cubicBezTo>
                  <a:pt x="117441" y="660438"/>
                  <a:pt x="72343" y="484955"/>
                  <a:pt x="104731" y="598311"/>
                </a:cubicBezTo>
                <a:cubicBezTo>
                  <a:pt x="108993" y="613229"/>
                  <a:pt x="111562" y="628605"/>
                  <a:pt x="116020" y="643466"/>
                </a:cubicBezTo>
                <a:cubicBezTo>
                  <a:pt x="122859" y="666262"/>
                  <a:pt x="133930" y="687863"/>
                  <a:pt x="138598" y="711200"/>
                </a:cubicBezTo>
                <a:lnTo>
                  <a:pt x="149887" y="767644"/>
                </a:lnTo>
                <a:cubicBezTo>
                  <a:pt x="153650" y="850429"/>
                  <a:pt x="154819" y="933373"/>
                  <a:pt x="161175" y="1016000"/>
                </a:cubicBezTo>
                <a:cubicBezTo>
                  <a:pt x="162315" y="1030825"/>
                  <a:pt x="191979" y="1128378"/>
                  <a:pt x="195042" y="1128888"/>
                </a:cubicBezTo>
                <a:lnTo>
                  <a:pt x="262775" y="1140177"/>
                </a:lnTo>
                <a:cubicBezTo>
                  <a:pt x="359547" y="1107920"/>
                  <a:pt x="305575" y="1138012"/>
                  <a:pt x="285353" y="925688"/>
                </a:cubicBezTo>
                <a:cubicBezTo>
                  <a:pt x="284225" y="913842"/>
                  <a:pt x="277333" y="903263"/>
                  <a:pt x="274064" y="891822"/>
                </a:cubicBezTo>
                <a:cubicBezTo>
                  <a:pt x="269802" y="876904"/>
                  <a:pt x="267233" y="861527"/>
                  <a:pt x="262775" y="846666"/>
                </a:cubicBezTo>
                <a:cubicBezTo>
                  <a:pt x="255937" y="823871"/>
                  <a:pt x="247724" y="801511"/>
                  <a:pt x="240198" y="778933"/>
                </a:cubicBezTo>
                <a:cubicBezTo>
                  <a:pt x="236435" y="767644"/>
                  <a:pt x="231795" y="756610"/>
                  <a:pt x="228909" y="745066"/>
                </a:cubicBezTo>
                <a:lnTo>
                  <a:pt x="217620" y="699911"/>
                </a:lnTo>
                <a:cubicBezTo>
                  <a:pt x="219850" y="659773"/>
                  <a:pt x="233410" y="396365"/>
                  <a:pt x="240198" y="338666"/>
                </a:cubicBezTo>
                <a:cubicBezTo>
                  <a:pt x="241588" y="326848"/>
                  <a:pt x="248601" y="316344"/>
                  <a:pt x="251487" y="304800"/>
                </a:cubicBezTo>
                <a:cubicBezTo>
                  <a:pt x="256141" y="286185"/>
                  <a:pt x="259012" y="267170"/>
                  <a:pt x="262775" y="248355"/>
                </a:cubicBezTo>
                <a:cubicBezTo>
                  <a:pt x="259012" y="203199"/>
                  <a:pt x="257475" y="157803"/>
                  <a:pt x="251487" y="112888"/>
                </a:cubicBezTo>
                <a:cubicBezTo>
                  <a:pt x="249914" y="101093"/>
                  <a:pt x="247632" y="88314"/>
                  <a:pt x="240198" y="79022"/>
                </a:cubicBezTo>
                <a:cubicBezTo>
                  <a:pt x="231722" y="68427"/>
                  <a:pt x="217620" y="63970"/>
                  <a:pt x="206331" y="56444"/>
                </a:cubicBezTo>
                <a:cubicBezTo>
                  <a:pt x="202568" y="45155"/>
                  <a:pt x="204725" y="29494"/>
                  <a:pt x="195042" y="22577"/>
                </a:cubicBezTo>
                <a:cubicBezTo>
                  <a:pt x="175676" y="8744"/>
                  <a:pt x="127309" y="0"/>
                  <a:pt x="127309" y="0"/>
                </a:cubicBezTo>
                <a:cubicBezTo>
                  <a:pt x="119783" y="11289"/>
                  <a:pt x="114325" y="24272"/>
                  <a:pt x="104731" y="33866"/>
                </a:cubicBezTo>
                <a:cubicBezTo>
                  <a:pt x="95137" y="43460"/>
                  <a:pt x="79340" y="45849"/>
                  <a:pt x="70864" y="56444"/>
                </a:cubicBezTo>
                <a:cubicBezTo>
                  <a:pt x="63430" y="65736"/>
                  <a:pt x="64897" y="79668"/>
                  <a:pt x="59575" y="90311"/>
                </a:cubicBezTo>
                <a:cubicBezTo>
                  <a:pt x="53508" y="102446"/>
                  <a:pt x="46591" y="114584"/>
                  <a:pt x="36998" y="124177"/>
                </a:cubicBezTo>
                <a:cubicBezTo>
                  <a:pt x="0" y="161175"/>
                  <a:pt x="8776" y="142992"/>
                  <a:pt x="3131" y="14675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2" name="Dati memorizzati 111"/>
          <p:cNvSpPr/>
          <p:nvPr/>
        </p:nvSpPr>
        <p:spPr>
          <a:xfrm rot="5400000">
            <a:off x="2247695" y="3170888"/>
            <a:ext cx="1440160" cy="864096"/>
          </a:xfrm>
          <a:prstGeom prst="flowChartOnlineStorag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6" name="Figura a mano libera 125"/>
          <p:cNvSpPr/>
          <p:nvPr/>
        </p:nvSpPr>
        <p:spPr>
          <a:xfrm>
            <a:off x="323528" y="0"/>
            <a:ext cx="432828" cy="188640"/>
          </a:xfrm>
          <a:custGeom>
            <a:avLst/>
            <a:gdLst>
              <a:gd name="connsiteX0" fmla="*/ 0 w 406400"/>
              <a:gd name="connsiteY0" fmla="*/ 169333 h 169333"/>
              <a:gd name="connsiteX1" fmla="*/ 22577 w 406400"/>
              <a:gd name="connsiteY1" fmla="*/ 135467 h 169333"/>
              <a:gd name="connsiteX2" fmla="*/ 90311 w 406400"/>
              <a:gd name="connsiteY2" fmla="*/ 101600 h 169333"/>
              <a:gd name="connsiteX3" fmla="*/ 124177 w 406400"/>
              <a:gd name="connsiteY3" fmla="*/ 79022 h 169333"/>
              <a:gd name="connsiteX4" fmla="*/ 270933 w 406400"/>
              <a:gd name="connsiteY4" fmla="*/ 45156 h 169333"/>
              <a:gd name="connsiteX5" fmla="*/ 338666 w 406400"/>
              <a:gd name="connsiteY5" fmla="*/ 22578 h 169333"/>
              <a:gd name="connsiteX6" fmla="*/ 372533 w 406400"/>
              <a:gd name="connsiteY6" fmla="*/ 11289 h 169333"/>
              <a:gd name="connsiteX7" fmla="*/ 406400 w 406400"/>
              <a:gd name="connsiteY7" fmla="*/ 0 h 169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6400" h="169333">
                <a:moveTo>
                  <a:pt x="0" y="169333"/>
                </a:moveTo>
                <a:cubicBezTo>
                  <a:pt x="7526" y="158044"/>
                  <a:pt x="12984" y="145060"/>
                  <a:pt x="22577" y="135467"/>
                </a:cubicBezTo>
                <a:cubicBezTo>
                  <a:pt x="44461" y="113583"/>
                  <a:pt x="62766" y="110782"/>
                  <a:pt x="90311" y="101600"/>
                </a:cubicBezTo>
                <a:cubicBezTo>
                  <a:pt x="101600" y="94074"/>
                  <a:pt x="111426" y="83659"/>
                  <a:pt x="124177" y="79022"/>
                </a:cubicBezTo>
                <a:cubicBezTo>
                  <a:pt x="209332" y="48057"/>
                  <a:pt x="198759" y="64840"/>
                  <a:pt x="270933" y="45156"/>
                </a:cubicBezTo>
                <a:cubicBezTo>
                  <a:pt x="293893" y="38894"/>
                  <a:pt x="316088" y="30104"/>
                  <a:pt x="338666" y="22578"/>
                </a:cubicBezTo>
                <a:lnTo>
                  <a:pt x="372533" y="11289"/>
                </a:lnTo>
                <a:lnTo>
                  <a:pt x="406400" y="0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slow" advClick="0"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09 0.00277 0.00538 0.00439 0.00625 0.00809 C 0.00781 0.01434 0.00938 0.01595 0.01354 0.01965 C 0.0158 0.02405 0.01858 0.02705 0.02101 0.03122 C 0.02743 0.04278 0.02275 0.03954 0.02969 0.04255 C 0.03525 0.05388 0.03177 0.05134 0.0382 0.05411 C 0.04115 0.05781 0.04358 0.06105 0.04688 0.06406 C 0.0507 0.07169 0.05886 0.08071 0.06545 0.08372 C 0.06875 0.09065 0.07622 0.09551 0.08143 0.10014 C 0.0849 0.10337 0.08802 0.10823 0.09132 0.1117 C 0.09688 0.11771 0.10382 0.12118 0.1099 0.1265 C 0.11354 0.12974 0.11563 0.13298 0.11979 0.13483 C 0.12952 0.14778 0.14254 0.15749 0.15434 0.16605 C 0.1632 0.17252 0.17014 0.18131 0.179 0.18732 C 0.18611 0.19195 0.19115 0.20189 0.19879 0.20536 C 0.20191 0.20976 0.20434 0.21184 0.20868 0.21369 C 0.21719 0.22502 0.20695 0.21299 0.21736 0.22016 C 0.21841 0.22086 0.21875 0.22271 0.21979 0.22363 C 0.22275 0.22641 0.22518 0.2271 0.22847 0.22849 C 0.23716 0.23635 0.23299 0.23404 0.2408 0.23681 C 0.24323 0.2389 0.24531 0.24213 0.24809 0.24329 C 0.25052 0.24445 0.2533 0.24468 0.25556 0.24653 C 0.2599 0.25046 0.26146 0.253 0.26667 0.25485 C 0.27518 0.26225 0.27136 0.26017 0.27778 0.26295 C 0.28299 0.27035 0.27691 0.26295 0.28403 0.26804 C 0.28941 0.27197 0.29306 0.27682 0.29879 0.27937 C 0.30191 0.28376 0.30434 0.28584 0.30868 0.28769 C 0.31302 0.29347 0.31511 0.29579 0.32101 0.29764 C 0.32396 0.30342 0.32604 0.30527 0.33091 0.30735 C 0.33507 0.31128 0.3382 0.31244 0.34323 0.31406 C 0.35347 0.32308 0.34045 0.31221 0.3507 0.31891 C 0.35972 0.32493 0.36823 0.33279 0.37778 0.33695 C 0.38299 0.34435 0.37691 0.33695 0.38403 0.34204 C 0.39688 0.35129 0.38646 0.34644 0.39514 0.35014 C 0.40695 0.36054 0.41979 0.36887 0.43195 0.37812 C 0.44063 0.38459 0.44861 0.39361 0.45799 0.39778 C 0.46233 0.40402 0.46806 0.40587 0.47292 0.41096 C 0.47743 0.41582 0.48091 0.42021 0.48629 0.42252 C 0.48854 0.42437 0.49028 0.42738 0.49254 0.42923 C 0.49757 0.43339 0.5033 0.43594 0.50851 0.44056 C 0.51233 0.4438 0.51406 0.44704 0.51841 0.44889 C 0.52136 0.45259 0.525 0.45767 0.52847 0.46045 C 0.52952 0.46138 0.53091 0.46138 0.53212 0.46207 C 0.53386 0.46299 0.53525 0.46392 0.53698 0.46531 C 0.53785 0.46623 0.53872 0.46762 0.53959 0.46854 C 0.54202 0.47086 0.54445 0.47317 0.54688 0.47525 C 0.55018 0.47826 0.55799 0.48173 0.55799 0.48173 C 0.5632 0.48843 0.5691 0.49167 0.57535 0.49653 C 0.58629 0.50532 0.57865 0.50162 0.58629 0.50485 C 0.59497 0.51249 0.59132 0.50925 0.59757 0.51457 C 0.60018 0.51665 0.60365 0.51595 0.60625 0.51804 C 0.61354 0.52335 0.61441 0.5252 0.62222 0.52775 C 0.62448 0.52983 0.62622 0.53261 0.62847 0.53446 C 0.63351 0.53862 0.63976 0.54047 0.64445 0.54579 C 0.64584 0.54741 0.64653 0.54972 0.64809 0.55088 C 0.65035 0.55249 0.65556 0.55411 0.65556 0.55411 C 0.65868 0.55712 0.66094 0.56151 0.66424 0.56406 C 0.66684 0.56614 0.67014 0.56614 0.67292 0.5673 C 0.67917 0.57285 0.68646 0.57863 0.69375 0.58048 C 0.70052 0.58626 0.70851 0.58834 0.71597 0.59204 C 0.72101 0.59829 0.72917 0.60291 0.73577 0.60499 C 0.74045 0.6117 0.75035 0.61424 0.75677 0.61656 C 0.75938 0.61748 0.76424 0.61979 0.76424 0.61979 C 0.76927 0.62696 0.78143 0.62766 0.78889 0.63136 C 0.80191 0.63783 0.81511 0.64269 0.82847 0.64778 C 0.83959 0.65194 0.85018 0.65841 0.86163 0.66096 C 0.87917 0.66859 0.89722 0.67275 0.91476 0.679 C 0.9217 0.68154 0.92847 0.6857 0.93577 0.6857 " pathEditMode="relative" ptsTypes="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09 0.00277 0.00538 0.00439 0.00625 0.00809 C 0.00781 0.01434 0.00938 0.01595 0.01354 0.01965 C 0.0158 0.02405 0.01858 0.02705 0.02101 0.03122 C 0.02743 0.04278 0.02275 0.03954 0.02969 0.04255 C 0.03525 0.05388 0.03177 0.05134 0.0382 0.05411 C 0.04115 0.05781 0.04358 0.06105 0.04688 0.06406 C 0.0507 0.07169 0.05886 0.08071 0.06545 0.08372 C 0.06875 0.09065 0.07622 0.09551 0.08143 0.10014 C 0.0849 0.10337 0.08802 0.10823 0.09132 0.1117 C 0.09688 0.11771 0.10382 0.12118 0.1099 0.1265 C 0.11354 0.12974 0.11563 0.13298 0.11979 0.13483 C 0.12952 0.14778 0.14254 0.15749 0.15434 0.16605 C 0.1632 0.17252 0.17014 0.18131 0.179 0.18732 C 0.18611 0.19195 0.19115 0.20189 0.19879 0.20536 C 0.20191 0.20976 0.20434 0.21184 0.20868 0.21369 C 0.21719 0.22502 0.20695 0.21299 0.21736 0.22016 C 0.21841 0.22086 0.21875 0.22271 0.21979 0.22363 C 0.22275 0.22641 0.22518 0.2271 0.22847 0.22849 C 0.23716 0.23635 0.23299 0.23404 0.2408 0.23681 C 0.24323 0.2389 0.24531 0.24213 0.24809 0.24329 C 0.25052 0.24445 0.2533 0.24468 0.25556 0.24653 C 0.2599 0.25046 0.26146 0.253 0.26667 0.25485 C 0.27518 0.26225 0.27136 0.26017 0.27778 0.26295 C 0.28299 0.27035 0.27691 0.26295 0.28403 0.26804 C 0.28941 0.27197 0.29306 0.27682 0.29879 0.27937 C 0.30191 0.28376 0.30434 0.28584 0.30868 0.28769 C 0.31302 0.29347 0.31511 0.29579 0.32101 0.29764 C 0.32396 0.30342 0.32604 0.30527 0.33091 0.30735 C 0.33507 0.31128 0.3382 0.31244 0.34323 0.31406 C 0.35347 0.32308 0.34045 0.31221 0.3507 0.31891 C 0.35972 0.32493 0.36823 0.33279 0.37778 0.33695 C 0.38299 0.34435 0.37691 0.33695 0.38403 0.34204 C 0.39688 0.35129 0.38646 0.34644 0.39514 0.35014 C 0.40695 0.36054 0.41979 0.36887 0.43195 0.37812 C 0.44063 0.38459 0.44861 0.39361 0.45799 0.39778 C 0.46233 0.40402 0.46806 0.40587 0.47292 0.41096 C 0.47743 0.41582 0.48091 0.42021 0.48629 0.42252 C 0.48854 0.42437 0.49028 0.42738 0.49254 0.42923 C 0.49757 0.43339 0.5033 0.43594 0.50851 0.44056 C 0.51233 0.4438 0.51406 0.44704 0.51841 0.44889 C 0.52136 0.45259 0.525 0.45767 0.52847 0.46045 C 0.52952 0.46138 0.53091 0.46138 0.53212 0.46207 C 0.53386 0.46299 0.53525 0.46392 0.53698 0.46531 C 0.53785 0.46623 0.53872 0.46762 0.53959 0.46854 C 0.54202 0.47086 0.54445 0.47317 0.54688 0.47525 C 0.55018 0.47826 0.55799 0.48173 0.55799 0.48173 C 0.5632 0.48843 0.5691 0.49167 0.57535 0.49653 C 0.58629 0.50532 0.57865 0.50162 0.58629 0.50485 C 0.59497 0.51249 0.59132 0.50925 0.59757 0.51457 C 0.60018 0.51665 0.60365 0.51595 0.60625 0.51804 C 0.61354 0.52335 0.61441 0.5252 0.62222 0.52775 C 0.62448 0.52983 0.62622 0.53261 0.62847 0.53446 C 0.63351 0.53862 0.63976 0.54047 0.64445 0.54579 C 0.64584 0.54741 0.64653 0.54972 0.64809 0.55088 C 0.65035 0.55249 0.65556 0.55411 0.65556 0.55411 C 0.65868 0.55712 0.66094 0.56151 0.66424 0.56406 C 0.66684 0.56614 0.67014 0.56614 0.67292 0.5673 C 0.67917 0.57285 0.68646 0.57863 0.69375 0.58048 C 0.70052 0.58626 0.70851 0.58834 0.71597 0.59204 C 0.72101 0.59829 0.72917 0.60291 0.73577 0.60499 C 0.74045 0.6117 0.75035 0.61424 0.75677 0.61656 C 0.75938 0.61748 0.76424 0.61979 0.76424 0.61979 C 0.76927 0.62696 0.78143 0.62766 0.78889 0.63136 C 0.80191 0.63783 0.81511 0.64269 0.82847 0.64778 C 0.83959 0.65194 0.85018 0.65841 0.86163 0.66096 C 0.87917 0.66859 0.89722 0.67275 0.91476 0.679 C 0.9217 0.68154 0.92847 0.6857 0.93577 0.6857 " pathEditMode="relative" ptsTypes="fffffffffffffffffffffffffffffffffffffffffffffffffffffffffffffffffffA">
                                      <p:cBhvr>
                                        <p:cTn id="8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99 0.00532 0.01493 0.01411 0.02223 0.02128 C 0.02657 0.02568 0.03577 0.03238 0.03941 0.0377 C 0.04237 0.04186 0.04393 0.04418 0.04809 0.04603 C 0.05209 0.05389 0.05695 0.05481 0.06285 0.05921 C 0.07066 0.06499 0.07778 0.07193 0.08629 0.07563 C 0.09046 0.08095 0.09584 0.08187 0.10122 0.08372 C 0.10243 0.08488 0.10348 0.08627 0.10487 0.08719 C 0.1073 0.08858 0.11233 0.09043 0.11233 0.09043 C 0.11789 0.09529 0.12448 0.0976 0.13073 0.10037 C 0.13316 0.10153 0.13594 0.10176 0.1382 0.10361 C 0.14323 0.10824 0.14046 0.10639 0.14688 0.10847 C 0.15209 0.11309 0.15678 0.11564 0.16285 0.11841 C 0.17049 0.12188 0.17691 0.12882 0.18507 0.1316 C 0.19184 0.13738 0.19723 0.14038 0.20487 0.14293 C 0.20903 0.14894 0.20608 0.14593 0.21476 0.14963 C 0.21719 0.15079 0.22223 0.15287 0.22223 0.15287 C 0.22344 0.15403 0.22448 0.15518 0.22587 0.15611 C 0.22709 0.1568 0.22848 0.1568 0.22952 0.15773 C 0.23056 0.15865 0.23108 0.1605 0.23212 0.1612 C 0.23438 0.16282 0.23733 0.16259 0.23941 0.16444 C 0.24827 0.17207 0.24393 0.16999 0.25174 0.17253 C 0.25764 0.17785 0.26441 0.17808 0.27032 0.18247 C 0.27292 0.18432 0.27483 0.18826 0.27778 0.18918 C 0.28195 0.19057 0.29011 0.19404 0.29011 0.19404 C 0.29914 0.20213 0.30903 0.20676 0.31841 0.2137 C 0.32101 0.21578 0.32414 0.2174 0.32709 0.21878 C 0.32952 0.21994 0.33455 0.22202 0.33455 0.22202 C 0.33941 0.22642 0.34497 0.22988 0.35053 0.23173 C 0.36181 0.24214 0.37796 0.24584 0.39132 0.25162 C 0.39271 0.25232 0.39358 0.25417 0.39497 0.25486 C 0.3974 0.25625 0.39983 0.25694 0.40243 0.2581 C 0.40608 0.25972 0.4099 0.26434 0.41355 0.26642 C 0.41598 0.26781 0.41858 0.26851 0.42084 0.26966 C 0.4257 0.27174 0.42553 0.27313 0.42952 0.27614 C 0.43542 0.28053 0.44202 0.28516 0.44792 0.28932 C 0.45296 0.29973 0.45452 0.30042 0.46268 0.30412 C 0.46771 0.30875 0.47292 0.3106 0.479 0.31245 C 0.49046 0.32401 0.50695 0.3328 0.52101 0.33881 C 0.52726 0.34436 0.53473 0.34922 0.54184 0.35199 C 0.54792 0.35939 0.55573 0.36055 0.56285 0.36494 C 0.57205 0.37073 0.58004 0.37766 0.59011 0.37975 C 0.59618 0.38553 0.60296 0.38622 0.6099 0.38969 C 0.61198 0.39062 0.61407 0.39154 0.61598 0.39293 C 0.61737 0.39385 0.61823 0.3957 0.61962 0.3964 C 0.62362 0.39871 0.62917 0.39963 0.63334 0.40125 C 0.63785 0.40287 0.64098 0.40611 0.64566 0.40773 C 0.65313 0.4149 0.66598 0.41675 0.67518 0.42091 C 0.68056 0.42762 0.67657 0.42369 0.68889 0.42762 C 0.69879 0.43062 0.70851 0.43479 0.71841 0.43733 C 0.72396 0.44242 0.73056 0.44288 0.73698 0.44566 C 0.74636 0.44982 0.75591 0.45421 0.76546 0.45722 C 0.77153 0.46254 0.77813 0.46624 0.78507 0.46855 C 0.79046 0.47572 0.79757 0.4748 0.80365 0.48012 C 0.80487 0.48127 0.80591 0.48266 0.8073 0.48335 C 0.81094 0.48543 0.81511 0.48567 0.81841 0.48844 C 0.82153 0.49099 0.82362 0.49307 0.82709 0.49492 C 0.82934 0.4963 0.83455 0.49815 0.83455 0.49815 C 0.83733 0.50093 0.83959 0.50324 0.84306 0.50324 " pathEditMode="relative" ptsTypes="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37558E-6 C 0.00833 0.00555 0.01563 0.0148 0.02309 0.02243 C 0.02778 0.02705 0.03733 0.03422 0.04115 0.04 C 0.04427 0.0444 0.04583 0.04671 0.05017 0.04879 C 0.05451 0.05712 0.05955 0.05804 0.06563 0.0629 C 0.07396 0.06891 0.08125 0.07631 0.09028 0.08025 C 0.09462 0.0858 0.10017 0.08695 0.1059 0.0888 C 0.10712 0.08996 0.10816 0.09158 0.10972 0.0925 C 0.11215 0.09389 0.11754 0.09597 0.11754 0.0962 C 0.12326 0.10106 0.13021 0.1036 0.13681 0.10661 C 0.13924 0.10777 0.14219 0.108 0.14462 0.11008 C 0.14983 0.11494 0.14688 0.11285 0.15365 0.11517 C 0.15903 0.12002 0.16406 0.1228 0.17031 0.12581 C 0.1783 0.12927 0.18507 0.13667 0.19358 0.13968 C 0.2007 0.14593 0.20642 0.14893 0.21441 0.15171 C 0.21875 0.15818 0.21563 0.15494 0.22465 0.15888 C 0.22726 0.16003 0.23247 0.16235 0.23247 0.16258 C 0.23386 0.1635 0.2349 0.16466 0.23629 0.16581 C 0.23767 0.16651 0.23906 0.16651 0.24011 0.16743 C 0.24132 0.16836 0.24184 0.17044 0.24288 0.17113 C 0.24531 0.17298 0.24826 0.17252 0.25052 0.1746 C 0.25972 0.1827 0.25521 0.18038 0.26337 0.18316 C 0.26962 0.18894 0.27674 0.18917 0.28281 0.1938 C 0.28559 0.19565 0.2875 0.19981 0.29063 0.20097 C 0.29497 0.20235 0.30365 0.20605 0.30365 0.20629 C 0.31302 0.21461 0.32344 0.21947 0.33316 0.22687 C 0.33594 0.22918 0.33924 0.2308 0.34236 0.23242 C 0.34479 0.23358 0.35017 0.23589 0.35017 0.23612 C 0.35521 0.24051 0.36094 0.24421 0.36684 0.24606 C 0.37865 0.25716 0.39549 0.2611 0.40955 0.26734 C 0.41094 0.26803 0.41181 0.26988 0.41337 0.27058 C 0.41597 0.2722 0.4184 0.27289 0.42118 0.27405 C 0.425 0.2759 0.42899 0.28075 0.43281 0.28307 C 0.43542 0.28445 0.43802 0.28515 0.44045 0.2863 C 0.44549 0.28862 0.44531 0.29 0.44948 0.29324 C 0.45573 0.29787 0.46267 0.30296 0.46875 0.30735 C 0.47396 0.31845 0.4757 0.31914 0.4842 0.32308 C 0.48941 0.32793 0.49497 0.32978 0.50122 0.33186 C 0.51337 0.34412 0.53056 0.35337 0.54531 0.35985 C 0.55174 0.36586 0.55955 0.37095 0.56701 0.37395 C 0.57344 0.38182 0.5816 0.38297 0.58906 0.3876 C 0.59879 0.39384 0.60712 0.40124 0.61754 0.40333 C 0.62396 0.40957 0.63108 0.41026 0.63837 0.41396 C 0.64045 0.41489 0.64271 0.41581 0.64462 0.41743 C 0.64618 0.41836 0.64705 0.42021 0.64844 0.42113 C 0.65261 0.42345 0.65851 0.4246 0.66285 0.42622 C 0.66754 0.42784 0.67083 0.43131 0.6757 0.43316 C 0.68351 0.44079 0.69705 0.44264 0.7066 0.44704 C 0.71233 0.4542 0.70816 0.45004 0.72101 0.4542 C 0.73142 0.45744 0.74149 0.46184 0.75191 0.46461 C 0.75764 0.46993 0.76458 0.47039 0.77136 0.4734 C 0.78108 0.47779 0.79115 0.48242 0.80122 0.48566 C 0.80747 0.49144 0.81441 0.49537 0.8217 0.49768 C 0.82726 0.50531 0.83472 0.50439 0.84115 0.50994 C 0.84236 0.51133 0.8434 0.51272 0.84497 0.51341 C 0.84879 0.51572 0.85313 0.51595 0.8566 0.51896 C 0.8599 0.5215 0.86198 0.52382 0.86563 0.52567 C 0.86806 0.52729 0.87344 0.52914 0.87344 0.52937 C 0.87639 0.53214 0.87882 0.53469 0.88247 0.53469 " pathEditMode="relative" rAng="0" ptsTypes="ffffffffffffffffffffffffffffffffffffffffffffffffffffffffffA">
                                      <p:cBhvr>
                                        <p:cTn id="12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1" y="26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12 0.00926 0.0158 0.02174 0.02465 0.02776 C 0.02882 0.03053 0.0342 0.03354 0.0382 0.0377 C 0.04688 0.04672 0.05625 0.05296 0.06545 0.06083 C 0.07361 0.06777 0.06684 0.0643 0.07413 0.0673 C 0.07865 0.07332 0.08438 0.07679 0.09011 0.08049 C 0.09132 0.08257 0.09219 0.08534 0.09375 0.08696 C 0.09514 0.08835 0.09722 0.08789 0.09879 0.08881 C 0.10417 0.09159 0.10938 0.09459 0.11476 0.09691 C 0.12031 0.09945 0.12604 0.10431 0.13212 0.10685 C 0.14271 0.11148 0.12691 0.10454 0.1408 0.11171 C 0.14323 0.11286 0.14809 0.11494 0.14809 0.11494 C 0.14931 0.1161 0.15052 0.11772 0.15191 0.11841 C 0.15504 0.12003 0.16163 0.12165 0.16163 0.12165 C 0.16788 0.12697 0.17552 0.12905 0.18264 0.13136 C 0.18802 0.13853 0.18195 0.13183 0.19254 0.13645 C 0.19393 0.13715 0.19497 0.139 0.19636 0.13969 C 0.20295 0.14339 0.21024 0.14732 0.21719 0.14963 C 0.2224 0.15403 0.22847 0.15565 0.23455 0.15773 C 0.23976 0.16235 0.24583 0.1642 0.25191 0.16605 C 0.25868 0.17068 0.26597 0.17184 0.27274 0.17577 C 0.27761 0.17877 0.28125 0.18086 0.28646 0.18247 C 0.29757 0.18987 0.30886 0.19496 0.32101 0.19889 C 0.32691 0.20283 0.33316 0.20491 0.33941 0.20722 C 0.34757 0.21416 0.3566 0.2167 0.36545 0.22202 C 0.36719 0.22295 0.36858 0.22457 0.37031 0.22526 C 0.37361 0.22665 0.38021 0.2285 0.38021 0.2285 C 0.38143 0.22965 0.38247 0.23104 0.38386 0.23173 C 0.38629 0.23312 0.39132 0.23497 0.39132 0.23497 C 0.3967 0.24237 0.39288 0.2389 0.4 0.24168 C 0.40243 0.2426 0.40747 0.24492 0.40747 0.24492 C 0.41146 0.24862 0.41563 0.24862 0.41979 0.25162 C 0.4224 0.25347 0.42465 0.25602 0.42708 0.2581 C 0.42934 0.25995 0.43229 0.25949 0.43455 0.26134 C 0.44132 0.26735 0.45 0.27359 0.45799 0.27614 C 0.46545 0.28284 0.47413 0.28724 0.48264 0.29094 C 0.48629 0.29533 0.50538 0.30643 0.51111 0.30898 C 0.51806 0.31615 0.51406 0.31314 0.52344 0.3173 C 0.52622 0.31846 0.52813 0.32262 0.5309 0.32378 C 0.53247 0.32447 0.5342 0.32494 0.53577 0.32563 C 0.54011 0.32956 0.54445 0.33002 0.54931 0.3321 C 0.55747 0.34228 0.54479 0.32748 0.55677 0.33696 C 0.55833 0.33812 0.55903 0.34066 0.56042 0.34205 C 0.56146 0.34297 0.5684 0.34482 0.5691 0.34529 C 0.57552 0.34876 0.58108 0.35407 0.58768 0.35685 C 0.59601 0.36425 0.59219 0.36217 0.59879 0.36494 C 0.60347 0.37142 0.61198 0.37489 0.61858 0.37651 C 0.62413 0.38021 0.62726 0.38252 0.63333 0.38483 C 0.63594 0.38576 0.6408 0.38807 0.6408 0.38807 C 0.64497 0.39177 0.64827 0.39293 0.65313 0.39455 C 0.65781 0.39755 0.66163 0.39963 0.66667 0.40125 C 0.67465 0.40842 0.68524 0.41143 0.69375 0.41767 C 0.69965 0.42207 0.69757 0.42022 0.70365 0.42253 C 0.70608 0.42346 0.71111 0.42577 0.71111 0.42577 C 0.71528 0.43178 0.72049 0.43062 0.72587 0.43409 C 0.73368 0.43918 0.73958 0.44589 0.74688 0.45213 C 0.74983 0.45468 0.75452 0.45722 0.75799 0.45884 C 0.76042 0.46 0.76545 0.46208 0.76545 0.46208 C 0.77257 0.46855 0.78368 0.4667 0.79011 0.47526 " pathEditMode="relative" ptsTypes="ffffffffffffffffffffffffffffffffffffffffffffffffffffffffffA">
                                      <p:cBhvr>
                                        <p:cTn id="14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12 0.00926 0.0158 0.02174 0.02465 0.02776 C 0.02882 0.03053 0.0342 0.03354 0.0382 0.0377 C 0.04688 0.04672 0.05625 0.05296 0.06545 0.06083 C 0.07361 0.06777 0.06684 0.0643 0.07413 0.0673 C 0.07865 0.07332 0.08438 0.07679 0.09011 0.08049 C 0.09132 0.08257 0.09219 0.08534 0.09375 0.08696 C 0.09514 0.08835 0.09722 0.08789 0.09879 0.08881 C 0.10417 0.09159 0.10938 0.09459 0.11476 0.09691 C 0.12031 0.09945 0.12604 0.10431 0.13212 0.10685 C 0.14271 0.11148 0.12691 0.10454 0.1408 0.11171 C 0.14323 0.11286 0.14809 0.11494 0.14809 0.11494 C 0.14931 0.1161 0.15052 0.11772 0.15191 0.11841 C 0.15504 0.12003 0.16163 0.12165 0.16163 0.12165 C 0.16788 0.12697 0.17552 0.12905 0.18264 0.13136 C 0.18802 0.13853 0.18195 0.13183 0.19254 0.13645 C 0.19393 0.13715 0.19497 0.139 0.19636 0.13969 C 0.20295 0.14339 0.21024 0.14732 0.21719 0.14963 C 0.2224 0.15403 0.22847 0.15565 0.23455 0.15773 C 0.23976 0.16235 0.24583 0.1642 0.25191 0.16605 C 0.25868 0.17068 0.26597 0.17184 0.27274 0.17577 C 0.27761 0.17877 0.28125 0.18086 0.28646 0.18247 C 0.29757 0.18987 0.30886 0.19496 0.32101 0.19889 C 0.32691 0.20283 0.33316 0.20491 0.33941 0.20722 C 0.34757 0.21416 0.3566 0.2167 0.36545 0.22202 C 0.36719 0.22295 0.36858 0.22457 0.37031 0.22526 C 0.37361 0.22665 0.38021 0.2285 0.38021 0.2285 C 0.38143 0.22965 0.38247 0.23104 0.38386 0.23173 C 0.38629 0.23312 0.39132 0.23497 0.39132 0.23497 C 0.3967 0.24237 0.39288 0.2389 0.4 0.24168 C 0.40243 0.2426 0.40747 0.24492 0.40747 0.24492 C 0.41146 0.24862 0.41563 0.24862 0.41979 0.25162 C 0.4224 0.25347 0.42465 0.25602 0.42708 0.2581 C 0.42934 0.25995 0.43229 0.25949 0.43455 0.26134 C 0.44132 0.26735 0.45 0.27359 0.45799 0.27614 C 0.46545 0.28284 0.47413 0.28724 0.48264 0.29094 C 0.48629 0.29533 0.50538 0.30643 0.51111 0.30898 C 0.51806 0.31615 0.51406 0.31314 0.52344 0.3173 C 0.52622 0.31846 0.52813 0.32262 0.5309 0.32378 C 0.53247 0.32447 0.5342 0.32494 0.53577 0.32563 C 0.54011 0.32956 0.54445 0.33002 0.54931 0.3321 C 0.55747 0.34228 0.54479 0.32748 0.55677 0.33696 C 0.55833 0.33812 0.55903 0.34066 0.56042 0.34205 C 0.56146 0.34297 0.5684 0.34482 0.5691 0.34529 C 0.57552 0.34876 0.58108 0.35407 0.58768 0.35685 C 0.59601 0.36425 0.59219 0.36217 0.59879 0.36494 C 0.60347 0.37142 0.61198 0.37489 0.61858 0.37651 C 0.62413 0.38021 0.62726 0.38252 0.63333 0.38483 C 0.63594 0.38576 0.6408 0.38807 0.6408 0.38807 C 0.64497 0.39177 0.64827 0.39293 0.65313 0.39455 C 0.65781 0.39755 0.66163 0.39963 0.66667 0.40125 C 0.67465 0.40842 0.68524 0.41143 0.69375 0.41767 C 0.69965 0.42207 0.69757 0.42022 0.70365 0.42253 C 0.70608 0.42346 0.71111 0.42577 0.71111 0.42577 C 0.71528 0.43178 0.72049 0.43062 0.72587 0.43409 C 0.73368 0.43918 0.73958 0.44589 0.74688 0.45213 C 0.74983 0.45468 0.75452 0.45722 0.75799 0.45884 C 0.76042 0.46 0.76545 0.46208 0.76545 0.46208 C 0.77257 0.46855 0.78368 0.4667 0.79011 0.47526 " pathEditMode="relative" ptsTypes="ffffffffffffffffffffffffffffffffffffffffffffffffffffffffffA">
                                      <p:cBhvr>
                                        <p:cTn id="16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3" grpId="0" animBg="1"/>
      <p:bldP spid="1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ttore 1 19"/>
          <p:cNvCxnSpPr/>
          <p:nvPr/>
        </p:nvCxnSpPr>
        <p:spPr>
          <a:xfrm>
            <a:off x="0" y="332656"/>
            <a:ext cx="9144000" cy="4752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 descr="pipotto1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771800" y="4221088"/>
            <a:ext cx="725306" cy="820291"/>
          </a:xfrm>
          <a:prstGeom prst="rect">
            <a:avLst/>
          </a:prstGeom>
        </p:spPr>
      </p:pic>
      <p:sp>
        <p:nvSpPr>
          <p:cNvPr id="5" name="Corda 4"/>
          <p:cNvSpPr/>
          <p:nvPr/>
        </p:nvSpPr>
        <p:spPr>
          <a:xfrm rot="1058892">
            <a:off x="3067577" y="4313343"/>
            <a:ext cx="144992" cy="73597"/>
          </a:xfrm>
          <a:prstGeom prst="chor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13" name="Connettore 1 12"/>
          <p:cNvCxnSpPr/>
          <p:nvPr/>
        </p:nvCxnSpPr>
        <p:spPr>
          <a:xfrm>
            <a:off x="0" y="2996952"/>
            <a:ext cx="4283968" cy="386104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1691680" y="0"/>
            <a:ext cx="7452320" cy="256490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0" y="1628800"/>
            <a:ext cx="7596336" cy="522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/>
          <p:cNvCxnSpPr/>
          <p:nvPr/>
        </p:nvCxnSpPr>
        <p:spPr>
          <a:xfrm flipH="1">
            <a:off x="0" y="836712"/>
            <a:ext cx="4139952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 flipH="1">
            <a:off x="611560" y="1052736"/>
            <a:ext cx="4176464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 flipH="1">
            <a:off x="1331640" y="1268760"/>
            <a:ext cx="4032448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/>
          <p:nvPr/>
        </p:nvCxnSpPr>
        <p:spPr>
          <a:xfrm flipH="1">
            <a:off x="2195736" y="1412776"/>
            <a:ext cx="3744416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/>
          <p:nvPr/>
        </p:nvCxnSpPr>
        <p:spPr>
          <a:xfrm flipH="1">
            <a:off x="3059832" y="1628800"/>
            <a:ext cx="3528392" cy="4104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 flipH="1">
            <a:off x="3995936" y="1916832"/>
            <a:ext cx="3384376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/>
          <p:nvPr/>
        </p:nvCxnSpPr>
        <p:spPr>
          <a:xfrm flipH="1">
            <a:off x="5076056" y="2204864"/>
            <a:ext cx="2952328" cy="4653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 flipH="1">
            <a:off x="6444208" y="2420888"/>
            <a:ext cx="2376264" cy="4437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/>
          <p:nvPr/>
        </p:nvCxnSpPr>
        <p:spPr>
          <a:xfrm flipH="1">
            <a:off x="8316416" y="4437112"/>
            <a:ext cx="827584" cy="2420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/>
          <p:cNvSpPr txBox="1"/>
          <p:nvPr/>
        </p:nvSpPr>
        <p:spPr>
          <a:xfrm rot="1078678">
            <a:off x="2265964" y="1044085"/>
            <a:ext cx="74697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40%     45%     50%     55%    60%    65%    70%    75%    80%   85%     90%   </a:t>
            </a:r>
            <a:endParaRPr lang="it-IT" dirty="0"/>
          </a:p>
        </p:txBody>
      </p:sp>
      <p:sp>
        <p:nvSpPr>
          <p:cNvPr id="50" name="Rettangolo 49"/>
          <p:cNvSpPr/>
          <p:nvPr/>
        </p:nvSpPr>
        <p:spPr>
          <a:xfrm rot="1278537">
            <a:off x="4022781" y="-189323"/>
            <a:ext cx="8752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nS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Rettangolo 50"/>
          <p:cNvSpPr/>
          <p:nvPr/>
        </p:nvSpPr>
        <p:spPr>
          <a:xfrm rot="1278537">
            <a:off x="5069891" y="127463"/>
            <a:ext cx="8752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2" name="Rettangolo 51"/>
          <p:cNvSpPr/>
          <p:nvPr/>
        </p:nvSpPr>
        <p:spPr>
          <a:xfrm rot="1177612">
            <a:off x="5933987" y="388112"/>
            <a:ext cx="8752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3" name="Rettangolo 52"/>
          <p:cNvSpPr/>
          <p:nvPr/>
        </p:nvSpPr>
        <p:spPr>
          <a:xfrm rot="1134100">
            <a:off x="7142296" y="806030"/>
            <a:ext cx="8752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4" name="Rettangolo 53"/>
          <p:cNvSpPr/>
          <p:nvPr/>
        </p:nvSpPr>
        <p:spPr>
          <a:xfrm rot="1278537">
            <a:off x="8310250" y="1180199"/>
            <a:ext cx="8752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</a:t>
            </a:r>
            <a:endParaRPr lang="it-IT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5" name="CasellaDiTesto 54"/>
          <p:cNvSpPr txBox="1"/>
          <p:nvPr/>
        </p:nvSpPr>
        <p:spPr>
          <a:xfrm rot="1078678">
            <a:off x="3078492" y="288569"/>
            <a:ext cx="746971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                                     </a:t>
            </a:r>
            <a:r>
              <a:rPr lang="it-IT" b="1" dirty="0" smtClean="0">
                <a:solidFill>
                  <a:srgbClr val="B21485"/>
                </a:solidFill>
              </a:rPr>
              <a:t> 4    </a:t>
            </a:r>
            <a:r>
              <a:rPr lang="it-IT" b="1" dirty="0" smtClean="0">
                <a:solidFill>
                  <a:srgbClr val="FF0000"/>
                </a:solidFill>
              </a:rPr>
              <a:t>5    </a:t>
            </a:r>
            <a:r>
              <a:rPr lang="it-IT" sz="2400" b="1" dirty="0" smtClean="0">
                <a:solidFill>
                  <a:srgbClr val="0070C0"/>
                </a:solidFill>
              </a:rPr>
              <a:t>6</a:t>
            </a:r>
            <a:r>
              <a:rPr lang="it-IT" dirty="0" smtClean="0"/>
              <a:t>       </a:t>
            </a:r>
            <a:r>
              <a:rPr lang="it-IT" sz="2800" b="1" dirty="0" smtClean="0"/>
              <a:t>7</a:t>
            </a:r>
            <a:r>
              <a:rPr lang="it-IT" sz="2800" dirty="0" smtClean="0">
                <a:solidFill>
                  <a:schemeClr val="accent6"/>
                </a:solidFill>
              </a:rPr>
              <a:t>         </a:t>
            </a:r>
            <a:r>
              <a:rPr lang="it-IT" sz="2800" b="1" dirty="0" smtClean="0">
                <a:solidFill>
                  <a:schemeClr val="accent6"/>
                </a:solidFill>
              </a:rPr>
              <a:t> 8         </a:t>
            </a:r>
            <a:r>
              <a:rPr lang="it-IT" sz="3200" b="1" dirty="0" smtClean="0">
                <a:solidFill>
                  <a:srgbClr val="00B050"/>
                </a:solidFill>
              </a:rPr>
              <a:t>9</a:t>
            </a:r>
            <a:r>
              <a:rPr lang="it-IT" dirty="0" smtClean="0"/>
              <a:t>    </a:t>
            </a:r>
            <a:r>
              <a:rPr lang="it-IT" sz="3200" b="1" dirty="0" smtClean="0"/>
              <a:t>  </a:t>
            </a:r>
            <a:r>
              <a:rPr lang="it-IT" sz="3200" b="1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endParaRPr lang="it-IT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6" name="Rettangolo 55"/>
          <p:cNvSpPr/>
          <p:nvPr/>
        </p:nvSpPr>
        <p:spPr>
          <a:xfrm>
            <a:off x="277809" y="5013176"/>
            <a:ext cx="117727" cy="1556792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Rettangolo 57"/>
          <p:cNvSpPr/>
          <p:nvPr/>
        </p:nvSpPr>
        <p:spPr>
          <a:xfrm>
            <a:off x="3635896" y="4941168"/>
            <a:ext cx="107504" cy="1628800"/>
          </a:xfrm>
          <a:prstGeom prst="rect">
            <a:avLst/>
          </a:prstGeom>
          <a:solidFill>
            <a:schemeClr val="accent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1" name="Immagine 60" descr="pipotto3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427984" y="1484784"/>
            <a:ext cx="792088" cy="758761"/>
          </a:xfrm>
          <a:prstGeom prst="rect">
            <a:avLst/>
          </a:prstGeom>
        </p:spPr>
      </p:pic>
      <p:sp>
        <p:nvSpPr>
          <p:cNvPr id="62" name="Corda 61"/>
          <p:cNvSpPr/>
          <p:nvPr/>
        </p:nvSpPr>
        <p:spPr>
          <a:xfrm rot="7659140">
            <a:off x="4750502" y="1564809"/>
            <a:ext cx="83153" cy="127981"/>
          </a:xfrm>
          <a:prstGeom prst="chord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3" name="Immagine 62" descr="pipotto2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563888" y="2348880"/>
            <a:ext cx="720080" cy="814381"/>
          </a:xfrm>
          <a:prstGeom prst="rect">
            <a:avLst/>
          </a:prstGeom>
        </p:spPr>
      </p:pic>
      <p:sp>
        <p:nvSpPr>
          <p:cNvPr id="64" name="Corda 63"/>
          <p:cNvSpPr/>
          <p:nvPr/>
        </p:nvSpPr>
        <p:spPr>
          <a:xfrm rot="1058892">
            <a:off x="3859665" y="2435225"/>
            <a:ext cx="144992" cy="73597"/>
          </a:xfrm>
          <a:prstGeom prst="chord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5" name="Immagine 64" descr="pipotto1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123728" y="3284984"/>
            <a:ext cx="725306" cy="820291"/>
          </a:xfrm>
          <a:prstGeom prst="rect">
            <a:avLst/>
          </a:prstGeom>
        </p:spPr>
      </p:pic>
      <p:sp>
        <p:nvSpPr>
          <p:cNvPr id="66" name="Corda 65"/>
          <p:cNvSpPr/>
          <p:nvPr/>
        </p:nvSpPr>
        <p:spPr>
          <a:xfrm rot="1058892">
            <a:off x="2419505" y="3377239"/>
            <a:ext cx="144992" cy="73597"/>
          </a:xfrm>
          <a:prstGeom prst="chord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7" name="Immagine 66" descr="pipotto2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508104" y="1484784"/>
            <a:ext cx="720080" cy="814381"/>
          </a:xfrm>
          <a:prstGeom prst="rect">
            <a:avLst/>
          </a:prstGeom>
        </p:spPr>
      </p:pic>
      <p:sp>
        <p:nvSpPr>
          <p:cNvPr id="68" name="Corda 67"/>
          <p:cNvSpPr/>
          <p:nvPr/>
        </p:nvSpPr>
        <p:spPr>
          <a:xfrm rot="1058892">
            <a:off x="5803881" y="1577038"/>
            <a:ext cx="144992" cy="73597"/>
          </a:xfrm>
          <a:prstGeom prst="chord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9" name="Immagine 68" descr="pipotto3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427984" y="3573016"/>
            <a:ext cx="792088" cy="758761"/>
          </a:xfrm>
          <a:prstGeom prst="rect">
            <a:avLst/>
          </a:prstGeom>
        </p:spPr>
      </p:pic>
      <p:sp>
        <p:nvSpPr>
          <p:cNvPr id="70" name="Corda 69"/>
          <p:cNvSpPr/>
          <p:nvPr/>
        </p:nvSpPr>
        <p:spPr>
          <a:xfrm rot="7659140">
            <a:off x="4750502" y="3653041"/>
            <a:ext cx="83153" cy="127981"/>
          </a:xfrm>
          <a:prstGeom prst="chor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" name="CasellaDiTesto 70"/>
          <p:cNvSpPr txBox="1"/>
          <p:nvPr/>
        </p:nvSpPr>
        <p:spPr>
          <a:xfrm>
            <a:off x="5436096" y="2204864"/>
            <a:ext cx="504056" cy="369332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/>
              <a:t>1A</a:t>
            </a:r>
            <a:endParaRPr lang="it-IT" b="1" dirty="0"/>
          </a:p>
        </p:txBody>
      </p:sp>
      <p:sp>
        <p:nvSpPr>
          <p:cNvPr id="72" name="CasellaDiTesto 71"/>
          <p:cNvSpPr txBox="1"/>
          <p:nvPr/>
        </p:nvSpPr>
        <p:spPr>
          <a:xfrm>
            <a:off x="4355976" y="4293096"/>
            <a:ext cx="50405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1D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73" name="CasellaDiTesto 72"/>
          <p:cNvSpPr txBox="1"/>
          <p:nvPr/>
        </p:nvSpPr>
        <p:spPr>
          <a:xfrm>
            <a:off x="3347864" y="4149080"/>
            <a:ext cx="50405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1"/>
                </a:solidFill>
              </a:rPr>
              <a:t>1E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74" name="CasellaDiTesto 73"/>
          <p:cNvSpPr txBox="1"/>
          <p:nvPr/>
        </p:nvSpPr>
        <p:spPr>
          <a:xfrm>
            <a:off x="4427984" y="2204864"/>
            <a:ext cx="504056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/>
              <a:t>1F</a:t>
            </a:r>
            <a:endParaRPr lang="it-IT" b="1" dirty="0"/>
          </a:p>
        </p:txBody>
      </p:sp>
      <p:sp>
        <p:nvSpPr>
          <p:cNvPr id="75" name="CasellaDiTesto 74"/>
          <p:cNvSpPr txBox="1"/>
          <p:nvPr/>
        </p:nvSpPr>
        <p:spPr>
          <a:xfrm>
            <a:off x="3419872" y="3068960"/>
            <a:ext cx="50405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/>
              <a:t>1C</a:t>
            </a:r>
            <a:endParaRPr lang="it-IT" b="1" dirty="0"/>
          </a:p>
        </p:txBody>
      </p:sp>
      <p:sp>
        <p:nvSpPr>
          <p:cNvPr id="76" name="CasellaDiTesto 75"/>
          <p:cNvSpPr txBox="1"/>
          <p:nvPr/>
        </p:nvSpPr>
        <p:spPr>
          <a:xfrm>
            <a:off x="2771800" y="3717032"/>
            <a:ext cx="50405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/>
              <a:t>1B</a:t>
            </a:r>
            <a:endParaRPr lang="it-IT" b="1" dirty="0"/>
          </a:p>
        </p:txBody>
      </p:sp>
      <p:pic>
        <p:nvPicPr>
          <p:cNvPr id="60" name="Picture 2" descr="http://www.favero.com/immagini-245/sostituzione%20giocatori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5536" y="5229200"/>
            <a:ext cx="3240360" cy="1211864"/>
          </a:xfrm>
          <a:prstGeom prst="rect">
            <a:avLst/>
          </a:prstGeom>
          <a:noFill/>
        </p:spPr>
      </p:pic>
      <p:sp>
        <p:nvSpPr>
          <p:cNvPr id="59" name="Rettangolo 58"/>
          <p:cNvSpPr/>
          <p:nvPr/>
        </p:nvSpPr>
        <p:spPr>
          <a:xfrm>
            <a:off x="1691680" y="5661248"/>
            <a:ext cx="1872208" cy="646331"/>
          </a:xfrm>
          <a:prstGeom prst="rect">
            <a:avLst/>
          </a:prstGeom>
          <a:solidFill>
            <a:srgbClr val="FFC000"/>
          </a:solidFill>
        </p:spPr>
        <p:txBody>
          <a:bodyPr wrap="square" lIns="91440" tIns="45720" rIns="91440" bIns="45720" anchor="ctr" anchorCtr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Febbraio</a:t>
            </a:r>
            <a:endParaRPr lang="it-IT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7" name="Rettangolo 56"/>
          <p:cNvSpPr/>
          <p:nvPr/>
        </p:nvSpPr>
        <p:spPr>
          <a:xfrm>
            <a:off x="539552" y="5661248"/>
            <a:ext cx="1152128" cy="646331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 anchor="ctr" anchorCtr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fine</a:t>
            </a:r>
            <a:endParaRPr lang="it-IT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21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44</Words>
  <Application>Microsoft Office PowerPoint</Application>
  <PresentationFormat>Presentazione su schermo 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15</cp:revision>
  <dcterms:created xsi:type="dcterms:W3CDTF">2013-02-15T17:46:08Z</dcterms:created>
  <dcterms:modified xsi:type="dcterms:W3CDTF">2013-02-15T19:18:38Z</dcterms:modified>
</cp:coreProperties>
</file>