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FDFE"/>
    <a:srgbClr val="ACFCFE"/>
    <a:srgbClr val="FF9900"/>
    <a:srgbClr val="336600"/>
    <a:srgbClr val="FFCC00"/>
    <a:srgbClr val="B2148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E2786-C4B4-4732-9748-6D3C0CD14558}" type="datetimeFigureOut">
              <a:rPr lang="it-IT" smtClean="0"/>
              <a:pPr/>
              <a:t>13/03/2013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11E1A6-AC85-4F1A-966B-1DD7EA52A63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1E1A6-AC85-4F1A-966B-1DD7EA52A639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E50BD-EE7D-4269-8FD8-0ECAC16135EE}" type="datetimeFigureOut">
              <a:rPr lang="it-IT" smtClean="0"/>
              <a:pPr/>
              <a:t>13/03/2013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BE885-5F02-435D-9E60-BE73001147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 advClick="0" advTm="7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E50BD-EE7D-4269-8FD8-0ECAC16135EE}" type="datetimeFigureOut">
              <a:rPr lang="it-IT" smtClean="0"/>
              <a:pPr/>
              <a:t>13/03/2013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BE885-5F02-435D-9E60-BE73001147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 advClick="0" advTm="7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E50BD-EE7D-4269-8FD8-0ECAC16135EE}" type="datetimeFigureOut">
              <a:rPr lang="it-IT" smtClean="0"/>
              <a:pPr/>
              <a:t>13/03/2013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BE885-5F02-435D-9E60-BE73001147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 advClick="0" advTm="7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E50BD-EE7D-4269-8FD8-0ECAC16135EE}" type="datetimeFigureOut">
              <a:rPr lang="it-IT" smtClean="0"/>
              <a:pPr/>
              <a:t>13/03/2013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BE885-5F02-435D-9E60-BE73001147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 advClick="0" advTm="7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E50BD-EE7D-4269-8FD8-0ECAC16135EE}" type="datetimeFigureOut">
              <a:rPr lang="it-IT" smtClean="0"/>
              <a:pPr/>
              <a:t>13/03/2013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BE885-5F02-435D-9E60-BE73001147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 advClick="0" advTm="7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E50BD-EE7D-4269-8FD8-0ECAC16135EE}" type="datetimeFigureOut">
              <a:rPr lang="it-IT" smtClean="0"/>
              <a:pPr/>
              <a:t>13/03/2013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BE885-5F02-435D-9E60-BE73001147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 advClick="0" advTm="7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E50BD-EE7D-4269-8FD8-0ECAC16135EE}" type="datetimeFigureOut">
              <a:rPr lang="it-IT" smtClean="0"/>
              <a:pPr/>
              <a:t>13/03/2013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BE885-5F02-435D-9E60-BE73001147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 advClick="0" advTm="7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E50BD-EE7D-4269-8FD8-0ECAC16135EE}" type="datetimeFigureOut">
              <a:rPr lang="it-IT" smtClean="0"/>
              <a:pPr/>
              <a:t>13/03/2013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BE885-5F02-435D-9E60-BE73001147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 advClick="0" advTm="7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E50BD-EE7D-4269-8FD8-0ECAC16135EE}" type="datetimeFigureOut">
              <a:rPr lang="it-IT" smtClean="0"/>
              <a:pPr/>
              <a:t>13/03/2013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BE885-5F02-435D-9E60-BE73001147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 advClick="0" advTm="7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E50BD-EE7D-4269-8FD8-0ECAC16135EE}" type="datetimeFigureOut">
              <a:rPr lang="it-IT" smtClean="0"/>
              <a:pPr/>
              <a:t>13/03/2013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BE885-5F02-435D-9E60-BE73001147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 advClick="0" advTm="7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E50BD-EE7D-4269-8FD8-0ECAC16135EE}" type="datetimeFigureOut">
              <a:rPr lang="it-IT" smtClean="0"/>
              <a:pPr/>
              <a:t>13/03/2013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BE885-5F02-435D-9E60-BE73001147D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 advClick="0" advTm="7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E50BD-EE7D-4269-8FD8-0ECAC16135EE}" type="datetimeFigureOut">
              <a:rPr lang="it-IT" smtClean="0"/>
              <a:pPr/>
              <a:t>13/03/2013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BE885-5F02-435D-9E60-BE73001147D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7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13" Type="http://schemas.openxmlformats.org/officeDocument/2006/relationships/hyperlink" Target="http://www.google.it/url?sa=i&amp;rct=j&amp;q=avvoltoio&amp;source=images&amp;cd=&amp;cad=rja&amp;docid=Hau1X-e81OOaqM&amp;tbnid=sXvbMFVpAHE-UM:&amp;ved=0CAUQjRw&amp;url=http://lalunadietrolangolodiario.blogspot.com/2011/11/lavvoltoio-ahime-e-donna.html&amp;ei=ACQ-UaLVOobpswbZoIGAAw&amp;bvm=bv.43287494,d.Yms&amp;psig=AFQjCNFaa1KI_Y3WOkL2lZDCRwiUso3Row&amp;ust=1363113169032830" TargetMode="External"/><Relationship Id="rId18" Type="http://schemas.openxmlformats.org/officeDocument/2006/relationships/image" Target="../media/image18.jpeg"/><Relationship Id="rId26" Type="http://schemas.openxmlformats.org/officeDocument/2006/relationships/image" Target="../media/image22.gif"/><Relationship Id="rId39" Type="http://schemas.openxmlformats.org/officeDocument/2006/relationships/image" Target="../media/image31.gif"/><Relationship Id="rId3" Type="http://schemas.openxmlformats.org/officeDocument/2006/relationships/image" Target="../media/image9.png"/><Relationship Id="rId21" Type="http://schemas.openxmlformats.org/officeDocument/2006/relationships/hyperlink" Target="http://www.google.it/url?sa=i&amp;rct=j&amp;q=avvoltoio+gif+animate&amp;source=images&amp;cd=&amp;cad=rja&amp;docid=zfRKCg2FdI__9M&amp;tbnid=XUEuim1F-T3msM:&amp;ved=0CAUQjRw&amp;url=http://www.pianetamamma.it/foto_gallery/varie/cartoni-animati-anni-70-e-80/muttley.html&amp;ei=CCU-UYWkGY3Osgbw-oG4BA&amp;bvm=bv.43287494,d.Yms&amp;psig=AFQjCNFc_kCBmUTXGaWbEKiWTaK0J5JNuA&amp;ust=1363113522964379" TargetMode="External"/><Relationship Id="rId34" Type="http://schemas.openxmlformats.org/officeDocument/2006/relationships/image" Target="../media/image27.png"/><Relationship Id="rId42" Type="http://schemas.openxmlformats.org/officeDocument/2006/relationships/hyperlink" Target="http://www.google.it/url?sa=i&amp;rct=j&amp;q=stormo+gif+animate&amp;source=images&amp;cd=&amp;cad=rja&amp;docid=sPaCH0qxFZZszM&amp;tbnid=uYL2jyvyIElFtM:&amp;ved=0CAUQjRw&amp;url=http://myprimaryweblog.blogspot.com/2012_11_01_archive.html&amp;ei=OSc-UdauKoyHswb8ioDgCw&amp;bvm=bv.43287494,d.bGE&amp;psig=AFQjCNFHPqpcyS01CzpgSTy72kPvzSw96A&amp;ust=1363114155583146" TargetMode="External"/><Relationship Id="rId7" Type="http://schemas.openxmlformats.org/officeDocument/2006/relationships/hyperlink" Target="http://www.google.it/url?sa=i&amp;rct=j&amp;q=avvoltoio&amp;source=images&amp;cd=&amp;cad=rja&amp;docid=Q5bx0zm2aGnimM&amp;tbnid=Tdy7w5HSE8p1BM:&amp;ved=0CAUQjRw&amp;url=http://it.123rf.com/photo_8910197_icona-di-uccello-cartoon--avvoltoio-pensando.html&amp;ei=YCM-UfCsOcfQsgaI4oHwBA&amp;bvm=bv.43287494,d.Yms&amp;psig=AFQjCNFaa1KI_Y3WOkL2lZDCRwiUso3Row&amp;ust=1363113169032830" TargetMode="External"/><Relationship Id="rId12" Type="http://schemas.openxmlformats.org/officeDocument/2006/relationships/image" Target="../media/image15.jpeg"/><Relationship Id="rId17" Type="http://schemas.openxmlformats.org/officeDocument/2006/relationships/hyperlink" Target="http://www.google.it/url?sa=i&amp;rct=j&amp;q=avvoltoio&amp;source=images&amp;cd=&amp;cad=rja&amp;docid=NzxuKbdTAjvtfM&amp;tbnid=CouhUXvM2GQJcM:&amp;ved=0CAUQjRw&amp;url=http://it.123rf.com/photo_5609814_animali-di-halloween-cartoni-animati-e-il-vettore-di-caratteri.html&amp;ei=WyQ-UdXaNsjbsgaVhID4Ag&amp;bvm=bv.43287494,d.Yms&amp;psig=AFQjCNFaa1KI_Y3WOkL2lZDCRwiUso3Row&amp;ust=1363113169032830" TargetMode="External"/><Relationship Id="rId25" Type="http://schemas.openxmlformats.org/officeDocument/2006/relationships/hyperlink" Target="http://www.google.it/url?sa=i&amp;rct=j&amp;q=uccello+gif+animate&amp;source=images&amp;cd=&amp;cad=rja&amp;docid=cOB8lxwGITQwRM&amp;tbnid=4W1xwxz0WxPWSM:&amp;ved=0CAUQjRw&amp;url=http://www.webgif.org/gif_animate/animali/uccelli/index.htm&amp;ei=diU-UcCUGs75sgac74CQDw&amp;psig=AFQjCNFrt09Pft5JYVVsmwveTcKAJNB5xQ&amp;ust=1363113708538903" TargetMode="External"/><Relationship Id="rId33" Type="http://schemas.openxmlformats.org/officeDocument/2006/relationships/hyperlink" Target="http://www.google.it/url?sa=i&amp;rct=j&amp;q=uccello+gif+animate&amp;source=images&amp;cd=&amp;cad=rja&amp;docid=jo7P6vTdIuuWUM&amp;tbnid=M9NCypouCDziCM:&amp;ved=0CAUQjRw&amp;url=http://cricetinacrea.blogspot.com/2011_03_01_archive.html&amp;ei=ayY-Uc2YBcGNtAaJ-oCYDQ&amp;psig=AFQjCNFrt09Pft5JYVVsmwveTcKAJNB5xQ&amp;ust=1363113708538903" TargetMode="External"/><Relationship Id="rId38" Type="http://schemas.openxmlformats.org/officeDocument/2006/relationships/hyperlink" Target="http://www.google.it/url?sa=i&amp;rct=j&amp;q=uccello+gif+animate&amp;source=images&amp;cd=&amp;cad=rja&amp;docid=lWEq5eyRP5ltjM&amp;tbnid=-VZI28-39SeKHM:&amp;ved=0CAUQjRw&amp;url=http://semplici.emozioni.forumfree.it/?t=53294750&amp;ei=vyY-Uf_zFY_ktQbZooGYBg&amp;psig=AFQjCNFrt09Pft5JYVVsmwveTcKAJNB5xQ&amp;ust=1363113708538903" TargetMode="External"/><Relationship Id="rId2" Type="http://schemas.openxmlformats.org/officeDocument/2006/relationships/hyperlink" Target="http://www.google.it/url?sa=i&amp;rct=j&amp;q=avvoltoio&amp;source=images&amp;cd=&amp;cad=rja&amp;docid=iuCcHctAkfBNTM&amp;tbnid=6w5rzywfwc9sEM:&amp;ved=0CAUQjRw&amp;url=http://www.unisciipuntini.com/gioco-unisci-puntini-di-Animali-del-deserto.html&amp;ei=GCI-UeCWD4iWtAb6iYGYBg&amp;bvm=bv.43287494,d.bGE&amp;psig=AFQjCNFGZti4l5vBHxfYtOVqgsS_cIkeLw&amp;ust=1363112805004036" TargetMode="External"/><Relationship Id="rId16" Type="http://schemas.openxmlformats.org/officeDocument/2006/relationships/image" Target="../media/image17.jpeg"/><Relationship Id="rId20" Type="http://schemas.openxmlformats.org/officeDocument/2006/relationships/image" Target="../media/image19.gif"/><Relationship Id="rId29" Type="http://schemas.openxmlformats.org/officeDocument/2006/relationships/hyperlink" Target="http://www.google.it/url?sa=i&amp;rct=j&amp;q=uccello+gif+animate&amp;source=images&amp;cd=&amp;cad=rja&amp;docid=Dz_WEXLFJQmP4M&amp;tbnid=EOnQMgTUFtrT1M:&amp;ved=0CAUQjRw&amp;url=http://sites.google.com/site/esperienzedidattiche/Home/i-nostri-componimenti&amp;ei=6CU-UeGBF5DcsgbR64CIBg&amp;psig=AFQjCNFrt09Pft5JYVVsmwveTcKAJNB5xQ&amp;ust=1363113708538903" TargetMode="External"/><Relationship Id="rId41" Type="http://schemas.openxmlformats.org/officeDocument/2006/relationships/image" Target="../media/image3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11" Type="http://schemas.openxmlformats.org/officeDocument/2006/relationships/hyperlink" Target="http://www.google.it/url?sa=i&amp;rct=j&amp;q=avvoltoio&amp;source=images&amp;cd=&amp;cad=rja&amp;docid=AUG3Qyb9JPG1DM&amp;tbnid=ruTRheP-sr8vIM:&amp;ved=0CAUQjRw&amp;url=http://it.dreamstime.com/fotografia-stock-libera-da-diritti-avvoltoio-di-griffon-del-personaggio-dei-cartoni-animati-image22809875&amp;ei=1CM-UazvJM3Ysgbwy4DIBA&amp;bvm=bv.43287494,d.Yms&amp;psig=AFQjCNFaa1KI_Y3WOkL2lZDCRwiUso3Row&amp;ust=1363113169032830" TargetMode="External"/><Relationship Id="rId24" Type="http://schemas.openxmlformats.org/officeDocument/2006/relationships/image" Target="../media/image21.gif"/><Relationship Id="rId32" Type="http://schemas.openxmlformats.org/officeDocument/2006/relationships/image" Target="../media/image26.gif"/><Relationship Id="rId37" Type="http://schemas.openxmlformats.org/officeDocument/2006/relationships/image" Target="../media/image30.png"/><Relationship Id="rId40" Type="http://schemas.openxmlformats.org/officeDocument/2006/relationships/hyperlink" Target="http://www.google.it/url?sa=i&amp;rct=j&amp;q=uccello+gif+animate&amp;source=images&amp;cd=&amp;cad=rja&amp;docid=XHIe0m7WW2t2HM&amp;tbnid=ySaLsRmzX-sFzM:&amp;ved=0CAUQjRw&amp;url=http://rockina.giovani.it/all/20&amp;ei=9iY-UZG9MY3FtAaW64HgBg&amp;psig=AFQjCNFrt09Pft5JYVVsmwveTcKAJNB5xQ&amp;ust=1363113708538903" TargetMode="External"/><Relationship Id="rId5" Type="http://schemas.openxmlformats.org/officeDocument/2006/relationships/image" Target="../media/image11.jpeg"/><Relationship Id="rId15" Type="http://schemas.openxmlformats.org/officeDocument/2006/relationships/hyperlink" Target="http://www.google.it/url?sa=i&amp;rct=j&amp;q=avvoltoio&amp;source=images&amp;cd=&amp;cad=rja&amp;docid=Ufpz2dn8IpPYTM&amp;tbnid=LqrRPu2a29_I0M:&amp;ved=0CAUQjRw&amp;url=http://www.juzaphoto.com/galleria.php?t=226530&amp;l=it&amp;ei=NSQ-Ua71OsnEswbWkoCoCA&amp;bvm=bv.43287494,d.Yms&amp;psig=AFQjCNFaa1KI_Y3WOkL2lZDCRwiUso3Row&amp;ust=1363113169032830" TargetMode="External"/><Relationship Id="rId23" Type="http://schemas.openxmlformats.org/officeDocument/2006/relationships/hyperlink" Target="http://www.google.it/url?sa=i&amp;rct=j&amp;q=avvoltoio+gif+animate&amp;source=images&amp;cd=&amp;cad=rja&amp;docid=PEJ-2_Sjg1U0bM&amp;tbnid=gOou7xXSz8Z1EM:&amp;ved=0CAUQjRw&amp;url=http://lafortezzadellescienze.blogspot.com/2008/03/disney-test.html&amp;ei=LCU-UYzKMZCRswaP_4E4&amp;bvm=bv.43287494,d.Yms&amp;psig=AFQjCNFc_kCBmUTXGaWbEKiWTaK0J5JNuA&amp;ust=1363113522964379" TargetMode="External"/><Relationship Id="rId28" Type="http://schemas.openxmlformats.org/officeDocument/2006/relationships/image" Target="../media/image24.gif"/><Relationship Id="rId36" Type="http://schemas.openxmlformats.org/officeDocument/2006/relationships/image" Target="../media/image29.png"/><Relationship Id="rId10" Type="http://schemas.openxmlformats.org/officeDocument/2006/relationships/image" Target="../media/image14.jpeg"/><Relationship Id="rId19" Type="http://schemas.openxmlformats.org/officeDocument/2006/relationships/hyperlink" Target="http://www.google.it/url?sa=i&amp;rct=j&amp;q=avvoltoio+gif+animate&amp;source=images&amp;cd=&amp;cad=rja&amp;docid=1WuYEQtr6LqvqM&amp;tbnid=HKK8fyNVZw_lhM:&amp;ved=0CAUQjRw&amp;url=http://www.parrocchiaspiritosanto.pr.it/Download/GifAnimate/GifAnimateAnimali.asp&amp;ei=zCQ-UeLBKsTRtAadhIDYBg&amp;bvm=bv.43287494,d.Yms&amp;psig=AFQjCNFc_kCBmUTXGaWbEKiWTaK0J5JNuA&amp;ust=1363113522964379" TargetMode="External"/><Relationship Id="rId31" Type="http://schemas.openxmlformats.org/officeDocument/2006/relationships/hyperlink" Target="http://www.google.it/url?sa=i&amp;rct=j&amp;q=uccello+gif+animate&amp;source=images&amp;cd=&amp;cad=rja&amp;docid=Dz_WEXLFJQmP4M&amp;tbnid=mI_ND6UGvjtPvM:&amp;ved=0CAUQjRw&amp;url=http://sites.google.com/site/esperienzedidattiche/Home/i-nostri-componimenti&amp;ei=BSY-Ubz5JIPuswae3oCQDg&amp;psig=AFQjCNFrt09Pft5JYVVsmwveTcKAJNB5xQ&amp;ust=1363113708538903" TargetMode="External"/><Relationship Id="rId44" Type="http://schemas.openxmlformats.org/officeDocument/2006/relationships/hyperlink" Target="http://www.invalsi.it/snvpn2013/scadenzario/index.php" TargetMode="External"/><Relationship Id="rId4" Type="http://schemas.openxmlformats.org/officeDocument/2006/relationships/image" Target="../media/image10.jpeg"/><Relationship Id="rId9" Type="http://schemas.openxmlformats.org/officeDocument/2006/relationships/hyperlink" Target="http://www.google.it/url?sa=i&amp;rct=j&amp;q=avvoltoio&amp;source=images&amp;cd=&amp;cad=rja&amp;docid=MRREpJh2SAGkxM&amp;tbnid=Ep6MIv5sCDBp4M:&amp;ved=0CAUQjRw&amp;url=http://neverland2012.bloog.it/homo-murmurianum.html&amp;ei=oyM-Ub2JE4fEswa3o4C4Dg&amp;bvm=bv.43287494,d.Yms&amp;psig=AFQjCNFaa1KI_Y3WOkL2lZDCRwiUso3Row&amp;ust=1363113169032830" TargetMode="External"/><Relationship Id="rId14" Type="http://schemas.openxmlformats.org/officeDocument/2006/relationships/image" Target="../media/image16.gif"/><Relationship Id="rId22" Type="http://schemas.openxmlformats.org/officeDocument/2006/relationships/image" Target="../media/image20.gif"/><Relationship Id="rId27" Type="http://schemas.openxmlformats.org/officeDocument/2006/relationships/image" Target="../media/image23.gif"/><Relationship Id="rId30" Type="http://schemas.openxmlformats.org/officeDocument/2006/relationships/image" Target="../media/image25.jpeg"/><Relationship Id="rId35" Type="http://schemas.openxmlformats.org/officeDocument/2006/relationships/image" Target="../media/image28.png"/><Relationship Id="rId43" Type="http://schemas.openxmlformats.org/officeDocument/2006/relationships/image" Target="../media/image3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Figura a mano libera 118"/>
          <p:cNvSpPr/>
          <p:nvPr/>
        </p:nvSpPr>
        <p:spPr>
          <a:xfrm>
            <a:off x="-5092" y="880533"/>
            <a:ext cx="7207403" cy="6197600"/>
          </a:xfrm>
          <a:custGeom>
            <a:avLst/>
            <a:gdLst>
              <a:gd name="connsiteX0" fmla="*/ 3843314 w 7207403"/>
              <a:gd name="connsiteY0" fmla="*/ 3883378 h 6197600"/>
              <a:gd name="connsiteX1" fmla="*/ 3843314 w 7207403"/>
              <a:gd name="connsiteY1" fmla="*/ 3883378 h 6197600"/>
              <a:gd name="connsiteX2" fmla="*/ 3730425 w 7207403"/>
              <a:gd name="connsiteY2" fmla="*/ 3793067 h 6197600"/>
              <a:gd name="connsiteX3" fmla="*/ 3685270 w 7207403"/>
              <a:gd name="connsiteY3" fmla="*/ 3759200 h 6197600"/>
              <a:gd name="connsiteX4" fmla="*/ 3583670 w 7207403"/>
              <a:gd name="connsiteY4" fmla="*/ 3714045 h 6197600"/>
              <a:gd name="connsiteX5" fmla="*/ 3504648 w 7207403"/>
              <a:gd name="connsiteY5" fmla="*/ 3680178 h 6197600"/>
              <a:gd name="connsiteX6" fmla="*/ 3391759 w 7207403"/>
              <a:gd name="connsiteY6" fmla="*/ 3635023 h 6197600"/>
              <a:gd name="connsiteX7" fmla="*/ 3357892 w 7207403"/>
              <a:gd name="connsiteY7" fmla="*/ 3612445 h 6197600"/>
              <a:gd name="connsiteX8" fmla="*/ 3312736 w 7207403"/>
              <a:gd name="connsiteY8" fmla="*/ 3601156 h 6197600"/>
              <a:gd name="connsiteX9" fmla="*/ 3267581 w 7207403"/>
              <a:gd name="connsiteY9" fmla="*/ 3578578 h 6197600"/>
              <a:gd name="connsiteX10" fmla="*/ 3211136 w 7207403"/>
              <a:gd name="connsiteY10" fmla="*/ 3567289 h 6197600"/>
              <a:gd name="connsiteX11" fmla="*/ 3165981 w 7207403"/>
              <a:gd name="connsiteY11" fmla="*/ 3533423 h 6197600"/>
              <a:gd name="connsiteX12" fmla="*/ 3064381 w 7207403"/>
              <a:gd name="connsiteY12" fmla="*/ 3499556 h 6197600"/>
              <a:gd name="connsiteX13" fmla="*/ 2985359 w 7207403"/>
              <a:gd name="connsiteY13" fmla="*/ 3454400 h 6197600"/>
              <a:gd name="connsiteX14" fmla="*/ 2917625 w 7207403"/>
              <a:gd name="connsiteY14" fmla="*/ 3409245 h 6197600"/>
              <a:gd name="connsiteX15" fmla="*/ 2883759 w 7207403"/>
              <a:gd name="connsiteY15" fmla="*/ 3386667 h 6197600"/>
              <a:gd name="connsiteX16" fmla="*/ 2782159 w 7207403"/>
              <a:gd name="connsiteY16" fmla="*/ 3307645 h 6197600"/>
              <a:gd name="connsiteX17" fmla="*/ 2680559 w 7207403"/>
              <a:gd name="connsiteY17" fmla="*/ 3239911 h 6197600"/>
              <a:gd name="connsiteX18" fmla="*/ 2612825 w 7207403"/>
              <a:gd name="connsiteY18" fmla="*/ 3194756 h 6197600"/>
              <a:gd name="connsiteX19" fmla="*/ 2522514 w 7207403"/>
              <a:gd name="connsiteY19" fmla="*/ 3149600 h 6197600"/>
              <a:gd name="connsiteX20" fmla="*/ 2488648 w 7207403"/>
              <a:gd name="connsiteY20" fmla="*/ 3138311 h 6197600"/>
              <a:gd name="connsiteX21" fmla="*/ 2420914 w 7207403"/>
              <a:gd name="connsiteY21" fmla="*/ 3093156 h 6197600"/>
              <a:gd name="connsiteX22" fmla="*/ 2375759 w 7207403"/>
              <a:gd name="connsiteY22" fmla="*/ 3070578 h 6197600"/>
              <a:gd name="connsiteX23" fmla="*/ 2308025 w 7207403"/>
              <a:gd name="connsiteY23" fmla="*/ 3025423 h 6197600"/>
              <a:gd name="connsiteX24" fmla="*/ 2274159 w 7207403"/>
              <a:gd name="connsiteY24" fmla="*/ 3002845 h 6197600"/>
              <a:gd name="connsiteX25" fmla="*/ 2229003 w 7207403"/>
              <a:gd name="connsiteY25" fmla="*/ 2980267 h 6197600"/>
              <a:gd name="connsiteX26" fmla="*/ 2149981 w 7207403"/>
              <a:gd name="connsiteY26" fmla="*/ 2923823 h 6197600"/>
              <a:gd name="connsiteX27" fmla="*/ 2104825 w 7207403"/>
              <a:gd name="connsiteY27" fmla="*/ 2901245 h 6197600"/>
              <a:gd name="connsiteX28" fmla="*/ 2014514 w 7207403"/>
              <a:gd name="connsiteY28" fmla="*/ 2833511 h 6197600"/>
              <a:gd name="connsiteX29" fmla="*/ 1946781 w 7207403"/>
              <a:gd name="connsiteY29" fmla="*/ 2810934 h 6197600"/>
              <a:gd name="connsiteX30" fmla="*/ 1924203 w 7207403"/>
              <a:gd name="connsiteY30" fmla="*/ 2777067 h 6197600"/>
              <a:gd name="connsiteX31" fmla="*/ 1890336 w 7207403"/>
              <a:gd name="connsiteY31" fmla="*/ 2765778 h 6197600"/>
              <a:gd name="connsiteX32" fmla="*/ 1822603 w 7207403"/>
              <a:gd name="connsiteY32" fmla="*/ 2720623 h 6197600"/>
              <a:gd name="connsiteX33" fmla="*/ 1754870 w 7207403"/>
              <a:gd name="connsiteY33" fmla="*/ 2652889 h 6197600"/>
              <a:gd name="connsiteX34" fmla="*/ 1732292 w 7207403"/>
              <a:gd name="connsiteY34" fmla="*/ 2619023 h 6197600"/>
              <a:gd name="connsiteX35" fmla="*/ 1664559 w 7207403"/>
              <a:gd name="connsiteY35" fmla="*/ 2562578 h 6197600"/>
              <a:gd name="connsiteX36" fmla="*/ 1585536 w 7207403"/>
              <a:gd name="connsiteY36" fmla="*/ 2472267 h 6197600"/>
              <a:gd name="connsiteX37" fmla="*/ 1540381 w 7207403"/>
              <a:gd name="connsiteY37" fmla="*/ 2404534 h 6197600"/>
              <a:gd name="connsiteX38" fmla="*/ 1483936 w 7207403"/>
              <a:gd name="connsiteY38" fmla="*/ 2336800 h 6197600"/>
              <a:gd name="connsiteX39" fmla="*/ 1450070 w 7207403"/>
              <a:gd name="connsiteY39" fmla="*/ 2314223 h 6197600"/>
              <a:gd name="connsiteX40" fmla="*/ 1416203 w 7207403"/>
              <a:gd name="connsiteY40" fmla="*/ 2269067 h 6197600"/>
              <a:gd name="connsiteX41" fmla="*/ 1371048 w 7207403"/>
              <a:gd name="connsiteY41" fmla="*/ 2235200 h 6197600"/>
              <a:gd name="connsiteX42" fmla="*/ 1337181 w 7207403"/>
              <a:gd name="connsiteY42" fmla="*/ 2201334 h 6197600"/>
              <a:gd name="connsiteX43" fmla="*/ 1303314 w 7207403"/>
              <a:gd name="connsiteY43" fmla="*/ 2178756 h 6197600"/>
              <a:gd name="connsiteX44" fmla="*/ 1246870 w 7207403"/>
              <a:gd name="connsiteY44" fmla="*/ 2111023 h 6197600"/>
              <a:gd name="connsiteX45" fmla="*/ 1156559 w 7207403"/>
              <a:gd name="connsiteY45" fmla="*/ 2009423 h 6197600"/>
              <a:gd name="connsiteX46" fmla="*/ 1122692 w 7207403"/>
              <a:gd name="connsiteY46" fmla="*/ 1919111 h 6197600"/>
              <a:gd name="connsiteX47" fmla="*/ 1054959 w 7207403"/>
              <a:gd name="connsiteY47" fmla="*/ 1851378 h 6197600"/>
              <a:gd name="connsiteX48" fmla="*/ 1021092 w 7207403"/>
              <a:gd name="connsiteY48" fmla="*/ 1817511 h 6197600"/>
              <a:gd name="connsiteX49" fmla="*/ 987225 w 7207403"/>
              <a:gd name="connsiteY49" fmla="*/ 1783645 h 6197600"/>
              <a:gd name="connsiteX50" fmla="*/ 942070 w 7207403"/>
              <a:gd name="connsiteY50" fmla="*/ 1715911 h 6197600"/>
              <a:gd name="connsiteX51" fmla="*/ 908203 w 7207403"/>
              <a:gd name="connsiteY51" fmla="*/ 1682045 h 6197600"/>
              <a:gd name="connsiteX52" fmla="*/ 863048 w 7207403"/>
              <a:gd name="connsiteY52" fmla="*/ 1614311 h 6197600"/>
              <a:gd name="connsiteX53" fmla="*/ 829181 w 7207403"/>
              <a:gd name="connsiteY53" fmla="*/ 1580445 h 6197600"/>
              <a:gd name="connsiteX54" fmla="*/ 806603 w 7207403"/>
              <a:gd name="connsiteY54" fmla="*/ 1546578 h 6197600"/>
              <a:gd name="connsiteX55" fmla="*/ 772736 w 7207403"/>
              <a:gd name="connsiteY55" fmla="*/ 1524000 h 6197600"/>
              <a:gd name="connsiteX56" fmla="*/ 761448 w 7207403"/>
              <a:gd name="connsiteY56" fmla="*/ 1478845 h 6197600"/>
              <a:gd name="connsiteX57" fmla="*/ 727581 w 7207403"/>
              <a:gd name="connsiteY57" fmla="*/ 1456267 h 6197600"/>
              <a:gd name="connsiteX58" fmla="*/ 693714 w 7207403"/>
              <a:gd name="connsiteY58" fmla="*/ 1422400 h 6197600"/>
              <a:gd name="connsiteX59" fmla="*/ 671136 w 7207403"/>
              <a:gd name="connsiteY59" fmla="*/ 1377245 h 6197600"/>
              <a:gd name="connsiteX60" fmla="*/ 603403 w 7207403"/>
              <a:gd name="connsiteY60" fmla="*/ 1309511 h 6197600"/>
              <a:gd name="connsiteX61" fmla="*/ 569536 w 7207403"/>
              <a:gd name="connsiteY61" fmla="*/ 1241778 h 6197600"/>
              <a:gd name="connsiteX62" fmla="*/ 535670 w 7207403"/>
              <a:gd name="connsiteY62" fmla="*/ 1219200 h 6197600"/>
              <a:gd name="connsiteX63" fmla="*/ 456648 w 7207403"/>
              <a:gd name="connsiteY63" fmla="*/ 1128889 h 6197600"/>
              <a:gd name="connsiteX64" fmla="*/ 400203 w 7207403"/>
              <a:gd name="connsiteY64" fmla="*/ 1061156 h 6197600"/>
              <a:gd name="connsiteX65" fmla="*/ 377625 w 7207403"/>
              <a:gd name="connsiteY65" fmla="*/ 1016000 h 6197600"/>
              <a:gd name="connsiteX66" fmla="*/ 332470 w 7207403"/>
              <a:gd name="connsiteY66" fmla="*/ 948267 h 6197600"/>
              <a:gd name="connsiteX67" fmla="*/ 298603 w 7207403"/>
              <a:gd name="connsiteY67" fmla="*/ 869245 h 6197600"/>
              <a:gd name="connsiteX68" fmla="*/ 276025 w 7207403"/>
              <a:gd name="connsiteY68" fmla="*/ 801511 h 6197600"/>
              <a:gd name="connsiteX69" fmla="*/ 264736 w 7207403"/>
              <a:gd name="connsiteY69" fmla="*/ 767645 h 6197600"/>
              <a:gd name="connsiteX70" fmla="*/ 242159 w 7207403"/>
              <a:gd name="connsiteY70" fmla="*/ 733778 h 6197600"/>
              <a:gd name="connsiteX71" fmla="*/ 219581 w 7207403"/>
              <a:gd name="connsiteY71" fmla="*/ 666045 h 6197600"/>
              <a:gd name="connsiteX72" fmla="*/ 197003 w 7207403"/>
              <a:gd name="connsiteY72" fmla="*/ 598311 h 6197600"/>
              <a:gd name="connsiteX73" fmla="*/ 185714 w 7207403"/>
              <a:gd name="connsiteY73" fmla="*/ 564445 h 6197600"/>
              <a:gd name="connsiteX74" fmla="*/ 163136 w 7207403"/>
              <a:gd name="connsiteY74" fmla="*/ 485423 h 6197600"/>
              <a:gd name="connsiteX75" fmla="*/ 151848 w 7207403"/>
              <a:gd name="connsiteY75" fmla="*/ 383823 h 6197600"/>
              <a:gd name="connsiteX76" fmla="*/ 140559 w 7207403"/>
              <a:gd name="connsiteY76" fmla="*/ 146756 h 6197600"/>
              <a:gd name="connsiteX77" fmla="*/ 106692 w 7207403"/>
              <a:gd name="connsiteY77" fmla="*/ 0 h 6197600"/>
              <a:gd name="connsiteX78" fmla="*/ 84114 w 7207403"/>
              <a:gd name="connsiteY78" fmla="*/ 33867 h 6197600"/>
              <a:gd name="connsiteX79" fmla="*/ 61536 w 7207403"/>
              <a:gd name="connsiteY79" fmla="*/ 112889 h 6197600"/>
              <a:gd name="connsiteX80" fmla="*/ 50248 w 7207403"/>
              <a:gd name="connsiteY80" fmla="*/ 146756 h 6197600"/>
              <a:gd name="connsiteX81" fmla="*/ 16381 w 7207403"/>
              <a:gd name="connsiteY81" fmla="*/ 327378 h 6197600"/>
              <a:gd name="connsiteX82" fmla="*/ 27670 w 7207403"/>
              <a:gd name="connsiteY82" fmla="*/ 632178 h 6197600"/>
              <a:gd name="connsiteX83" fmla="*/ 38959 w 7207403"/>
              <a:gd name="connsiteY83" fmla="*/ 677334 h 6197600"/>
              <a:gd name="connsiteX84" fmla="*/ 50248 w 7207403"/>
              <a:gd name="connsiteY84" fmla="*/ 733778 h 6197600"/>
              <a:gd name="connsiteX85" fmla="*/ 84114 w 7207403"/>
              <a:gd name="connsiteY85" fmla="*/ 1174045 h 6197600"/>
              <a:gd name="connsiteX86" fmla="*/ 72825 w 7207403"/>
              <a:gd name="connsiteY86" fmla="*/ 1388534 h 6197600"/>
              <a:gd name="connsiteX87" fmla="*/ 50248 w 7207403"/>
              <a:gd name="connsiteY87" fmla="*/ 1512711 h 6197600"/>
              <a:gd name="connsiteX88" fmla="*/ 27670 w 7207403"/>
              <a:gd name="connsiteY88" fmla="*/ 2099734 h 6197600"/>
              <a:gd name="connsiteX89" fmla="*/ 16381 w 7207403"/>
              <a:gd name="connsiteY89" fmla="*/ 2336800 h 6197600"/>
              <a:gd name="connsiteX90" fmla="*/ 27670 w 7207403"/>
              <a:gd name="connsiteY90" fmla="*/ 3093156 h 6197600"/>
              <a:gd name="connsiteX91" fmla="*/ 38959 w 7207403"/>
              <a:gd name="connsiteY91" fmla="*/ 3285067 h 6197600"/>
              <a:gd name="connsiteX92" fmla="*/ 50248 w 7207403"/>
              <a:gd name="connsiteY92" fmla="*/ 3917245 h 6197600"/>
              <a:gd name="connsiteX93" fmla="*/ 95403 w 7207403"/>
              <a:gd name="connsiteY93" fmla="*/ 3883378 h 6197600"/>
              <a:gd name="connsiteX94" fmla="*/ 106692 w 7207403"/>
              <a:gd name="connsiteY94" fmla="*/ 3804356 h 6197600"/>
              <a:gd name="connsiteX95" fmla="*/ 140559 w 7207403"/>
              <a:gd name="connsiteY95" fmla="*/ 3736623 h 6197600"/>
              <a:gd name="connsiteX96" fmla="*/ 174425 w 7207403"/>
              <a:gd name="connsiteY96" fmla="*/ 3725334 h 6197600"/>
              <a:gd name="connsiteX97" fmla="*/ 208292 w 7207403"/>
              <a:gd name="connsiteY97" fmla="*/ 3702756 h 6197600"/>
              <a:gd name="connsiteX98" fmla="*/ 276025 w 7207403"/>
              <a:gd name="connsiteY98" fmla="*/ 3680178 h 6197600"/>
              <a:gd name="connsiteX99" fmla="*/ 422781 w 7207403"/>
              <a:gd name="connsiteY99" fmla="*/ 3702756 h 6197600"/>
              <a:gd name="connsiteX100" fmla="*/ 501803 w 7207403"/>
              <a:gd name="connsiteY100" fmla="*/ 3747911 h 6197600"/>
              <a:gd name="connsiteX101" fmla="*/ 535670 w 7207403"/>
              <a:gd name="connsiteY101" fmla="*/ 3781778 h 6197600"/>
              <a:gd name="connsiteX102" fmla="*/ 637270 w 7207403"/>
              <a:gd name="connsiteY102" fmla="*/ 3849511 h 6197600"/>
              <a:gd name="connsiteX103" fmla="*/ 671136 w 7207403"/>
              <a:gd name="connsiteY103" fmla="*/ 3872089 h 6197600"/>
              <a:gd name="connsiteX104" fmla="*/ 705003 w 7207403"/>
              <a:gd name="connsiteY104" fmla="*/ 3894667 h 6197600"/>
              <a:gd name="connsiteX105" fmla="*/ 761448 w 7207403"/>
              <a:gd name="connsiteY105" fmla="*/ 3939823 h 6197600"/>
              <a:gd name="connsiteX106" fmla="*/ 829181 w 7207403"/>
              <a:gd name="connsiteY106" fmla="*/ 3984978 h 6197600"/>
              <a:gd name="connsiteX107" fmla="*/ 896914 w 7207403"/>
              <a:gd name="connsiteY107" fmla="*/ 4007556 h 6197600"/>
              <a:gd name="connsiteX108" fmla="*/ 930781 w 7207403"/>
              <a:gd name="connsiteY108" fmla="*/ 4075289 h 6197600"/>
              <a:gd name="connsiteX109" fmla="*/ 942070 w 7207403"/>
              <a:gd name="connsiteY109" fmla="*/ 4109156 h 6197600"/>
              <a:gd name="connsiteX110" fmla="*/ 975936 w 7207403"/>
              <a:gd name="connsiteY110" fmla="*/ 4131734 h 6197600"/>
              <a:gd name="connsiteX111" fmla="*/ 1054959 w 7207403"/>
              <a:gd name="connsiteY111" fmla="*/ 4210756 h 6197600"/>
              <a:gd name="connsiteX112" fmla="*/ 1088825 w 7207403"/>
              <a:gd name="connsiteY112" fmla="*/ 4244623 h 6197600"/>
              <a:gd name="connsiteX113" fmla="*/ 1122692 w 7207403"/>
              <a:gd name="connsiteY113" fmla="*/ 4255911 h 6197600"/>
              <a:gd name="connsiteX114" fmla="*/ 1201714 w 7207403"/>
              <a:gd name="connsiteY114" fmla="*/ 4278489 h 6197600"/>
              <a:gd name="connsiteX115" fmla="*/ 1280736 w 7207403"/>
              <a:gd name="connsiteY115" fmla="*/ 4255911 h 6197600"/>
              <a:gd name="connsiteX116" fmla="*/ 1314603 w 7207403"/>
              <a:gd name="connsiteY116" fmla="*/ 4233334 h 6197600"/>
              <a:gd name="connsiteX117" fmla="*/ 1382336 w 7207403"/>
              <a:gd name="connsiteY117" fmla="*/ 4210756 h 6197600"/>
              <a:gd name="connsiteX118" fmla="*/ 1506514 w 7207403"/>
              <a:gd name="connsiteY118" fmla="*/ 4222045 h 6197600"/>
              <a:gd name="connsiteX119" fmla="*/ 1551670 w 7207403"/>
              <a:gd name="connsiteY119" fmla="*/ 4233334 h 6197600"/>
              <a:gd name="connsiteX120" fmla="*/ 1743581 w 7207403"/>
              <a:gd name="connsiteY120" fmla="*/ 4244623 h 6197600"/>
              <a:gd name="connsiteX121" fmla="*/ 1845181 w 7207403"/>
              <a:gd name="connsiteY121" fmla="*/ 4278489 h 6197600"/>
              <a:gd name="connsiteX122" fmla="*/ 1879048 w 7207403"/>
              <a:gd name="connsiteY122" fmla="*/ 4289778 h 6197600"/>
              <a:gd name="connsiteX123" fmla="*/ 2003225 w 7207403"/>
              <a:gd name="connsiteY123" fmla="*/ 4255911 h 6197600"/>
              <a:gd name="connsiteX124" fmla="*/ 2037092 w 7207403"/>
              <a:gd name="connsiteY124" fmla="*/ 4233334 h 6197600"/>
              <a:gd name="connsiteX125" fmla="*/ 2172559 w 7207403"/>
              <a:gd name="connsiteY125" fmla="*/ 4199467 h 6197600"/>
              <a:gd name="connsiteX126" fmla="*/ 2285448 w 7207403"/>
              <a:gd name="connsiteY126" fmla="*/ 4176889 h 6197600"/>
              <a:gd name="connsiteX127" fmla="*/ 2353181 w 7207403"/>
              <a:gd name="connsiteY127" fmla="*/ 4154311 h 6197600"/>
              <a:gd name="connsiteX128" fmla="*/ 2759581 w 7207403"/>
              <a:gd name="connsiteY128" fmla="*/ 4165600 h 6197600"/>
              <a:gd name="connsiteX129" fmla="*/ 2827314 w 7207403"/>
              <a:gd name="connsiteY129" fmla="*/ 4188178 h 6197600"/>
              <a:gd name="connsiteX130" fmla="*/ 2917625 w 7207403"/>
              <a:gd name="connsiteY130" fmla="*/ 4210756 h 6197600"/>
              <a:gd name="connsiteX131" fmla="*/ 2962781 w 7207403"/>
              <a:gd name="connsiteY131" fmla="*/ 4222045 h 6197600"/>
              <a:gd name="connsiteX132" fmla="*/ 2996648 w 7207403"/>
              <a:gd name="connsiteY132" fmla="*/ 4233334 h 6197600"/>
              <a:gd name="connsiteX133" fmla="*/ 3075670 w 7207403"/>
              <a:gd name="connsiteY133" fmla="*/ 4244623 h 6197600"/>
              <a:gd name="connsiteX134" fmla="*/ 3211136 w 7207403"/>
              <a:gd name="connsiteY134" fmla="*/ 4255911 h 6197600"/>
              <a:gd name="connsiteX135" fmla="*/ 3278870 w 7207403"/>
              <a:gd name="connsiteY135" fmla="*/ 4233334 h 6197600"/>
              <a:gd name="connsiteX136" fmla="*/ 3312736 w 7207403"/>
              <a:gd name="connsiteY136" fmla="*/ 4222045 h 6197600"/>
              <a:gd name="connsiteX137" fmla="*/ 4091670 w 7207403"/>
              <a:gd name="connsiteY137" fmla="*/ 4233334 h 6197600"/>
              <a:gd name="connsiteX138" fmla="*/ 4159403 w 7207403"/>
              <a:gd name="connsiteY138" fmla="*/ 4244623 h 6197600"/>
              <a:gd name="connsiteX139" fmla="*/ 4227136 w 7207403"/>
              <a:gd name="connsiteY139" fmla="*/ 4267200 h 6197600"/>
              <a:gd name="connsiteX140" fmla="*/ 4306159 w 7207403"/>
              <a:gd name="connsiteY140" fmla="*/ 4289778 h 6197600"/>
              <a:gd name="connsiteX141" fmla="*/ 4373892 w 7207403"/>
              <a:gd name="connsiteY141" fmla="*/ 4323645 h 6197600"/>
              <a:gd name="connsiteX142" fmla="*/ 4407759 w 7207403"/>
              <a:gd name="connsiteY142" fmla="*/ 4346223 h 6197600"/>
              <a:gd name="connsiteX143" fmla="*/ 4452914 w 7207403"/>
              <a:gd name="connsiteY143" fmla="*/ 4357511 h 6197600"/>
              <a:gd name="connsiteX144" fmla="*/ 4644825 w 7207403"/>
              <a:gd name="connsiteY144" fmla="*/ 4380089 h 6197600"/>
              <a:gd name="connsiteX145" fmla="*/ 4678692 w 7207403"/>
              <a:gd name="connsiteY145" fmla="*/ 4391378 h 6197600"/>
              <a:gd name="connsiteX146" fmla="*/ 4746425 w 7207403"/>
              <a:gd name="connsiteY146" fmla="*/ 4425245 h 6197600"/>
              <a:gd name="connsiteX147" fmla="*/ 4780292 w 7207403"/>
              <a:gd name="connsiteY147" fmla="*/ 4492978 h 6197600"/>
              <a:gd name="connsiteX148" fmla="*/ 4814159 w 7207403"/>
              <a:gd name="connsiteY148" fmla="*/ 4515556 h 6197600"/>
              <a:gd name="connsiteX149" fmla="*/ 4859314 w 7207403"/>
              <a:gd name="connsiteY149" fmla="*/ 4583289 h 6197600"/>
              <a:gd name="connsiteX150" fmla="*/ 4870603 w 7207403"/>
              <a:gd name="connsiteY150" fmla="*/ 4617156 h 6197600"/>
              <a:gd name="connsiteX151" fmla="*/ 4938336 w 7207403"/>
              <a:gd name="connsiteY151" fmla="*/ 4662311 h 6197600"/>
              <a:gd name="connsiteX152" fmla="*/ 4972203 w 7207403"/>
              <a:gd name="connsiteY152" fmla="*/ 4684889 h 6197600"/>
              <a:gd name="connsiteX153" fmla="*/ 5073803 w 7207403"/>
              <a:gd name="connsiteY153" fmla="*/ 4730045 h 6197600"/>
              <a:gd name="connsiteX154" fmla="*/ 5107670 w 7207403"/>
              <a:gd name="connsiteY154" fmla="*/ 4763911 h 6197600"/>
              <a:gd name="connsiteX155" fmla="*/ 5152825 w 7207403"/>
              <a:gd name="connsiteY155" fmla="*/ 4831645 h 6197600"/>
              <a:gd name="connsiteX156" fmla="*/ 5231848 w 7207403"/>
              <a:gd name="connsiteY156" fmla="*/ 4933245 h 6197600"/>
              <a:gd name="connsiteX157" fmla="*/ 5277003 w 7207403"/>
              <a:gd name="connsiteY157" fmla="*/ 5000978 h 6197600"/>
              <a:gd name="connsiteX158" fmla="*/ 5310870 w 7207403"/>
              <a:gd name="connsiteY158" fmla="*/ 5023556 h 6197600"/>
              <a:gd name="connsiteX159" fmla="*/ 5378603 w 7207403"/>
              <a:gd name="connsiteY159" fmla="*/ 5046134 h 6197600"/>
              <a:gd name="connsiteX160" fmla="*/ 5412470 w 7207403"/>
              <a:gd name="connsiteY160" fmla="*/ 5057423 h 6197600"/>
              <a:gd name="connsiteX161" fmla="*/ 5468914 w 7207403"/>
              <a:gd name="connsiteY161" fmla="*/ 5068711 h 6197600"/>
              <a:gd name="connsiteX162" fmla="*/ 5536648 w 7207403"/>
              <a:gd name="connsiteY162" fmla="*/ 5091289 h 6197600"/>
              <a:gd name="connsiteX163" fmla="*/ 5570514 w 7207403"/>
              <a:gd name="connsiteY163" fmla="*/ 5102578 h 6197600"/>
              <a:gd name="connsiteX164" fmla="*/ 5604381 w 7207403"/>
              <a:gd name="connsiteY164" fmla="*/ 5136445 h 6197600"/>
              <a:gd name="connsiteX165" fmla="*/ 5672114 w 7207403"/>
              <a:gd name="connsiteY165" fmla="*/ 5181600 h 6197600"/>
              <a:gd name="connsiteX166" fmla="*/ 5694692 w 7207403"/>
              <a:gd name="connsiteY166" fmla="*/ 5226756 h 6197600"/>
              <a:gd name="connsiteX167" fmla="*/ 5728559 w 7207403"/>
              <a:gd name="connsiteY167" fmla="*/ 5249334 h 6197600"/>
              <a:gd name="connsiteX168" fmla="*/ 5739848 w 7207403"/>
              <a:gd name="connsiteY168" fmla="*/ 5283200 h 6197600"/>
              <a:gd name="connsiteX169" fmla="*/ 5785003 w 7207403"/>
              <a:gd name="connsiteY169" fmla="*/ 5294489 h 6197600"/>
              <a:gd name="connsiteX170" fmla="*/ 5818870 w 7207403"/>
              <a:gd name="connsiteY170" fmla="*/ 5305778 h 6197600"/>
              <a:gd name="connsiteX171" fmla="*/ 5852736 w 7207403"/>
              <a:gd name="connsiteY171" fmla="*/ 5328356 h 6197600"/>
              <a:gd name="connsiteX172" fmla="*/ 5931759 w 7207403"/>
              <a:gd name="connsiteY172" fmla="*/ 5350934 h 6197600"/>
              <a:gd name="connsiteX173" fmla="*/ 6055936 w 7207403"/>
              <a:gd name="connsiteY173" fmla="*/ 5373511 h 6197600"/>
              <a:gd name="connsiteX174" fmla="*/ 6123670 w 7207403"/>
              <a:gd name="connsiteY174" fmla="*/ 5396089 h 6197600"/>
              <a:gd name="connsiteX175" fmla="*/ 6180114 w 7207403"/>
              <a:gd name="connsiteY175" fmla="*/ 5441245 h 6197600"/>
              <a:gd name="connsiteX176" fmla="*/ 6236559 w 7207403"/>
              <a:gd name="connsiteY176" fmla="*/ 5542845 h 6197600"/>
              <a:gd name="connsiteX177" fmla="*/ 6259136 w 7207403"/>
              <a:gd name="connsiteY177" fmla="*/ 5576711 h 6197600"/>
              <a:gd name="connsiteX178" fmla="*/ 6270425 w 7207403"/>
              <a:gd name="connsiteY178" fmla="*/ 5610578 h 6197600"/>
              <a:gd name="connsiteX179" fmla="*/ 6304292 w 7207403"/>
              <a:gd name="connsiteY179" fmla="*/ 5633156 h 6197600"/>
              <a:gd name="connsiteX180" fmla="*/ 6326870 w 7207403"/>
              <a:gd name="connsiteY180" fmla="*/ 5723467 h 6197600"/>
              <a:gd name="connsiteX181" fmla="*/ 6349448 w 7207403"/>
              <a:gd name="connsiteY181" fmla="*/ 5791200 h 6197600"/>
              <a:gd name="connsiteX182" fmla="*/ 6338159 w 7207403"/>
              <a:gd name="connsiteY182" fmla="*/ 5870223 h 6197600"/>
              <a:gd name="connsiteX183" fmla="*/ 6326870 w 7207403"/>
              <a:gd name="connsiteY183" fmla="*/ 5904089 h 6197600"/>
              <a:gd name="connsiteX184" fmla="*/ 6293003 w 7207403"/>
              <a:gd name="connsiteY184" fmla="*/ 5915378 h 6197600"/>
              <a:gd name="connsiteX185" fmla="*/ 6191403 w 7207403"/>
              <a:gd name="connsiteY185" fmla="*/ 5971823 h 6197600"/>
              <a:gd name="connsiteX186" fmla="*/ 6033359 w 7207403"/>
              <a:gd name="connsiteY186" fmla="*/ 5960534 h 6197600"/>
              <a:gd name="connsiteX187" fmla="*/ 5920470 w 7207403"/>
              <a:gd name="connsiteY187" fmla="*/ 5949245 h 6197600"/>
              <a:gd name="connsiteX188" fmla="*/ 5728559 w 7207403"/>
              <a:gd name="connsiteY188" fmla="*/ 5960534 h 6197600"/>
              <a:gd name="connsiteX189" fmla="*/ 5694692 w 7207403"/>
              <a:gd name="connsiteY189" fmla="*/ 5983111 h 6197600"/>
              <a:gd name="connsiteX190" fmla="*/ 5694692 w 7207403"/>
              <a:gd name="connsiteY190" fmla="*/ 6073423 h 6197600"/>
              <a:gd name="connsiteX191" fmla="*/ 5705981 w 7207403"/>
              <a:gd name="connsiteY191" fmla="*/ 6107289 h 6197600"/>
              <a:gd name="connsiteX192" fmla="*/ 5773714 w 7207403"/>
              <a:gd name="connsiteY192" fmla="*/ 6141156 h 6197600"/>
              <a:gd name="connsiteX193" fmla="*/ 5875314 w 7207403"/>
              <a:gd name="connsiteY193" fmla="*/ 6186311 h 6197600"/>
              <a:gd name="connsiteX194" fmla="*/ 5988203 w 7207403"/>
              <a:gd name="connsiteY194" fmla="*/ 6197600 h 6197600"/>
              <a:gd name="connsiteX195" fmla="*/ 6394603 w 7207403"/>
              <a:gd name="connsiteY195" fmla="*/ 6186311 h 6197600"/>
              <a:gd name="connsiteX196" fmla="*/ 6439759 w 7207403"/>
              <a:gd name="connsiteY196" fmla="*/ 6163734 h 6197600"/>
              <a:gd name="connsiteX197" fmla="*/ 6496203 w 7207403"/>
              <a:gd name="connsiteY197" fmla="*/ 6152445 h 6197600"/>
              <a:gd name="connsiteX198" fmla="*/ 6586514 w 7207403"/>
              <a:gd name="connsiteY198" fmla="*/ 6141156 h 6197600"/>
              <a:gd name="connsiteX199" fmla="*/ 6665536 w 7207403"/>
              <a:gd name="connsiteY199" fmla="*/ 6129867 h 6197600"/>
              <a:gd name="connsiteX200" fmla="*/ 6846159 w 7207403"/>
              <a:gd name="connsiteY200" fmla="*/ 6107289 h 6197600"/>
              <a:gd name="connsiteX201" fmla="*/ 6880025 w 7207403"/>
              <a:gd name="connsiteY201" fmla="*/ 6084711 h 6197600"/>
              <a:gd name="connsiteX202" fmla="*/ 6992914 w 7207403"/>
              <a:gd name="connsiteY202" fmla="*/ 6050845 h 6197600"/>
              <a:gd name="connsiteX203" fmla="*/ 7060648 w 7207403"/>
              <a:gd name="connsiteY203" fmla="*/ 6028267 h 6197600"/>
              <a:gd name="connsiteX204" fmla="*/ 7094514 w 7207403"/>
              <a:gd name="connsiteY204" fmla="*/ 6016978 h 6197600"/>
              <a:gd name="connsiteX205" fmla="*/ 7128381 w 7207403"/>
              <a:gd name="connsiteY205" fmla="*/ 5994400 h 6197600"/>
              <a:gd name="connsiteX206" fmla="*/ 7173536 w 7207403"/>
              <a:gd name="connsiteY206" fmla="*/ 5983111 h 6197600"/>
              <a:gd name="connsiteX207" fmla="*/ 7207403 w 7207403"/>
              <a:gd name="connsiteY207" fmla="*/ 5971823 h 6197600"/>
              <a:gd name="connsiteX208" fmla="*/ 7150959 w 7207403"/>
              <a:gd name="connsiteY208" fmla="*/ 5892800 h 6197600"/>
              <a:gd name="connsiteX209" fmla="*/ 7117092 w 7207403"/>
              <a:gd name="connsiteY209" fmla="*/ 5870223 h 6197600"/>
              <a:gd name="connsiteX210" fmla="*/ 7038070 w 7207403"/>
              <a:gd name="connsiteY210" fmla="*/ 5847645 h 6197600"/>
              <a:gd name="connsiteX211" fmla="*/ 6970336 w 7207403"/>
              <a:gd name="connsiteY211" fmla="*/ 5813778 h 6197600"/>
              <a:gd name="connsiteX212" fmla="*/ 6936470 w 7207403"/>
              <a:gd name="connsiteY212" fmla="*/ 5802489 h 6197600"/>
              <a:gd name="connsiteX213" fmla="*/ 6868736 w 7207403"/>
              <a:gd name="connsiteY213" fmla="*/ 5757334 h 6197600"/>
              <a:gd name="connsiteX214" fmla="*/ 6834870 w 7207403"/>
              <a:gd name="connsiteY214" fmla="*/ 5734756 h 6197600"/>
              <a:gd name="connsiteX215" fmla="*/ 6767136 w 7207403"/>
              <a:gd name="connsiteY215" fmla="*/ 5678311 h 6197600"/>
              <a:gd name="connsiteX216" fmla="*/ 6744559 w 7207403"/>
              <a:gd name="connsiteY216" fmla="*/ 5644445 h 6197600"/>
              <a:gd name="connsiteX217" fmla="*/ 6710692 w 7207403"/>
              <a:gd name="connsiteY217" fmla="*/ 5633156 h 6197600"/>
              <a:gd name="connsiteX218" fmla="*/ 6631670 w 7207403"/>
              <a:gd name="connsiteY218" fmla="*/ 5576711 h 6197600"/>
              <a:gd name="connsiteX219" fmla="*/ 6563936 w 7207403"/>
              <a:gd name="connsiteY219" fmla="*/ 5531556 h 6197600"/>
              <a:gd name="connsiteX220" fmla="*/ 6541359 w 7207403"/>
              <a:gd name="connsiteY220" fmla="*/ 5497689 h 6197600"/>
              <a:gd name="connsiteX221" fmla="*/ 6507492 w 7207403"/>
              <a:gd name="connsiteY221" fmla="*/ 5486400 h 6197600"/>
              <a:gd name="connsiteX222" fmla="*/ 6462336 w 7207403"/>
              <a:gd name="connsiteY222" fmla="*/ 5463823 h 6197600"/>
              <a:gd name="connsiteX223" fmla="*/ 6338159 w 7207403"/>
              <a:gd name="connsiteY223" fmla="*/ 5384800 h 6197600"/>
              <a:gd name="connsiteX224" fmla="*/ 6304292 w 7207403"/>
              <a:gd name="connsiteY224" fmla="*/ 5362223 h 6197600"/>
              <a:gd name="connsiteX225" fmla="*/ 6270425 w 7207403"/>
              <a:gd name="connsiteY225" fmla="*/ 5328356 h 6197600"/>
              <a:gd name="connsiteX226" fmla="*/ 6236559 w 7207403"/>
              <a:gd name="connsiteY226" fmla="*/ 5317067 h 6197600"/>
              <a:gd name="connsiteX227" fmla="*/ 6191403 w 7207403"/>
              <a:gd name="connsiteY227" fmla="*/ 5294489 h 6197600"/>
              <a:gd name="connsiteX228" fmla="*/ 6112381 w 7207403"/>
              <a:gd name="connsiteY228" fmla="*/ 5238045 h 6197600"/>
              <a:gd name="connsiteX229" fmla="*/ 6078514 w 7207403"/>
              <a:gd name="connsiteY229" fmla="*/ 5215467 h 6197600"/>
              <a:gd name="connsiteX230" fmla="*/ 6044648 w 7207403"/>
              <a:gd name="connsiteY230" fmla="*/ 5204178 h 6197600"/>
              <a:gd name="connsiteX231" fmla="*/ 6010781 w 7207403"/>
              <a:gd name="connsiteY231" fmla="*/ 5170311 h 6197600"/>
              <a:gd name="connsiteX232" fmla="*/ 5965625 w 7207403"/>
              <a:gd name="connsiteY232" fmla="*/ 5147734 h 6197600"/>
              <a:gd name="connsiteX233" fmla="*/ 5897892 w 7207403"/>
              <a:gd name="connsiteY233" fmla="*/ 5102578 h 6197600"/>
              <a:gd name="connsiteX234" fmla="*/ 5864025 w 7207403"/>
              <a:gd name="connsiteY234" fmla="*/ 5080000 h 6197600"/>
              <a:gd name="connsiteX235" fmla="*/ 5796292 w 7207403"/>
              <a:gd name="connsiteY235" fmla="*/ 5057423 h 6197600"/>
              <a:gd name="connsiteX236" fmla="*/ 5762425 w 7207403"/>
              <a:gd name="connsiteY236" fmla="*/ 5023556 h 6197600"/>
              <a:gd name="connsiteX237" fmla="*/ 5694692 w 7207403"/>
              <a:gd name="connsiteY237" fmla="*/ 4978400 h 6197600"/>
              <a:gd name="connsiteX238" fmla="*/ 5626959 w 7207403"/>
              <a:gd name="connsiteY238" fmla="*/ 4921956 h 6197600"/>
              <a:gd name="connsiteX239" fmla="*/ 5570514 w 7207403"/>
              <a:gd name="connsiteY239" fmla="*/ 4910667 h 6197600"/>
              <a:gd name="connsiteX240" fmla="*/ 5502781 w 7207403"/>
              <a:gd name="connsiteY240" fmla="*/ 4865511 h 6197600"/>
              <a:gd name="connsiteX241" fmla="*/ 5468914 w 7207403"/>
              <a:gd name="connsiteY241" fmla="*/ 4842934 h 6197600"/>
              <a:gd name="connsiteX242" fmla="*/ 5401181 w 7207403"/>
              <a:gd name="connsiteY242" fmla="*/ 4797778 h 6197600"/>
              <a:gd name="connsiteX243" fmla="*/ 5299581 w 7207403"/>
              <a:gd name="connsiteY243" fmla="*/ 4718756 h 6197600"/>
              <a:gd name="connsiteX244" fmla="*/ 5265714 w 7207403"/>
              <a:gd name="connsiteY244" fmla="*/ 4696178 h 6197600"/>
              <a:gd name="connsiteX245" fmla="*/ 5243136 w 7207403"/>
              <a:gd name="connsiteY245" fmla="*/ 4662311 h 6197600"/>
              <a:gd name="connsiteX246" fmla="*/ 5209270 w 7207403"/>
              <a:gd name="connsiteY246" fmla="*/ 4651023 h 6197600"/>
              <a:gd name="connsiteX247" fmla="*/ 5197981 w 7207403"/>
              <a:gd name="connsiteY247" fmla="*/ 4617156 h 6197600"/>
              <a:gd name="connsiteX248" fmla="*/ 5130248 w 7207403"/>
              <a:gd name="connsiteY248" fmla="*/ 4583289 h 6197600"/>
              <a:gd name="connsiteX249" fmla="*/ 5107670 w 7207403"/>
              <a:gd name="connsiteY249" fmla="*/ 4549423 h 6197600"/>
              <a:gd name="connsiteX250" fmla="*/ 5039936 w 7207403"/>
              <a:gd name="connsiteY250" fmla="*/ 4504267 h 6197600"/>
              <a:gd name="connsiteX251" fmla="*/ 4949625 w 7207403"/>
              <a:gd name="connsiteY251" fmla="*/ 4425245 h 6197600"/>
              <a:gd name="connsiteX252" fmla="*/ 4881892 w 7207403"/>
              <a:gd name="connsiteY252" fmla="*/ 4380089 h 6197600"/>
              <a:gd name="connsiteX253" fmla="*/ 4848025 w 7207403"/>
              <a:gd name="connsiteY253" fmla="*/ 4368800 h 6197600"/>
              <a:gd name="connsiteX254" fmla="*/ 4814159 w 7207403"/>
              <a:gd name="connsiteY254" fmla="*/ 4346223 h 6197600"/>
              <a:gd name="connsiteX255" fmla="*/ 4780292 w 7207403"/>
              <a:gd name="connsiteY255" fmla="*/ 4312356 h 6197600"/>
              <a:gd name="connsiteX256" fmla="*/ 4712559 w 7207403"/>
              <a:gd name="connsiteY256" fmla="*/ 4289778 h 6197600"/>
              <a:gd name="connsiteX257" fmla="*/ 4599670 w 7207403"/>
              <a:gd name="connsiteY257" fmla="*/ 4244623 h 6197600"/>
              <a:gd name="connsiteX258" fmla="*/ 4565803 w 7207403"/>
              <a:gd name="connsiteY258" fmla="*/ 4233334 h 6197600"/>
              <a:gd name="connsiteX259" fmla="*/ 4531936 w 7207403"/>
              <a:gd name="connsiteY259" fmla="*/ 4222045 h 6197600"/>
              <a:gd name="connsiteX260" fmla="*/ 4452914 w 7207403"/>
              <a:gd name="connsiteY260" fmla="*/ 4188178 h 6197600"/>
              <a:gd name="connsiteX261" fmla="*/ 4385181 w 7207403"/>
              <a:gd name="connsiteY261" fmla="*/ 4154311 h 6197600"/>
              <a:gd name="connsiteX262" fmla="*/ 4351314 w 7207403"/>
              <a:gd name="connsiteY262" fmla="*/ 4131734 h 6197600"/>
              <a:gd name="connsiteX263" fmla="*/ 4317448 w 7207403"/>
              <a:gd name="connsiteY263" fmla="*/ 4120445 h 6197600"/>
              <a:gd name="connsiteX264" fmla="*/ 4249714 w 7207403"/>
              <a:gd name="connsiteY264" fmla="*/ 4086578 h 6197600"/>
              <a:gd name="connsiteX265" fmla="*/ 4136825 w 7207403"/>
              <a:gd name="connsiteY265" fmla="*/ 4018845 h 6197600"/>
              <a:gd name="connsiteX266" fmla="*/ 4069092 w 7207403"/>
              <a:gd name="connsiteY266" fmla="*/ 3996267 h 6197600"/>
              <a:gd name="connsiteX267" fmla="*/ 4035225 w 7207403"/>
              <a:gd name="connsiteY267" fmla="*/ 3973689 h 6197600"/>
              <a:gd name="connsiteX268" fmla="*/ 3933625 w 7207403"/>
              <a:gd name="connsiteY268" fmla="*/ 3939823 h 6197600"/>
              <a:gd name="connsiteX269" fmla="*/ 3899759 w 7207403"/>
              <a:gd name="connsiteY269" fmla="*/ 3928534 h 6197600"/>
              <a:gd name="connsiteX270" fmla="*/ 3854603 w 7207403"/>
              <a:gd name="connsiteY270" fmla="*/ 3905956 h 6197600"/>
              <a:gd name="connsiteX271" fmla="*/ 3753003 w 7207403"/>
              <a:gd name="connsiteY271" fmla="*/ 3860800 h 6197600"/>
              <a:gd name="connsiteX272" fmla="*/ 3741714 w 7207403"/>
              <a:gd name="connsiteY272" fmla="*/ 3826934 h 6197600"/>
              <a:gd name="connsiteX273" fmla="*/ 3753003 w 7207403"/>
              <a:gd name="connsiteY273" fmla="*/ 3883378 h 6197600"/>
              <a:gd name="connsiteX274" fmla="*/ 3775581 w 7207403"/>
              <a:gd name="connsiteY274" fmla="*/ 3883378 h 6197600"/>
              <a:gd name="connsiteX275" fmla="*/ 3775581 w 7207403"/>
              <a:gd name="connsiteY275" fmla="*/ 3883378 h 619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</a:cxnLst>
            <a:rect l="l" t="t" r="r" b="b"/>
            <a:pathLst>
              <a:path w="7207403" h="6197600">
                <a:moveTo>
                  <a:pt x="3843314" y="3883378"/>
                </a:moveTo>
                <a:lnTo>
                  <a:pt x="3843314" y="3883378"/>
                </a:lnTo>
                <a:cubicBezTo>
                  <a:pt x="3700507" y="3760972"/>
                  <a:pt x="3814075" y="3852817"/>
                  <a:pt x="3730425" y="3793067"/>
                </a:cubicBezTo>
                <a:cubicBezTo>
                  <a:pt x="3715115" y="3782131"/>
                  <a:pt x="3701225" y="3769172"/>
                  <a:pt x="3685270" y="3759200"/>
                </a:cubicBezTo>
                <a:cubicBezTo>
                  <a:pt x="3637401" y="3729282"/>
                  <a:pt x="3637181" y="3740801"/>
                  <a:pt x="3583670" y="3714045"/>
                </a:cubicBezTo>
                <a:cubicBezTo>
                  <a:pt x="3505711" y="3675065"/>
                  <a:pt x="3598624" y="3703673"/>
                  <a:pt x="3504648" y="3680178"/>
                </a:cubicBezTo>
                <a:cubicBezTo>
                  <a:pt x="3362409" y="3594834"/>
                  <a:pt x="3530355" y="3686996"/>
                  <a:pt x="3391759" y="3635023"/>
                </a:cubicBezTo>
                <a:cubicBezTo>
                  <a:pt x="3379055" y="3630259"/>
                  <a:pt x="3370363" y="3617790"/>
                  <a:pt x="3357892" y="3612445"/>
                </a:cubicBezTo>
                <a:cubicBezTo>
                  <a:pt x="3343631" y="3606333"/>
                  <a:pt x="3327788" y="3604919"/>
                  <a:pt x="3312736" y="3601156"/>
                </a:cubicBezTo>
                <a:cubicBezTo>
                  <a:pt x="3297684" y="3593630"/>
                  <a:pt x="3283546" y="3583900"/>
                  <a:pt x="3267581" y="3578578"/>
                </a:cubicBezTo>
                <a:cubicBezTo>
                  <a:pt x="3249378" y="3572510"/>
                  <a:pt x="3228670" y="3575082"/>
                  <a:pt x="3211136" y="3567289"/>
                </a:cubicBezTo>
                <a:cubicBezTo>
                  <a:pt x="3193943" y="3559648"/>
                  <a:pt x="3182428" y="3542560"/>
                  <a:pt x="3165981" y="3533423"/>
                </a:cubicBezTo>
                <a:cubicBezTo>
                  <a:pt x="3131200" y="3514100"/>
                  <a:pt x="3101580" y="3508856"/>
                  <a:pt x="3064381" y="3499556"/>
                </a:cubicBezTo>
                <a:cubicBezTo>
                  <a:pt x="2988343" y="3423518"/>
                  <a:pt x="3076323" y="3499881"/>
                  <a:pt x="2985359" y="3454400"/>
                </a:cubicBezTo>
                <a:cubicBezTo>
                  <a:pt x="2961089" y="3442265"/>
                  <a:pt x="2940203" y="3424297"/>
                  <a:pt x="2917625" y="3409245"/>
                </a:cubicBezTo>
                <a:cubicBezTo>
                  <a:pt x="2906336" y="3401719"/>
                  <a:pt x="2894468" y="3394997"/>
                  <a:pt x="2883759" y="3386667"/>
                </a:cubicBezTo>
                <a:cubicBezTo>
                  <a:pt x="2849892" y="3360326"/>
                  <a:pt x="2817857" y="3331444"/>
                  <a:pt x="2782159" y="3307645"/>
                </a:cubicBezTo>
                <a:cubicBezTo>
                  <a:pt x="2748292" y="3285067"/>
                  <a:pt x="2709341" y="3268692"/>
                  <a:pt x="2680559" y="3239911"/>
                </a:cubicBezTo>
                <a:cubicBezTo>
                  <a:pt x="2638278" y="3197631"/>
                  <a:pt x="2661838" y="3211094"/>
                  <a:pt x="2612825" y="3194756"/>
                </a:cubicBezTo>
                <a:cubicBezTo>
                  <a:pt x="2566059" y="3163578"/>
                  <a:pt x="2585639" y="3173272"/>
                  <a:pt x="2522514" y="3149600"/>
                </a:cubicBezTo>
                <a:cubicBezTo>
                  <a:pt x="2511372" y="3145422"/>
                  <a:pt x="2499050" y="3144090"/>
                  <a:pt x="2488648" y="3138311"/>
                </a:cubicBezTo>
                <a:cubicBezTo>
                  <a:pt x="2464928" y="3125133"/>
                  <a:pt x="2445184" y="3105291"/>
                  <a:pt x="2420914" y="3093156"/>
                </a:cubicBezTo>
                <a:cubicBezTo>
                  <a:pt x="2405862" y="3085630"/>
                  <a:pt x="2390189" y="3079236"/>
                  <a:pt x="2375759" y="3070578"/>
                </a:cubicBezTo>
                <a:cubicBezTo>
                  <a:pt x="2352491" y="3056617"/>
                  <a:pt x="2330603" y="3040475"/>
                  <a:pt x="2308025" y="3025423"/>
                </a:cubicBezTo>
                <a:cubicBezTo>
                  <a:pt x="2296736" y="3017897"/>
                  <a:pt x="2286294" y="3008913"/>
                  <a:pt x="2274159" y="3002845"/>
                </a:cubicBezTo>
                <a:cubicBezTo>
                  <a:pt x="2259107" y="2995319"/>
                  <a:pt x="2243614" y="2988616"/>
                  <a:pt x="2229003" y="2980267"/>
                </a:cubicBezTo>
                <a:cubicBezTo>
                  <a:pt x="2173278" y="2948424"/>
                  <a:pt x="2214593" y="2964205"/>
                  <a:pt x="2149981" y="2923823"/>
                </a:cubicBezTo>
                <a:cubicBezTo>
                  <a:pt x="2135710" y="2914904"/>
                  <a:pt x="2118827" y="2910580"/>
                  <a:pt x="2104825" y="2901245"/>
                </a:cubicBezTo>
                <a:cubicBezTo>
                  <a:pt x="2073515" y="2880372"/>
                  <a:pt x="2050213" y="2845410"/>
                  <a:pt x="2014514" y="2833511"/>
                </a:cubicBezTo>
                <a:lnTo>
                  <a:pt x="1946781" y="2810934"/>
                </a:lnTo>
                <a:cubicBezTo>
                  <a:pt x="1939255" y="2799645"/>
                  <a:pt x="1934798" y="2785543"/>
                  <a:pt x="1924203" y="2777067"/>
                </a:cubicBezTo>
                <a:cubicBezTo>
                  <a:pt x="1914911" y="2769633"/>
                  <a:pt x="1900738" y="2771557"/>
                  <a:pt x="1890336" y="2765778"/>
                </a:cubicBezTo>
                <a:cubicBezTo>
                  <a:pt x="1866616" y="2752600"/>
                  <a:pt x="1841790" y="2739810"/>
                  <a:pt x="1822603" y="2720623"/>
                </a:cubicBezTo>
                <a:cubicBezTo>
                  <a:pt x="1800025" y="2698045"/>
                  <a:pt x="1772582" y="2679456"/>
                  <a:pt x="1754870" y="2652889"/>
                </a:cubicBezTo>
                <a:cubicBezTo>
                  <a:pt x="1747344" y="2641600"/>
                  <a:pt x="1741886" y="2628617"/>
                  <a:pt x="1732292" y="2619023"/>
                </a:cubicBezTo>
                <a:cubicBezTo>
                  <a:pt x="1667068" y="2553800"/>
                  <a:pt x="1729286" y="2645798"/>
                  <a:pt x="1664559" y="2562578"/>
                </a:cubicBezTo>
                <a:cubicBezTo>
                  <a:pt x="1593643" y="2471400"/>
                  <a:pt x="1651098" y="2515975"/>
                  <a:pt x="1585536" y="2472267"/>
                </a:cubicBezTo>
                <a:lnTo>
                  <a:pt x="1540381" y="2404534"/>
                </a:lnTo>
                <a:cubicBezTo>
                  <a:pt x="1518181" y="2371234"/>
                  <a:pt x="1516531" y="2363963"/>
                  <a:pt x="1483936" y="2336800"/>
                </a:cubicBezTo>
                <a:cubicBezTo>
                  <a:pt x="1473513" y="2328114"/>
                  <a:pt x="1461359" y="2321749"/>
                  <a:pt x="1450070" y="2314223"/>
                </a:cubicBezTo>
                <a:cubicBezTo>
                  <a:pt x="1438781" y="2299171"/>
                  <a:pt x="1429507" y="2282371"/>
                  <a:pt x="1416203" y="2269067"/>
                </a:cubicBezTo>
                <a:cubicBezTo>
                  <a:pt x="1402899" y="2255763"/>
                  <a:pt x="1385333" y="2247444"/>
                  <a:pt x="1371048" y="2235200"/>
                </a:cubicBezTo>
                <a:cubicBezTo>
                  <a:pt x="1358927" y="2224810"/>
                  <a:pt x="1349446" y="2211554"/>
                  <a:pt x="1337181" y="2201334"/>
                </a:cubicBezTo>
                <a:cubicBezTo>
                  <a:pt x="1326758" y="2192648"/>
                  <a:pt x="1313737" y="2187442"/>
                  <a:pt x="1303314" y="2178756"/>
                </a:cubicBezTo>
                <a:cubicBezTo>
                  <a:pt x="1237137" y="2123608"/>
                  <a:pt x="1297610" y="2168105"/>
                  <a:pt x="1246870" y="2111023"/>
                </a:cubicBezTo>
                <a:cubicBezTo>
                  <a:pt x="1143771" y="1995038"/>
                  <a:pt x="1207798" y="2086282"/>
                  <a:pt x="1156559" y="2009423"/>
                </a:cubicBezTo>
                <a:cubicBezTo>
                  <a:pt x="1148610" y="1977628"/>
                  <a:pt x="1144159" y="1945944"/>
                  <a:pt x="1122692" y="1919111"/>
                </a:cubicBezTo>
                <a:cubicBezTo>
                  <a:pt x="1102746" y="1894178"/>
                  <a:pt x="1077537" y="1873956"/>
                  <a:pt x="1054959" y="1851378"/>
                </a:cubicBezTo>
                <a:lnTo>
                  <a:pt x="1021092" y="1817511"/>
                </a:lnTo>
                <a:cubicBezTo>
                  <a:pt x="1009803" y="1806222"/>
                  <a:pt x="996081" y="1796929"/>
                  <a:pt x="987225" y="1783645"/>
                </a:cubicBezTo>
                <a:cubicBezTo>
                  <a:pt x="972173" y="1761067"/>
                  <a:pt x="961258" y="1735098"/>
                  <a:pt x="942070" y="1715911"/>
                </a:cubicBezTo>
                <a:cubicBezTo>
                  <a:pt x="930781" y="1704622"/>
                  <a:pt x="918004" y="1694647"/>
                  <a:pt x="908203" y="1682045"/>
                </a:cubicBezTo>
                <a:cubicBezTo>
                  <a:pt x="891544" y="1660626"/>
                  <a:pt x="882236" y="1633498"/>
                  <a:pt x="863048" y="1614311"/>
                </a:cubicBezTo>
                <a:cubicBezTo>
                  <a:pt x="851759" y="1603022"/>
                  <a:pt x="839402" y="1592709"/>
                  <a:pt x="829181" y="1580445"/>
                </a:cubicBezTo>
                <a:cubicBezTo>
                  <a:pt x="820495" y="1570022"/>
                  <a:pt x="816197" y="1556172"/>
                  <a:pt x="806603" y="1546578"/>
                </a:cubicBezTo>
                <a:cubicBezTo>
                  <a:pt x="797009" y="1536984"/>
                  <a:pt x="784025" y="1531526"/>
                  <a:pt x="772736" y="1524000"/>
                </a:cubicBezTo>
                <a:cubicBezTo>
                  <a:pt x="768973" y="1508948"/>
                  <a:pt x="770054" y="1491754"/>
                  <a:pt x="761448" y="1478845"/>
                </a:cubicBezTo>
                <a:cubicBezTo>
                  <a:pt x="753922" y="1467556"/>
                  <a:pt x="738004" y="1464953"/>
                  <a:pt x="727581" y="1456267"/>
                </a:cubicBezTo>
                <a:cubicBezTo>
                  <a:pt x="715316" y="1446046"/>
                  <a:pt x="702994" y="1435391"/>
                  <a:pt x="693714" y="1422400"/>
                </a:cubicBezTo>
                <a:cubicBezTo>
                  <a:pt x="683933" y="1408706"/>
                  <a:pt x="681649" y="1390386"/>
                  <a:pt x="671136" y="1377245"/>
                </a:cubicBezTo>
                <a:cubicBezTo>
                  <a:pt x="651190" y="1352312"/>
                  <a:pt x="603403" y="1309511"/>
                  <a:pt x="603403" y="1309511"/>
                </a:cubicBezTo>
                <a:cubicBezTo>
                  <a:pt x="594221" y="1281966"/>
                  <a:pt x="591420" y="1263662"/>
                  <a:pt x="569536" y="1241778"/>
                </a:cubicBezTo>
                <a:cubicBezTo>
                  <a:pt x="559942" y="1232184"/>
                  <a:pt x="546959" y="1226726"/>
                  <a:pt x="535670" y="1219200"/>
                </a:cubicBezTo>
                <a:cubicBezTo>
                  <a:pt x="482988" y="1140178"/>
                  <a:pt x="513092" y="1166519"/>
                  <a:pt x="456648" y="1128889"/>
                </a:cubicBezTo>
                <a:cubicBezTo>
                  <a:pt x="388418" y="992432"/>
                  <a:pt x="479986" y="1156896"/>
                  <a:pt x="400203" y="1061156"/>
                </a:cubicBezTo>
                <a:cubicBezTo>
                  <a:pt x="389430" y="1048228"/>
                  <a:pt x="386283" y="1030430"/>
                  <a:pt x="377625" y="1016000"/>
                </a:cubicBezTo>
                <a:cubicBezTo>
                  <a:pt x="363664" y="992732"/>
                  <a:pt x="341051" y="974009"/>
                  <a:pt x="332470" y="948267"/>
                </a:cubicBezTo>
                <a:cubicBezTo>
                  <a:pt x="296131" y="839250"/>
                  <a:pt x="354403" y="1008743"/>
                  <a:pt x="298603" y="869245"/>
                </a:cubicBezTo>
                <a:cubicBezTo>
                  <a:pt x="289764" y="847148"/>
                  <a:pt x="283551" y="824089"/>
                  <a:pt x="276025" y="801511"/>
                </a:cubicBezTo>
                <a:cubicBezTo>
                  <a:pt x="272262" y="790222"/>
                  <a:pt x="271336" y="777546"/>
                  <a:pt x="264736" y="767645"/>
                </a:cubicBezTo>
                <a:cubicBezTo>
                  <a:pt x="257210" y="756356"/>
                  <a:pt x="247669" y="746176"/>
                  <a:pt x="242159" y="733778"/>
                </a:cubicBezTo>
                <a:cubicBezTo>
                  <a:pt x="232493" y="712030"/>
                  <a:pt x="227107" y="688623"/>
                  <a:pt x="219581" y="666045"/>
                </a:cubicBezTo>
                <a:lnTo>
                  <a:pt x="197003" y="598311"/>
                </a:lnTo>
                <a:cubicBezTo>
                  <a:pt x="193240" y="587022"/>
                  <a:pt x="188600" y="575989"/>
                  <a:pt x="185714" y="564445"/>
                </a:cubicBezTo>
                <a:cubicBezTo>
                  <a:pt x="171539" y="507745"/>
                  <a:pt x="179331" y="534008"/>
                  <a:pt x="163136" y="485423"/>
                </a:cubicBezTo>
                <a:cubicBezTo>
                  <a:pt x="159373" y="451556"/>
                  <a:pt x="154115" y="417823"/>
                  <a:pt x="151848" y="383823"/>
                </a:cubicBezTo>
                <a:cubicBezTo>
                  <a:pt x="146586" y="304886"/>
                  <a:pt x="148179" y="225500"/>
                  <a:pt x="140559" y="146756"/>
                </a:cubicBezTo>
                <a:cubicBezTo>
                  <a:pt x="133765" y="76552"/>
                  <a:pt x="124498" y="53418"/>
                  <a:pt x="106692" y="0"/>
                </a:cubicBezTo>
                <a:cubicBezTo>
                  <a:pt x="99166" y="11289"/>
                  <a:pt x="90182" y="21732"/>
                  <a:pt x="84114" y="33867"/>
                </a:cubicBezTo>
                <a:cubicBezTo>
                  <a:pt x="75092" y="51910"/>
                  <a:pt x="66358" y="96012"/>
                  <a:pt x="61536" y="112889"/>
                </a:cubicBezTo>
                <a:cubicBezTo>
                  <a:pt x="58267" y="124331"/>
                  <a:pt x="52582" y="135088"/>
                  <a:pt x="50248" y="146756"/>
                </a:cubicBezTo>
                <a:cubicBezTo>
                  <a:pt x="0" y="398002"/>
                  <a:pt x="47286" y="203759"/>
                  <a:pt x="16381" y="327378"/>
                </a:cubicBezTo>
                <a:cubicBezTo>
                  <a:pt x="20144" y="428978"/>
                  <a:pt x="21124" y="530719"/>
                  <a:pt x="27670" y="632178"/>
                </a:cubicBezTo>
                <a:cubicBezTo>
                  <a:pt x="28669" y="647661"/>
                  <a:pt x="35593" y="662188"/>
                  <a:pt x="38959" y="677334"/>
                </a:cubicBezTo>
                <a:cubicBezTo>
                  <a:pt x="43121" y="696064"/>
                  <a:pt x="46485" y="714963"/>
                  <a:pt x="50248" y="733778"/>
                </a:cubicBezTo>
                <a:cubicBezTo>
                  <a:pt x="74778" y="1114009"/>
                  <a:pt x="58326" y="967742"/>
                  <a:pt x="84114" y="1174045"/>
                </a:cubicBezTo>
                <a:cubicBezTo>
                  <a:pt x="80351" y="1245541"/>
                  <a:pt x="78114" y="1317134"/>
                  <a:pt x="72825" y="1388534"/>
                </a:cubicBezTo>
                <a:cubicBezTo>
                  <a:pt x="66747" y="1470592"/>
                  <a:pt x="68507" y="1457932"/>
                  <a:pt x="50248" y="1512711"/>
                </a:cubicBezTo>
                <a:cubicBezTo>
                  <a:pt x="26719" y="1865639"/>
                  <a:pt x="47812" y="1515632"/>
                  <a:pt x="27670" y="2099734"/>
                </a:cubicBezTo>
                <a:cubicBezTo>
                  <a:pt x="24944" y="2178799"/>
                  <a:pt x="20144" y="2257778"/>
                  <a:pt x="16381" y="2336800"/>
                </a:cubicBezTo>
                <a:cubicBezTo>
                  <a:pt x="20144" y="2588919"/>
                  <a:pt x="21668" y="2841081"/>
                  <a:pt x="27670" y="3093156"/>
                </a:cubicBezTo>
                <a:cubicBezTo>
                  <a:pt x="29195" y="3157219"/>
                  <a:pt x="37204" y="3221010"/>
                  <a:pt x="38959" y="3285067"/>
                </a:cubicBezTo>
                <a:cubicBezTo>
                  <a:pt x="44731" y="3495748"/>
                  <a:pt x="46485" y="3706519"/>
                  <a:pt x="50248" y="3917245"/>
                </a:cubicBezTo>
                <a:cubicBezTo>
                  <a:pt x="65300" y="3905956"/>
                  <a:pt x="86989" y="3900206"/>
                  <a:pt x="95403" y="3883378"/>
                </a:cubicBezTo>
                <a:cubicBezTo>
                  <a:pt x="107302" y="3859579"/>
                  <a:pt x="101474" y="3830447"/>
                  <a:pt x="106692" y="3804356"/>
                </a:cubicBezTo>
                <a:cubicBezTo>
                  <a:pt x="110588" y="3784878"/>
                  <a:pt x="124701" y="3749309"/>
                  <a:pt x="140559" y="3736623"/>
                </a:cubicBezTo>
                <a:cubicBezTo>
                  <a:pt x="149851" y="3729190"/>
                  <a:pt x="163782" y="3730656"/>
                  <a:pt x="174425" y="3725334"/>
                </a:cubicBezTo>
                <a:cubicBezTo>
                  <a:pt x="186560" y="3719266"/>
                  <a:pt x="195894" y="3708266"/>
                  <a:pt x="208292" y="3702756"/>
                </a:cubicBezTo>
                <a:cubicBezTo>
                  <a:pt x="230040" y="3693090"/>
                  <a:pt x="276025" y="3680178"/>
                  <a:pt x="276025" y="3680178"/>
                </a:cubicBezTo>
                <a:cubicBezTo>
                  <a:pt x="288810" y="3681456"/>
                  <a:pt x="388262" y="3683031"/>
                  <a:pt x="422781" y="3702756"/>
                </a:cubicBezTo>
                <a:cubicBezTo>
                  <a:pt x="518457" y="3757429"/>
                  <a:pt x="424155" y="3722031"/>
                  <a:pt x="501803" y="3747911"/>
                </a:cubicBezTo>
                <a:cubicBezTo>
                  <a:pt x="513092" y="3759200"/>
                  <a:pt x="523068" y="3771976"/>
                  <a:pt x="535670" y="3781778"/>
                </a:cubicBezTo>
                <a:cubicBezTo>
                  <a:pt x="535705" y="3781806"/>
                  <a:pt x="620318" y="3838210"/>
                  <a:pt x="637270" y="3849511"/>
                </a:cubicBezTo>
                <a:lnTo>
                  <a:pt x="671136" y="3872089"/>
                </a:lnTo>
                <a:lnTo>
                  <a:pt x="705003" y="3894667"/>
                </a:lnTo>
                <a:cubicBezTo>
                  <a:pt x="746720" y="3957243"/>
                  <a:pt x="703713" y="3907748"/>
                  <a:pt x="761448" y="3939823"/>
                </a:cubicBezTo>
                <a:cubicBezTo>
                  <a:pt x="785168" y="3953001"/>
                  <a:pt x="803439" y="3976397"/>
                  <a:pt x="829181" y="3984978"/>
                </a:cubicBezTo>
                <a:lnTo>
                  <a:pt x="896914" y="4007556"/>
                </a:lnTo>
                <a:cubicBezTo>
                  <a:pt x="925289" y="4092682"/>
                  <a:pt x="887013" y="3987754"/>
                  <a:pt x="930781" y="4075289"/>
                </a:cubicBezTo>
                <a:cubicBezTo>
                  <a:pt x="936103" y="4085932"/>
                  <a:pt x="934636" y="4099864"/>
                  <a:pt x="942070" y="4109156"/>
                </a:cubicBezTo>
                <a:cubicBezTo>
                  <a:pt x="950545" y="4119750"/>
                  <a:pt x="964647" y="4124208"/>
                  <a:pt x="975936" y="4131734"/>
                </a:cubicBezTo>
                <a:cubicBezTo>
                  <a:pt x="1001481" y="4208367"/>
                  <a:pt x="964383" y="4120177"/>
                  <a:pt x="1054959" y="4210756"/>
                </a:cubicBezTo>
                <a:cubicBezTo>
                  <a:pt x="1066248" y="4222045"/>
                  <a:pt x="1075541" y="4235767"/>
                  <a:pt x="1088825" y="4244623"/>
                </a:cubicBezTo>
                <a:cubicBezTo>
                  <a:pt x="1098726" y="4251224"/>
                  <a:pt x="1111250" y="4252642"/>
                  <a:pt x="1122692" y="4255911"/>
                </a:cubicBezTo>
                <a:cubicBezTo>
                  <a:pt x="1221882" y="4284250"/>
                  <a:pt x="1120542" y="4251431"/>
                  <a:pt x="1201714" y="4278489"/>
                </a:cubicBezTo>
                <a:cubicBezTo>
                  <a:pt x="1216185" y="4274871"/>
                  <a:pt x="1264539" y="4264010"/>
                  <a:pt x="1280736" y="4255911"/>
                </a:cubicBezTo>
                <a:cubicBezTo>
                  <a:pt x="1292871" y="4249843"/>
                  <a:pt x="1302205" y="4238844"/>
                  <a:pt x="1314603" y="4233334"/>
                </a:cubicBezTo>
                <a:cubicBezTo>
                  <a:pt x="1336351" y="4223668"/>
                  <a:pt x="1382336" y="4210756"/>
                  <a:pt x="1382336" y="4210756"/>
                </a:cubicBezTo>
                <a:cubicBezTo>
                  <a:pt x="1423729" y="4214519"/>
                  <a:pt x="1465315" y="4216552"/>
                  <a:pt x="1506514" y="4222045"/>
                </a:cubicBezTo>
                <a:cubicBezTo>
                  <a:pt x="1521893" y="4224096"/>
                  <a:pt x="1536225" y="4231863"/>
                  <a:pt x="1551670" y="4233334"/>
                </a:cubicBezTo>
                <a:cubicBezTo>
                  <a:pt x="1615462" y="4239410"/>
                  <a:pt x="1679611" y="4240860"/>
                  <a:pt x="1743581" y="4244623"/>
                </a:cubicBezTo>
                <a:lnTo>
                  <a:pt x="1845181" y="4278489"/>
                </a:lnTo>
                <a:lnTo>
                  <a:pt x="1879048" y="4289778"/>
                </a:lnTo>
                <a:cubicBezTo>
                  <a:pt x="1909342" y="4283719"/>
                  <a:pt x="1978670" y="4272280"/>
                  <a:pt x="2003225" y="4255911"/>
                </a:cubicBezTo>
                <a:cubicBezTo>
                  <a:pt x="2014514" y="4248385"/>
                  <a:pt x="2024694" y="4238844"/>
                  <a:pt x="2037092" y="4233334"/>
                </a:cubicBezTo>
                <a:cubicBezTo>
                  <a:pt x="2090763" y="4209480"/>
                  <a:pt x="2115759" y="4208934"/>
                  <a:pt x="2172559" y="4199467"/>
                </a:cubicBezTo>
                <a:cubicBezTo>
                  <a:pt x="2266472" y="4168162"/>
                  <a:pt x="2116819" y="4215804"/>
                  <a:pt x="2285448" y="4176889"/>
                </a:cubicBezTo>
                <a:cubicBezTo>
                  <a:pt x="2308638" y="4171538"/>
                  <a:pt x="2353181" y="4154311"/>
                  <a:pt x="2353181" y="4154311"/>
                </a:cubicBezTo>
                <a:cubicBezTo>
                  <a:pt x="2488648" y="4158074"/>
                  <a:pt x="2624406" y="4155945"/>
                  <a:pt x="2759581" y="4165600"/>
                </a:cubicBezTo>
                <a:cubicBezTo>
                  <a:pt x="2783320" y="4167296"/>
                  <a:pt x="2804226" y="4182406"/>
                  <a:pt x="2827314" y="4188178"/>
                </a:cubicBezTo>
                <a:lnTo>
                  <a:pt x="2917625" y="4210756"/>
                </a:lnTo>
                <a:cubicBezTo>
                  <a:pt x="2932677" y="4214519"/>
                  <a:pt x="2948062" y="4217139"/>
                  <a:pt x="2962781" y="4222045"/>
                </a:cubicBezTo>
                <a:cubicBezTo>
                  <a:pt x="2974070" y="4225808"/>
                  <a:pt x="2984979" y="4231000"/>
                  <a:pt x="2996648" y="4233334"/>
                </a:cubicBezTo>
                <a:cubicBezTo>
                  <a:pt x="3022739" y="4238552"/>
                  <a:pt x="3049329" y="4240860"/>
                  <a:pt x="3075670" y="4244623"/>
                </a:cubicBezTo>
                <a:cubicBezTo>
                  <a:pt x="3151571" y="4269923"/>
                  <a:pt x="3132957" y="4275455"/>
                  <a:pt x="3211136" y="4255911"/>
                </a:cubicBezTo>
                <a:cubicBezTo>
                  <a:pt x="3234225" y="4250139"/>
                  <a:pt x="3256292" y="4240860"/>
                  <a:pt x="3278870" y="4233334"/>
                </a:cubicBezTo>
                <a:lnTo>
                  <a:pt x="3312736" y="4222045"/>
                </a:lnTo>
                <a:lnTo>
                  <a:pt x="4091670" y="4233334"/>
                </a:lnTo>
                <a:cubicBezTo>
                  <a:pt x="4114551" y="4233944"/>
                  <a:pt x="4137197" y="4239072"/>
                  <a:pt x="4159403" y="4244623"/>
                </a:cubicBezTo>
                <a:cubicBezTo>
                  <a:pt x="4182491" y="4250395"/>
                  <a:pt x="4204048" y="4261428"/>
                  <a:pt x="4227136" y="4267200"/>
                </a:cubicBezTo>
                <a:cubicBezTo>
                  <a:pt x="4283836" y="4281375"/>
                  <a:pt x="4257573" y="4273583"/>
                  <a:pt x="4306159" y="4289778"/>
                </a:cubicBezTo>
                <a:cubicBezTo>
                  <a:pt x="4403208" y="4354479"/>
                  <a:pt x="4280421" y="4276910"/>
                  <a:pt x="4373892" y="4323645"/>
                </a:cubicBezTo>
                <a:cubicBezTo>
                  <a:pt x="4386027" y="4329713"/>
                  <a:pt x="4395288" y="4340879"/>
                  <a:pt x="4407759" y="4346223"/>
                </a:cubicBezTo>
                <a:cubicBezTo>
                  <a:pt x="4422019" y="4352335"/>
                  <a:pt x="4437700" y="4354468"/>
                  <a:pt x="4452914" y="4357511"/>
                </a:cubicBezTo>
                <a:cubicBezTo>
                  <a:pt x="4528426" y="4372613"/>
                  <a:pt x="4558172" y="4372211"/>
                  <a:pt x="4644825" y="4380089"/>
                </a:cubicBezTo>
                <a:cubicBezTo>
                  <a:pt x="4656114" y="4383852"/>
                  <a:pt x="4668049" y="4386056"/>
                  <a:pt x="4678692" y="4391378"/>
                </a:cubicBezTo>
                <a:cubicBezTo>
                  <a:pt x="4766230" y="4435147"/>
                  <a:pt x="4661299" y="4396869"/>
                  <a:pt x="4746425" y="4425245"/>
                </a:cubicBezTo>
                <a:cubicBezTo>
                  <a:pt x="4755607" y="4452789"/>
                  <a:pt x="4758408" y="4471094"/>
                  <a:pt x="4780292" y="4492978"/>
                </a:cubicBezTo>
                <a:cubicBezTo>
                  <a:pt x="4789886" y="4502572"/>
                  <a:pt x="4802870" y="4508030"/>
                  <a:pt x="4814159" y="4515556"/>
                </a:cubicBezTo>
                <a:cubicBezTo>
                  <a:pt x="4841002" y="4596084"/>
                  <a:pt x="4802940" y="4498727"/>
                  <a:pt x="4859314" y="4583289"/>
                </a:cubicBezTo>
                <a:cubicBezTo>
                  <a:pt x="4865915" y="4593190"/>
                  <a:pt x="4862189" y="4608742"/>
                  <a:pt x="4870603" y="4617156"/>
                </a:cubicBezTo>
                <a:cubicBezTo>
                  <a:pt x="4889790" y="4636343"/>
                  <a:pt x="4915758" y="4647259"/>
                  <a:pt x="4938336" y="4662311"/>
                </a:cubicBezTo>
                <a:cubicBezTo>
                  <a:pt x="4949625" y="4669837"/>
                  <a:pt x="4959332" y="4680598"/>
                  <a:pt x="4972203" y="4684889"/>
                </a:cubicBezTo>
                <a:cubicBezTo>
                  <a:pt x="5021429" y="4701298"/>
                  <a:pt x="5038023" y="4700229"/>
                  <a:pt x="5073803" y="4730045"/>
                </a:cubicBezTo>
                <a:cubicBezTo>
                  <a:pt x="5086068" y="4740265"/>
                  <a:pt x="5097869" y="4751309"/>
                  <a:pt x="5107670" y="4763911"/>
                </a:cubicBezTo>
                <a:cubicBezTo>
                  <a:pt x="5124329" y="4785330"/>
                  <a:pt x="5133637" y="4812458"/>
                  <a:pt x="5152825" y="4831645"/>
                </a:cubicBezTo>
                <a:cubicBezTo>
                  <a:pt x="5205879" y="4884698"/>
                  <a:pt x="5177837" y="4852228"/>
                  <a:pt x="5231848" y="4933245"/>
                </a:cubicBezTo>
                <a:cubicBezTo>
                  <a:pt x="5231849" y="4933247"/>
                  <a:pt x="5277002" y="5000977"/>
                  <a:pt x="5277003" y="5000978"/>
                </a:cubicBezTo>
                <a:cubicBezTo>
                  <a:pt x="5288292" y="5008504"/>
                  <a:pt x="5298472" y="5018046"/>
                  <a:pt x="5310870" y="5023556"/>
                </a:cubicBezTo>
                <a:cubicBezTo>
                  <a:pt x="5332618" y="5033222"/>
                  <a:pt x="5356025" y="5038608"/>
                  <a:pt x="5378603" y="5046134"/>
                </a:cubicBezTo>
                <a:cubicBezTo>
                  <a:pt x="5389892" y="5049897"/>
                  <a:pt x="5400801" y="5055089"/>
                  <a:pt x="5412470" y="5057423"/>
                </a:cubicBezTo>
                <a:cubicBezTo>
                  <a:pt x="5431285" y="5061186"/>
                  <a:pt x="5450403" y="5063663"/>
                  <a:pt x="5468914" y="5068711"/>
                </a:cubicBezTo>
                <a:cubicBezTo>
                  <a:pt x="5491875" y="5074973"/>
                  <a:pt x="5514070" y="5083763"/>
                  <a:pt x="5536648" y="5091289"/>
                </a:cubicBezTo>
                <a:lnTo>
                  <a:pt x="5570514" y="5102578"/>
                </a:lnTo>
                <a:cubicBezTo>
                  <a:pt x="5581803" y="5113867"/>
                  <a:pt x="5591779" y="5126643"/>
                  <a:pt x="5604381" y="5136445"/>
                </a:cubicBezTo>
                <a:cubicBezTo>
                  <a:pt x="5625800" y="5153104"/>
                  <a:pt x="5672114" y="5181600"/>
                  <a:pt x="5672114" y="5181600"/>
                </a:cubicBezTo>
                <a:cubicBezTo>
                  <a:pt x="5679640" y="5196652"/>
                  <a:pt x="5683919" y="5213828"/>
                  <a:pt x="5694692" y="5226756"/>
                </a:cubicBezTo>
                <a:cubicBezTo>
                  <a:pt x="5703378" y="5237179"/>
                  <a:pt x="5720083" y="5238739"/>
                  <a:pt x="5728559" y="5249334"/>
                </a:cubicBezTo>
                <a:cubicBezTo>
                  <a:pt x="5735993" y="5258626"/>
                  <a:pt x="5730556" y="5275767"/>
                  <a:pt x="5739848" y="5283200"/>
                </a:cubicBezTo>
                <a:cubicBezTo>
                  <a:pt x="5751963" y="5292892"/>
                  <a:pt x="5770085" y="5290227"/>
                  <a:pt x="5785003" y="5294489"/>
                </a:cubicBezTo>
                <a:cubicBezTo>
                  <a:pt x="5796445" y="5297758"/>
                  <a:pt x="5807581" y="5302015"/>
                  <a:pt x="5818870" y="5305778"/>
                </a:cubicBezTo>
                <a:cubicBezTo>
                  <a:pt x="5830159" y="5313304"/>
                  <a:pt x="5840601" y="5322288"/>
                  <a:pt x="5852736" y="5328356"/>
                </a:cubicBezTo>
                <a:cubicBezTo>
                  <a:pt x="5870780" y="5337378"/>
                  <a:pt x="5914880" y="5346111"/>
                  <a:pt x="5931759" y="5350934"/>
                </a:cubicBezTo>
                <a:cubicBezTo>
                  <a:pt x="6012969" y="5374137"/>
                  <a:pt x="5906490" y="5354832"/>
                  <a:pt x="6055936" y="5373511"/>
                </a:cubicBezTo>
                <a:cubicBezTo>
                  <a:pt x="6078514" y="5381037"/>
                  <a:pt x="6110469" y="5376287"/>
                  <a:pt x="6123670" y="5396089"/>
                </a:cubicBezTo>
                <a:cubicBezTo>
                  <a:pt x="6152849" y="5439857"/>
                  <a:pt x="6133377" y="5425665"/>
                  <a:pt x="6180114" y="5441245"/>
                </a:cubicBezTo>
                <a:cubicBezTo>
                  <a:pt x="6199984" y="5500854"/>
                  <a:pt x="6184802" y="5465209"/>
                  <a:pt x="6236559" y="5542845"/>
                </a:cubicBezTo>
                <a:cubicBezTo>
                  <a:pt x="6244085" y="5554134"/>
                  <a:pt x="6254846" y="5563840"/>
                  <a:pt x="6259136" y="5576711"/>
                </a:cubicBezTo>
                <a:cubicBezTo>
                  <a:pt x="6262899" y="5588000"/>
                  <a:pt x="6262991" y="5601286"/>
                  <a:pt x="6270425" y="5610578"/>
                </a:cubicBezTo>
                <a:cubicBezTo>
                  <a:pt x="6278901" y="5621173"/>
                  <a:pt x="6293003" y="5625630"/>
                  <a:pt x="6304292" y="5633156"/>
                </a:cubicBezTo>
                <a:cubicBezTo>
                  <a:pt x="6338547" y="5735921"/>
                  <a:pt x="6286000" y="5573612"/>
                  <a:pt x="6326870" y="5723467"/>
                </a:cubicBezTo>
                <a:cubicBezTo>
                  <a:pt x="6333132" y="5746427"/>
                  <a:pt x="6349448" y="5791200"/>
                  <a:pt x="6349448" y="5791200"/>
                </a:cubicBezTo>
                <a:cubicBezTo>
                  <a:pt x="6345685" y="5817541"/>
                  <a:pt x="6343377" y="5844131"/>
                  <a:pt x="6338159" y="5870223"/>
                </a:cubicBezTo>
                <a:cubicBezTo>
                  <a:pt x="6335825" y="5881891"/>
                  <a:pt x="6335284" y="5895675"/>
                  <a:pt x="6326870" y="5904089"/>
                </a:cubicBezTo>
                <a:cubicBezTo>
                  <a:pt x="6318456" y="5912503"/>
                  <a:pt x="6303405" y="5909599"/>
                  <a:pt x="6293003" y="5915378"/>
                </a:cubicBezTo>
                <a:cubicBezTo>
                  <a:pt x="6176551" y="5980074"/>
                  <a:pt x="6268035" y="5946279"/>
                  <a:pt x="6191403" y="5971823"/>
                </a:cubicBezTo>
                <a:lnTo>
                  <a:pt x="6033359" y="5960534"/>
                </a:lnTo>
                <a:cubicBezTo>
                  <a:pt x="5995672" y="5957393"/>
                  <a:pt x="5958287" y="5949245"/>
                  <a:pt x="5920470" y="5949245"/>
                </a:cubicBezTo>
                <a:cubicBezTo>
                  <a:pt x="5856389" y="5949245"/>
                  <a:pt x="5792529" y="5956771"/>
                  <a:pt x="5728559" y="5960534"/>
                </a:cubicBezTo>
                <a:cubicBezTo>
                  <a:pt x="5717270" y="5968060"/>
                  <a:pt x="5703168" y="5972517"/>
                  <a:pt x="5694692" y="5983111"/>
                </a:cubicBezTo>
                <a:cubicBezTo>
                  <a:pt x="5673159" y="6010027"/>
                  <a:pt x="5687803" y="6045869"/>
                  <a:pt x="5694692" y="6073423"/>
                </a:cubicBezTo>
                <a:cubicBezTo>
                  <a:pt x="5697578" y="6084967"/>
                  <a:pt x="5698547" y="6097997"/>
                  <a:pt x="5705981" y="6107289"/>
                </a:cubicBezTo>
                <a:cubicBezTo>
                  <a:pt x="5724846" y="6130870"/>
                  <a:pt x="5748817" y="6130486"/>
                  <a:pt x="5773714" y="6141156"/>
                </a:cubicBezTo>
                <a:cubicBezTo>
                  <a:pt x="5804401" y="6154308"/>
                  <a:pt x="5842491" y="6179747"/>
                  <a:pt x="5875314" y="6186311"/>
                </a:cubicBezTo>
                <a:cubicBezTo>
                  <a:pt x="5912397" y="6193727"/>
                  <a:pt x="5950573" y="6193837"/>
                  <a:pt x="5988203" y="6197600"/>
                </a:cubicBezTo>
                <a:cubicBezTo>
                  <a:pt x="6123670" y="6193837"/>
                  <a:pt x="6259464" y="6196446"/>
                  <a:pt x="6394603" y="6186311"/>
                </a:cubicBezTo>
                <a:cubicBezTo>
                  <a:pt x="6411384" y="6185052"/>
                  <a:pt x="6423794" y="6169056"/>
                  <a:pt x="6439759" y="6163734"/>
                </a:cubicBezTo>
                <a:cubicBezTo>
                  <a:pt x="6457962" y="6157667"/>
                  <a:pt x="6477239" y="6155363"/>
                  <a:pt x="6496203" y="6152445"/>
                </a:cubicBezTo>
                <a:cubicBezTo>
                  <a:pt x="6526188" y="6147832"/>
                  <a:pt x="6556442" y="6145166"/>
                  <a:pt x="6586514" y="6141156"/>
                </a:cubicBezTo>
                <a:cubicBezTo>
                  <a:pt x="6612889" y="6137639"/>
                  <a:pt x="6639110" y="6132976"/>
                  <a:pt x="6665536" y="6129867"/>
                </a:cubicBezTo>
                <a:cubicBezTo>
                  <a:pt x="6850042" y="6108160"/>
                  <a:pt x="6711560" y="6129722"/>
                  <a:pt x="6846159" y="6107289"/>
                </a:cubicBezTo>
                <a:cubicBezTo>
                  <a:pt x="6857448" y="6099763"/>
                  <a:pt x="6867627" y="6090221"/>
                  <a:pt x="6880025" y="6084711"/>
                </a:cubicBezTo>
                <a:cubicBezTo>
                  <a:pt x="6935280" y="6060154"/>
                  <a:pt x="6942401" y="6065999"/>
                  <a:pt x="6992914" y="6050845"/>
                </a:cubicBezTo>
                <a:cubicBezTo>
                  <a:pt x="7015710" y="6044006"/>
                  <a:pt x="7038070" y="6035793"/>
                  <a:pt x="7060648" y="6028267"/>
                </a:cubicBezTo>
                <a:cubicBezTo>
                  <a:pt x="7071937" y="6024504"/>
                  <a:pt x="7084613" y="6023579"/>
                  <a:pt x="7094514" y="6016978"/>
                </a:cubicBezTo>
                <a:cubicBezTo>
                  <a:pt x="7105803" y="6009452"/>
                  <a:pt x="7115910" y="5999745"/>
                  <a:pt x="7128381" y="5994400"/>
                </a:cubicBezTo>
                <a:cubicBezTo>
                  <a:pt x="7142641" y="5988288"/>
                  <a:pt x="7158618" y="5987373"/>
                  <a:pt x="7173536" y="5983111"/>
                </a:cubicBezTo>
                <a:cubicBezTo>
                  <a:pt x="7184978" y="5979842"/>
                  <a:pt x="7196114" y="5975586"/>
                  <a:pt x="7207403" y="5971823"/>
                </a:cubicBezTo>
                <a:cubicBezTo>
                  <a:pt x="7188588" y="5945482"/>
                  <a:pt x="7172465" y="5916994"/>
                  <a:pt x="7150959" y="5892800"/>
                </a:cubicBezTo>
                <a:cubicBezTo>
                  <a:pt x="7141945" y="5882660"/>
                  <a:pt x="7129227" y="5876290"/>
                  <a:pt x="7117092" y="5870223"/>
                </a:cubicBezTo>
                <a:cubicBezTo>
                  <a:pt x="7099047" y="5861201"/>
                  <a:pt x="7054950" y="5852468"/>
                  <a:pt x="7038070" y="5847645"/>
                </a:cubicBezTo>
                <a:cubicBezTo>
                  <a:pt x="6971862" y="5828728"/>
                  <a:pt x="7036303" y="5846762"/>
                  <a:pt x="6970336" y="5813778"/>
                </a:cubicBezTo>
                <a:cubicBezTo>
                  <a:pt x="6959693" y="5808456"/>
                  <a:pt x="6946872" y="5808268"/>
                  <a:pt x="6936470" y="5802489"/>
                </a:cubicBezTo>
                <a:cubicBezTo>
                  <a:pt x="6912750" y="5789311"/>
                  <a:pt x="6891314" y="5772386"/>
                  <a:pt x="6868736" y="5757334"/>
                </a:cubicBezTo>
                <a:cubicBezTo>
                  <a:pt x="6857447" y="5749808"/>
                  <a:pt x="6844464" y="5744350"/>
                  <a:pt x="6834870" y="5734756"/>
                </a:cubicBezTo>
                <a:cubicBezTo>
                  <a:pt x="6791409" y="5691295"/>
                  <a:pt x="6814287" y="5709745"/>
                  <a:pt x="6767136" y="5678311"/>
                </a:cubicBezTo>
                <a:cubicBezTo>
                  <a:pt x="6759610" y="5667022"/>
                  <a:pt x="6755153" y="5652920"/>
                  <a:pt x="6744559" y="5644445"/>
                </a:cubicBezTo>
                <a:cubicBezTo>
                  <a:pt x="6735267" y="5637011"/>
                  <a:pt x="6721335" y="5638478"/>
                  <a:pt x="6710692" y="5633156"/>
                </a:cubicBezTo>
                <a:cubicBezTo>
                  <a:pt x="6692338" y="5623979"/>
                  <a:pt x="6644458" y="5585663"/>
                  <a:pt x="6631670" y="5576711"/>
                </a:cubicBezTo>
                <a:cubicBezTo>
                  <a:pt x="6609440" y="5561150"/>
                  <a:pt x="6563936" y="5531556"/>
                  <a:pt x="6563936" y="5531556"/>
                </a:cubicBezTo>
                <a:cubicBezTo>
                  <a:pt x="6556410" y="5520267"/>
                  <a:pt x="6551953" y="5506165"/>
                  <a:pt x="6541359" y="5497689"/>
                </a:cubicBezTo>
                <a:cubicBezTo>
                  <a:pt x="6532067" y="5490255"/>
                  <a:pt x="6518430" y="5491087"/>
                  <a:pt x="6507492" y="5486400"/>
                </a:cubicBezTo>
                <a:cubicBezTo>
                  <a:pt x="6492024" y="5479771"/>
                  <a:pt x="6477388" y="5471349"/>
                  <a:pt x="6462336" y="5463823"/>
                </a:cubicBezTo>
                <a:cubicBezTo>
                  <a:pt x="6379875" y="5381360"/>
                  <a:pt x="6495024" y="5489372"/>
                  <a:pt x="6338159" y="5384800"/>
                </a:cubicBezTo>
                <a:cubicBezTo>
                  <a:pt x="6326870" y="5377274"/>
                  <a:pt x="6314715" y="5370909"/>
                  <a:pt x="6304292" y="5362223"/>
                </a:cubicBezTo>
                <a:cubicBezTo>
                  <a:pt x="6292027" y="5352003"/>
                  <a:pt x="6283709" y="5337212"/>
                  <a:pt x="6270425" y="5328356"/>
                </a:cubicBezTo>
                <a:cubicBezTo>
                  <a:pt x="6260524" y="5321755"/>
                  <a:pt x="6247496" y="5321754"/>
                  <a:pt x="6236559" y="5317067"/>
                </a:cubicBezTo>
                <a:cubicBezTo>
                  <a:pt x="6221091" y="5310438"/>
                  <a:pt x="6206014" y="5302838"/>
                  <a:pt x="6191403" y="5294489"/>
                </a:cubicBezTo>
                <a:cubicBezTo>
                  <a:pt x="6164799" y="5279287"/>
                  <a:pt x="6136609" y="5255351"/>
                  <a:pt x="6112381" y="5238045"/>
                </a:cubicBezTo>
                <a:cubicBezTo>
                  <a:pt x="6101340" y="5230159"/>
                  <a:pt x="6090649" y="5221535"/>
                  <a:pt x="6078514" y="5215467"/>
                </a:cubicBezTo>
                <a:cubicBezTo>
                  <a:pt x="6067871" y="5210145"/>
                  <a:pt x="6055937" y="5207941"/>
                  <a:pt x="6044648" y="5204178"/>
                </a:cubicBezTo>
                <a:cubicBezTo>
                  <a:pt x="6033359" y="5192889"/>
                  <a:pt x="6023772" y="5179590"/>
                  <a:pt x="6010781" y="5170311"/>
                </a:cubicBezTo>
                <a:cubicBezTo>
                  <a:pt x="5997087" y="5160530"/>
                  <a:pt x="5980055" y="5156392"/>
                  <a:pt x="5965625" y="5147734"/>
                </a:cubicBezTo>
                <a:cubicBezTo>
                  <a:pt x="5942357" y="5133773"/>
                  <a:pt x="5920470" y="5117630"/>
                  <a:pt x="5897892" y="5102578"/>
                </a:cubicBezTo>
                <a:cubicBezTo>
                  <a:pt x="5886603" y="5095052"/>
                  <a:pt x="5876896" y="5084290"/>
                  <a:pt x="5864025" y="5080000"/>
                </a:cubicBezTo>
                <a:lnTo>
                  <a:pt x="5796292" y="5057423"/>
                </a:lnTo>
                <a:cubicBezTo>
                  <a:pt x="5785003" y="5046134"/>
                  <a:pt x="5775027" y="5033358"/>
                  <a:pt x="5762425" y="5023556"/>
                </a:cubicBezTo>
                <a:cubicBezTo>
                  <a:pt x="5741006" y="5006897"/>
                  <a:pt x="5713880" y="4997587"/>
                  <a:pt x="5694692" y="4978400"/>
                </a:cubicBezTo>
                <a:cubicBezTo>
                  <a:pt x="5677125" y="4960834"/>
                  <a:pt x="5652103" y="4931385"/>
                  <a:pt x="5626959" y="4921956"/>
                </a:cubicBezTo>
                <a:cubicBezTo>
                  <a:pt x="5608993" y="4915219"/>
                  <a:pt x="5589329" y="4914430"/>
                  <a:pt x="5570514" y="4910667"/>
                </a:cubicBezTo>
                <a:lnTo>
                  <a:pt x="5502781" y="4865511"/>
                </a:lnTo>
                <a:cubicBezTo>
                  <a:pt x="5491492" y="4857985"/>
                  <a:pt x="5478508" y="4852528"/>
                  <a:pt x="5468914" y="4842934"/>
                </a:cubicBezTo>
                <a:cubicBezTo>
                  <a:pt x="5426634" y="4800653"/>
                  <a:pt x="5450194" y="4814116"/>
                  <a:pt x="5401181" y="4797778"/>
                </a:cubicBezTo>
                <a:cubicBezTo>
                  <a:pt x="5348126" y="4744723"/>
                  <a:pt x="5380598" y="4772767"/>
                  <a:pt x="5299581" y="4718756"/>
                </a:cubicBezTo>
                <a:lnTo>
                  <a:pt x="5265714" y="4696178"/>
                </a:lnTo>
                <a:cubicBezTo>
                  <a:pt x="5258188" y="4684889"/>
                  <a:pt x="5253731" y="4670787"/>
                  <a:pt x="5243136" y="4662311"/>
                </a:cubicBezTo>
                <a:cubicBezTo>
                  <a:pt x="5233844" y="4654878"/>
                  <a:pt x="5217684" y="4659437"/>
                  <a:pt x="5209270" y="4651023"/>
                </a:cubicBezTo>
                <a:cubicBezTo>
                  <a:pt x="5200856" y="4642609"/>
                  <a:pt x="5205415" y="4626448"/>
                  <a:pt x="5197981" y="4617156"/>
                </a:cubicBezTo>
                <a:cubicBezTo>
                  <a:pt x="5182066" y="4597262"/>
                  <a:pt x="5152558" y="4590726"/>
                  <a:pt x="5130248" y="4583289"/>
                </a:cubicBezTo>
                <a:cubicBezTo>
                  <a:pt x="5122722" y="4572000"/>
                  <a:pt x="5117881" y="4558357"/>
                  <a:pt x="5107670" y="4549423"/>
                </a:cubicBezTo>
                <a:cubicBezTo>
                  <a:pt x="5087248" y="4531554"/>
                  <a:pt x="5039936" y="4504267"/>
                  <a:pt x="5039936" y="4504267"/>
                </a:cubicBezTo>
                <a:cubicBezTo>
                  <a:pt x="5002307" y="4447821"/>
                  <a:pt x="5028649" y="4477927"/>
                  <a:pt x="4949625" y="4425245"/>
                </a:cubicBezTo>
                <a:lnTo>
                  <a:pt x="4881892" y="4380089"/>
                </a:lnTo>
                <a:cubicBezTo>
                  <a:pt x="4870603" y="4376326"/>
                  <a:pt x="4858668" y="4374122"/>
                  <a:pt x="4848025" y="4368800"/>
                </a:cubicBezTo>
                <a:cubicBezTo>
                  <a:pt x="4835890" y="4362733"/>
                  <a:pt x="4824582" y="4354909"/>
                  <a:pt x="4814159" y="4346223"/>
                </a:cubicBezTo>
                <a:cubicBezTo>
                  <a:pt x="4801894" y="4336002"/>
                  <a:pt x="4794248" y="4320109"/>
                  <a:pt x="4780292" y="4312356"/>
                </a:cubicBezTo>
                <a:cubicBezTo>
                  <a:pt x="4759488" y="4300798"/>
                  <a:pt x="4733845" y="4300421"/>
                  <a:pt x="4712559" y="4289778"/>
                </a:cubicBezTo>
                <a:cubicBezTo>
                  <a:pt x="4646115" y="4256556"/>
                  <a:pt x="4683370" y="4272522"/>
                  <a:pt x="4599670" y="4244623"/>
                </a:cubicBezTo>
                <a:lnTo>
                  <a:pt x="4565803" y="4233334"/>
                </a:lnTo>
                <a:cubicBezTo>
                  <a:pt x="4554514" y="4229571"/>
                  <a:pt x="4542579" y="4227367"/>
                  <a:pt x="4531936" y="4222045"/>
                </a:cubicBezTo>
                <a:cubicBezTo>
                  <a:pt x="4476138" y="4194145"/>
                  <a:pt x="4502746" y="4204789"/>
                  <a:pt x="4452914" y="4188178"/>
                </a:cubicBezTo>
                <a:cubicBezTo>
                  <a:pt x="4355874" y="4123483"/>
                  <a:pt x="4478644" y="4201041"/>
                  <a:pt x="4385181" y="4154311"/>
                </a:cubicBezTo>
                <a:cubicBezTo>
                  <a:pt x="4373046" y="4148244"/>
                  <a:pt x="4363449" y="4137802"/>
                  <a:pt x="4351314" y="4131734"/>
                </a:cubicBezTo>
                <a:cubicBezTo>
                  <a:pt x="4340671" y="4126413"/>
                  <a:pt x="4328091" y="4125767"/>
                  <a:pt x="4317448" y="4120445"/>
                </a:cubicBezTo>
                <a:cubicBezTo>
                  <a:pt x="4229916" y="4076678"/>
                  <a:pt x="4334836" y="4114952"/>
                  <a:pt x="4249714" y="4086578"/>
                </a:cubicBezTo>
                <a:cubicBezTo>
                  <a:pt x="4209958" y="4060074"/>
                  <a:pt x="4180216" y="4036202"/>
                  <a:pt x="4136825" y="4018845"/>
                </a:cubicBezTo>
                <a:cubicBezTo>
                  <a:pt x="4114728" y="4010006"/>
                  <a:pt x="4088894" y="4009468"/>
                  <a:pt x="4069092" y="3996267"/>
                </a:cubicBezTo>
                <a:cubicBezTo>
                  <a:pt x="4057803" y="3988741"/>
                  <a:pt x="4047623" y="3979199"/>
                  <a:pt x="4035225" y="3973689"/>
                </a:cubicBezTo>
                <a:cubicBezTo>
                  <a:pt x="4035195" y="3973675"/>
                  <a:pt x="3950574" y="3945473"/>
                  <a:pt x="3933625" y="3939823"/>
                </a:cubicBezTo>
                <a:cubicBezTo>
                  <a:pt x="3922336" y="3936060"/>
                  <a:pt x="3910402" y="3933856"/>
                  <a:pt x="3899759" y="3928534"/>
                </a:cubicBezTo>
                <a:cubicBezTo>
                  <a:pt x="3884707" y="3921008"/>
                  <a:pt x="3870228" y="3912206"/>
                  <a:pt x="3854603" y="3905956"/>
                </a:cubicBezTo>
                <a:cubicBezTo>
                  <a:pt x="3753848" y="3865653"/>
                  <a:pt x="3818160" y="3904238"/>
                  <a:pt x="3753003" y="3860800"/>
                </a:cubicBezTo>
                <a:cubicBezTo>
                  <a:pt x="3749240" y="3849511"/>
                  <a:pt x="3741714" y="3815035"/>
                  <a:pt x="3741714" y="3826934"/>
                </a:cubicBezTo>
                <a:cubicBezTo>
                  <a:pt x="3741714" y="3846121"/>
                  <a:pt x="3743131" y="3866925"/>
                  <a:pt x="3753003" y="3883378"/>
                </a:cubicBezTo>
                <a:cubicBezTo>
                  <a:pt x="3756875" y="3889831"/>
                  <a:pt x="3768055" y="3883378"/>
                  <a:pt x="3775581" y="3883378"/>
                </a:cubicBezTo>
                <a:lnTo>
                  <a:pt x="3775581" y="3883378"/>
                </a:lnTo>
              </a:path>
            </a:pathLst>
          </a:custGeom>
          <a:blipFill>
            <a:blip r:embed="rId3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</a:blip>
            <a:tile tx="0" ty="0" sx="100000" sy="100000" flip="none" algn="tl"/>
          </a:blipFill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3" name="Rettangolo 102"/>
          <p:cNvSpPr/>
          <p:nvPr/>
        </p:nvSpPr>
        <p:spPr>
          <a:xfrm>
            <a:off x="467544" y="2996952"/>
            <a:ext cx="72008" cy="100811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Figura a mano libera 20"/>
          <p:cNvSpPr/>
          <p:nvPr/>
        </p:nvSpPr>
        <p:spPr>
          <a:xfrm>
            <a:off x="899592" y="-315416"/>
            <a:ext cx="8421511" cy="1990446"/>
          </a:xfrm>
          <a:custGeom>
            <a:avLst/>
            <a:gdLst>
              <a:gd name="connsiteX0" fmla="*/ 6005689 w 8421511"/>
              <a:gd name="connsiteY0" fmla="*/ 158045 h 1738489"/>
              <a:gd name="connsiteX1" fmla="*/ 6005689 w 8421511"/>
              <a:gd name="connsiteY1" fmla="*/ 158045 h 1738489"/>
              <a:gd name="connsiteX2" fmla="*/ 5870222 w 8421511"/>
              <a:gd name="connsiteY2" fmla="*/ 169334 h 1738489"/>
              <a:gd name="connsiteX3" fmla="*/ 5802489 w 8421511"/>
              <a:gd name="connsiteY3" fmla="*/ 191911 h 1738489"/>
              <a:gd name="connsiteX4" fmla="*/ 5700889 w 8421511"/>
              <a:gd name="connsiteY4" fmla="*/ 203200 h 1738489"/>
              <a:gd name="connsiteX5" fmla="*/ 5588000 w 8421511"/>
              <a:gd name="connsiteY5" fmla="*/ 214489 h 1738489"/>
              <a:gd name="connsiteX6" fmla="*/ 5407378 w 8421511"/>
              <a:gd name="connsiteY6" fmla="*/ 237067 h 1738489"/>
              <a:gd name="connsiteX7" fmla="*/ 5113867 w 8421511"/>
              <a:gd name="connsiteY7" fmla="*/ 248356 h 1738489"/>
              <a:gd name="connsiteX8" fmla="*/ 4989689 w 8421511"/>
              <a:gd name="connsiteY8" fmla="*/ 259645 h 1738489"/>
              <a:gd name="connsiteX9" fmla="*/ 4763911 w 8421511"/>
              <a:gd name="connsiteY9" fmla="*/ 282223 h 1738489"/>
              <a:gd name="connsiteX10" fmla="*/ 4617156 w 8421511"/>
              <a:gd name="connsiteY10" fmla="*/ 293511 h 1738489"/>
              <a:gd name="connsiteX11" fmla="*/ 4515556 w 8421511"/>
              <a:gd name="connsiteY11" fmla="*/ 304800 h 1738489"/>
              <a:gd name="connsiteX12" fmla="*/ 4436533 w 8421511"/>
              <a:gd name="connsiteY12" fmla="*/ 316089 h 1738489"/>
              <a:gd name="connsiteX13" fmla="*/ 3905956 w 8421511"/>
              <a:gd name="connsiteY13" fmla="*/ 327378 h 1738489"/>
              <a:gd name="connsiteX14" fmla="*/ 699911 w 8421511"/>
              <a:gd name="connsiteY14" fmla="*/ 338667 h 1738489"/>
              <a:gd name="connsiteX15" fmla="*/ 474133 w 8421511"/>
              <a:gd name="connsiteY15" fmla="*/ 316089 h 1738489"/>
              <a:gd name="connsiteX16" fmla="*/ 101600 w 8421511"/>
              <a:gd name="connsiteY16" fmla="*/ 327378 h 1738489"/>
              <a:gd name="connsiteX17" fmla="*/ 33867 w 8421511"/>
              <a:gd name="connsiteY17" fmla="*/ 361245 h 1738489"/>
              <a:gd name="connsiteX18" fmla="*/ 11289 w 8421511"/>
              <a:gd name="connsiteY18" fmla="*/ 395111 h 1738489"/>
              <a:gd name="connsiteX19" fmla="*/ 0 w 8421511"/>
              <a:gd name="connsiteY19" fmla="*/ 428978 h 1738489"/>
              <a:gd name="connsiteX20" fmla="*/ 56444 w 8421511"/>
              <a:gd name="connsiteY20" fmla="*/ 564445 h 1738489"/>
              <a:gd name="connsiteX21" fmla="*/ 90311 w 8421511"/>
              <a:gd name="connsiteY21" fmla="*/ 575734 h 1738489"/>
              <a:gd name="connsiteX22" fmla="*/ 112889 w 8421511"/>
              <a:gd name="connsiteY22" fmla="*/ 609600 h 1738489"/>
              <a:gd name="connsiteX23" fmla="*/ 146756 w 8421511"/>
              <a:gd name="connsiteY23" fmla="*/ 620889 h 1738489"/>
              <a:gd name="connsiteX24" fmla="*/ 180622 w 8421511"/>
              <a:gd name="connsiteY24" fmla="*/ 643467 h 1738489"/>
              <a:gd name="connsiteX25" fmla="*/ 259644 w 8421511"/>
              <a:gd name="connsiteY25" fmla="*/ 688623 h 1738489"/>
              <a:gd name="connsiteX26" fmla="*/ 282222 w 8421511"/>
              <a:gd name="connsiteY26" fmla="*/ 722489 h 1738489"/>
              <a:gd name="connsiteX27" fmla="*/ 316089 w 8421511"/>
              <a:gd name="connsiteY27" fmla="*/ 733778 h 1738489"/>
              <a:gd name="connsiteX28" fmla="*/ 383822 w 8421511"/>
              <a:gd name="connsiteY28" fmla="*/ 778934 h 1738489"/>
              <a:gd name="connsiteX29" fmla="*/ 417689 w 8421511"/>
              <a:gd name="connsiteY29" fmla="*/ 801511 h 1738489"/>
              <a:gd name="connsiteX30" fmla="*/ 440267 w 8421511"/>
              <a:gd name="connsiteY30" fmla="*/ 835378 h 1738489"/>
              <a:gd name="connsiteX31" fmla="*/ 508000 w 8421511"/>
              <a:gd name="connsiteY31" fmla="*/ 857956 h 1738489"/>
              <a:gd name="connsiteX32" fmla="*/ 575733 w 8421511"/>
              <a:gd name="connsiteY32" fmla="*/ 903111 h 1738489"/>
              <a:gd name="connsiteX33" fmla="*/ 609600 w 8421511"/>
              <a:gd name="connsiteY33" fmla="*/ 925689 h 1738489"/>
              <a:gd name="connsiteX34" fmla="*/ 643467 w 8421511"/>
              <a:gd name="connsiteY34" fmla="*/ 948267 h 1738489"/>
              <a:gd name="connsiteX35" fmla="*/ 711200 w 8421511"/>
              <a:gd name="connsiteY35" fmla="*/ 970845 h 1738489"/>
              <a:gd name="connsiteX36" fmla="*/ 812800 w 8421511"/>
              <a:gd name="connsiteY36" fmla="*/ 1038578 h 1738489"/>
              <a:gd name="connsiteX37" fmla="*/ 846667 w 8421511"/>
              <a:gd name="connsiteY37" fmla="*/ 1061156 h 1738489"/>
              <a:gd name="connsiteX38" fmla="*/ 880533 w 8421511"/>
              <a:gd name="connsiteY38" fmla="*/ 1072445 h 1738489"/>
              <a:gd name="connsiteX39" fmla="*/ 948267 w 8421511"/>
              <a:gd name="connsiteY39" fmla="*/ 1106311 h 1738489"/>
              <a:gd name="connsiteX40" fmla="*/ 1016000 w 8421511"/>
              <a:gd name="connsiteY40" fmla="*/ 1140178 h 1738489"/>
              <a:gd name="connsiteX41" fmla="*/ 1095022 w 8421511"/>
              <a:gd name="connsiteY41" fmla="*/ 1185334 h 1738489"/>
              <a:gd name="connsiteX42" fmla="*/ 1162756 w 8421511"/>
              <a:gd name="connsiteY42" fmla="*/ 1207911 h 1738489"/>
              <a:gd name="connsiteX43" fmla="*/ 1174044 w 8421511"/>
              <a:gd name="connsiteY43" fmla="*/ 1253067 h 1738489"/>
              <a:gd name="connsiteX44" fmla="*/ 1286933 w 8421511"/>
              <a:gd name="connsiteY44" fmla="*/ 1298223 h 1738489"/>
              <a:gd name="connsiteX45" fmla="*/ 1354667 w 8421511"/>
              <a:gd name="connsiteY45" fmla="*/ 1343378 h 1738489"/>
              <a:gd name="connsiteX46" fmla="*/ 1490133 w 8421511"/>
              <a:gd name="connsiteY46" fmla="*/ 1388534 h 1738489"/>
              <a:gd name="connsiteX47" fmla="*/ 1557867 w 8421511"/>
              <a:gd name="connsiteY47" fmla="*/ 1411111 h 1738489"/>
              <a:gd name="connsiteX48" fmla="*/ 1591733 w 8421511"/>
              <a:gd name="connsiteY48" fmla="*/ 1422400 h 1738489"/>
              <a:gd name="connsiteX49" fmla="*/ 1659467 w 8421511"/>
              <a:gd name="connsiteY49" fmla="*/ 1456267 h 1738489"/>
              <a:gd name="connsiteX50" fmla="*/ 1693333 w 8421511"/>
              <a:gd name="connsiteY50" fmla="*/ 1478845 h 1738489"/>
              <a:gd name="connsiteX51" fmla="*/ 1761067 w 8421511"/>
              <a:gd name="connsiteY51" fmla="*/ 1501423 h 1738489"/>
              <a:gd name="connsiteX52" fmla="*/ 1828800 w 8421511"/>
              <a:gd name="connsiteY52" fmla="*/ 1535289 h 1738489"/>
              <a:gd name="connsiteX53" fmla="*/ 1862667 w 8421511"/>
              <a:gd name="connsiteY53" fmla="*/ 1557867 h 1738489"/>
              <a:gd name="connsiteX54" fmla="*/ 1941689 w 8421511"/>
              <a:gd name="connsiteY54" fmla="*/ 1580445 h 1738489"/>
              <a:gd name="connsiteX55" fmla="*/ 2009422 w 8421511"/>
              <a:gd name="connsiteY55" fmla="*/ 1603023 h 1738489"/>
              <a:gd name="connsiteX56" fmla="*/ 2111022 w 8421511"/>
              <a:gd name="connsiteY56" fmla="*/ 1636889 h 1738489"/>
              <a:gd name="connsiteX57" fmla="*/ 2144889 w 8421511"/>
              <a:gd name="connsiteY57" fmla="*/ 1648178 h 1738489"/>
              <a:gd name="connsiteX58" fmla="*/ 2201333 w 8421511"/>
              <a:gd name="connsiteY58" fmla="*/ 1659467 h 1738489"/>
              <a:gd name="connsiteX59" fmla="*/ 2325511 w 8421511"/>
              <a:gd name="connsiteY59" fmla="*/ 1693334 h 1738489"/>
              <a:gd name="connsiteX60" fmla="*/ 2494844 w 8421511"/>
              <a:gd name="connsiteY60" fmla="*/ 1704623 h 1738489"/>
              <a:gd name="connsiteX61" fmla="*/ 2867378 w 8421511"/>
              <a:gd name="connsiteY61" fmla="*/ 1727200 h 1738489"/>
              <a:gd name="connsiteX62" fmla="*/ 3093156 w 8421511"/>
              <a:gd name="connsiteY62" fmla="*/ 1738489 h 1738489"/>
              <a:gd name="connsiteX63" fmla="*/ 4131733 w 8421511"/>
              <a:gd name="connsiteY63" fmla="*/ 1727200 h 1738489"/>
              <a:gd name="connsiteX64" fmla="*/ 4492978 w 8421511"/>
              <a:gd name="connsiteY64" fmla="*/ 1715911 h 1738489"/>
              <a:gd name="connsiteX65" fmla="*/ 4538133 w 8421511"/>
              <a:gd name="connsiteY65" fmla="*/ 1704623 h 1738489"/>
              <a:gd name="connsiteX66" fmla="*/ 5215467 w 8421511"/>
              <a:gd name="connsiteY66" fmla="*/ 1682045 h 1738489"/>
              <a:gd name="connsiteX67" fmla="*/ 5384800 w 8421511"/>
              <a:gd name="connsiteY67" fmla="*/ 1670756 h 1738489"/>
              <a:gd name="connsiteX68" fmla="*/ 5475111 w 8421511"/>
              <a:gd name="connsiteY68" fmla="*/ 1648178 h 1738489"/>
              <a:gd name="connsiteX69" fmla="*/ 5588000 w 8421511"/>
              <a:gd name="connsiteY69" fmla="*/ 1636889 h 1738489"/>
              <a:gd name="connsiteX70" fmla="*/ 5655733 w 8421511"/>
              <a:gd name="connsiteY70" fmla="*/ 1614311 h 1738489"/>
              <a:gd name="connsiteX71" fmla="*/ 5791200 w 8421511"/>
              <a:gd name="connsiteY71" fmla="*/ 1591734 h 1738489"/>
              <a:gd name="connsiteX72" fmla="*/ 5926667 w 8421511"/>
              <a:gd name="connsiteY72" fmla="*/ 1569156 h 1738489"/>
              <a:gd name="connsiteX73" fmla="*/ 5971822 w 8421511"/>
              <a:gd name="connsiteY73" fmla="*/ 1557867 h 1738489"/>
              <a:gd name="connsiteX74" fmla="*/ 6141156 w 8421511"/>
              <a:gd name="connsiteY74" fmla="*/ 1546578 h 1738489"/>
              <a:gd name="connsiteX75" fmla="*/ 6220178 w 8421511"/>
              <a:gd name="connsiteY75" fmla="*/ 1535289 h 1738489"/>
              <a:gd name="connsiteX76" fmla="*/ 6333067 w 8421511"/>
              <a:gd name="connsiteY76" fmla="*/ 1524000 h 1738489"/>
              <a:gd name="connsiteX77" fmla="*/ 6445956 w 8421511"/>
              <a:gd name="connsiteY77" fmla="*/ 1501423 h 1738489"/>
              <a:gd name="connsiteX78" fmla="*/ 6502400 w 8421511"/>
              <a:gd name="connsiteY78" fmla="*/ 1490134 h 1738489"/>
              <a:gd name="connsiteX79" fmla="*/ 6570133 w 8421511"/>
              <a:gd name="connsiteY79" fmla="*/ 1478845 h 1738489"/>
              <a:gd name="connsiteX80" fmla="*/ 6615289 w 8421511"/>
              <a:gd name="connsiteY80" fmla="*/ 1467556 h 1738489"/>
              <a:gd name="connsiteX81" fmla="*/ 6694311 w 8421511"/>
              <a:gd name="connsiteY81" fmla="*/ 1444978 h 1738489"/>
              <a:gd name="connsiteX82" fmla="*/ 6863644 w 8421511"/>
              <a:gd name="connsiteY82" fmla="*/ 1422400 h 1738489"/>
              <a:gd name="connsiteX83" fmla="*/ 6920089 w 8421511"/>
              <a:gd name="connsiteY83" fmla="*/ 1411111 h 1738489"/>
              <a:gd name="connsiteX84" fmla="*/ 7134578 w 8421511"/>
              <a:gd name="connsiteY84" fmla="*/ 1388534 h 1738489"/>
              <a:gd name="connsiteX85" fmla="*/ 7213600 w 8421511"/>
              <a:gd name="connsiteY85" fmla="*/ 1377245 h 1738489"/>
              <a:gd name="connsiteX86" fmla="*/ 7326489 w 8421511"/>
              <a:gd name="connsiteY86" fmla="*/ 1365956 h 1738489"/>
              <a:gd name="connsiteX87" fmla="*/ 7789333 w 8421511"/>
              <a:gd name="connsiteY87" fmla="*/ 1332089 h 1738489"/>
              <a:gd name="connsiteX88" fmla="*/ 7868356 w 8421511"/>
              <a:gd name="connsiteY88" fmla="*/ 1320800 h 1738489"/>
              <a:gd name="connsiteX89" fmla="*/ 7992533 w 8421511"/>
              <a:gd name="connsiteY89" fmla="*/ 1309511 h 1738489"/>
              <a:gd name="connsiteX90" fmla="*/ 8026400 w 8421511"/>
              <a:gd name="connsiteY90" fmla="*/ 1298223 h 1738489"/>
              <a:gd name="connsiteX91" fmla="*/ 8105422 w 8421511"/>
              <a:gd name="connsiteY91" fmla="*/ 1275645 h 1738489"/>
              <a:gd name="connsiteX92" fmla="*/ 8173156 w 8421511"/>
              <a:gd name="connsiteY92" fmla="*/ 1230489 h 1738489"/>
              <a:gd name="connsiteX93" fmla="*/ 8274756 w 8421511"/>
              <a:gd name="connsiteY93" fmla="*/ 1162756 h 1738489"/>
              <a:gd name="connsiteX94" fmla="*/ 8308622 w 8421511"/>
              <a:gd name="connsiteY94" fmla="*/ 1140178 h 1738489"/>
              <a:gd name="connsiteX95" fmla="*/ 8342489 w 8421511"/>
              <a:gd name="connsiteY95" fmla="*/ 1117600 h 1738489"/>
              <a:gd name="connsiteX96" fmla="*/ 8421511 w 8421511"/>
              <a:gd name="connsiteY96" fmla="*/ 1027289 h 1738489"/>
              <a:gd name="connsiteX97" fmla="*/ 8410222 w 8421511"/>
              <a:gd name="connsiteY97" fmla="*/ 880534 h 1738489"/>
              <a:gd name="connsiteX98" fmla="*/ 8387644 w 8421511"/>
              <a:gd name="connsiteY98" fmla="*/ 812800 h 1738489"/>
              <a:gd name="connsiteX99" fmla="*/ 8376356 w 8421511"/>
              <a:gd name="connsiteY99" fmla="*/ 778934 h 1738489"/>
              <a:gd name="connsiteX100" fmla="*/ 8331200 w 8421511"/>
              <a:gd name="connsiteY100" fmla="*/ 711200 h 1738489"/>
              <a:gd name="connsiteX101" fmla="*/ 8319911 w 8421511"/>
              <a:gd name="connsiteY101" fmla="*/ 677334 h 1738489"/>
              <a:gd name="connsiteX102" fmla="*/ 8297333 w 8421511"/>
              <a:gd name="connsiteY102" fmla="*/ 632178 h 1738489"/>
              <a:gd name="connsiteX103" fmla="*/ 8274756 w 8421511"/>
              <a:gd name="connsiteY103" fmla="*/ 541867 h 1738489"/>
              <a:gd name="connsiteX104" fmla="*/ 8263467 w 8421511"/>
              <a:gd name="connsiteY104" fmla="*/ 508000 h 1738489"/>
              <a:gd name="connsiteX105" fmla="*/ 8252178 w 8421511"/>
              <a:gd name="connsiteY105" fmla="*/ 417689 h 1738489"/>
              <a:gd name="connsiteX106" fmla="*/ 8240889 w 8421511"/>
              <a:gd name="connsiteY106" fmla="*/ 372534 h 1738489"/>
              <a:gd name="connsiteX107" fmla="*/ 8218311 w 8421511"/>
              <a:gd name="connsiteY107" fmla="*/ 203200 h 1738489"/>
              <a:gd name="connsiteX108" fmla="*/ 8195733 w 8421511"/>
              <a:gd name="connsiteY108" fmla="*/ 135467 h 1738489"/>
              <a:gd name="connsiteX109" fmla="*/ 8139289 w 8421511"/>
              <a:gd name="connsiteY109" fmla="*/ 67734 h 1738489"/>
              <a:gd name="connsiteX110" fmla="*/ 8105422 w 8421511"/>
              <a:gd name="connsiteY110" fmla="*/ 45156 h 1738489"/>
              <a:gd name="connsiteX111" fmla="*/ 8071556 w 8421511"/>
              <a:gd name="connsiteY111" fmla="*/ 33867 h 1738489"/>
              <a:gd name="connsiteX112" fmla="*/ 7958667 w 8421511"/>
              <a:gd name="connsiteY112" fmla="*/ 11289 h 1738489"/>
              <a:gd name="connsiteX113" fmla="*/ 7778044 w 8421511"/>
              <a:gd name="connsiteY113" fmla="*/ 0 h 1738489"/>
              <a:gd name="connsiteX114" fmla="*/ 7495822 w 8421511"/>
              <a:gd name="connsiteY114" fmla="*/ 11289 h 1738489"/>
              <a:gd name="connsiteX115" fmla="*/ 6457244 w 8421511"/>
              <a:gd name="connsiteY115" fmla="*/ 22578 h 1738489"/>
              <a:gd name="connsiteX116" fmla="*/ 6412089 w 8421511"/>
              <a:gd name="connsiteY116" fmla="*/ 33867 h 1738489"/>
              <a:gd name="connsiteX117" fmla="*/ 6310489 w 8421511"/>
              <a:gd name="connsiteY117" fmla="*/ 56445 h 1738489"/>
              <a:gd name="connsiteX118" fmla="*/ 6197600 w 8421511"/>
              <a:gd name="connsiteY118" fmla="*/ 90311 h 1738489"/>
              <a:gd name="connsiteX119" fmla="*/ 6129867 w 8421511"/>
              <a:gd name="connsiteY119" fmla="*/ 112889 h 1738489"/>
              <a:gd name="connsiteX120" fmla="*/ 6096000 w 8421511"/>
              <a:gd name="connsiteY120" fmla="*/ 124178 h 1738489"/>
              <a:gd name="connsiteX121" fmla="*/ 5971822 w 8421511"/>
              <a:gd name="connsiteY121" fmla="*/ 146756 h 1738489"/>
              <a:gd name="connsiteX122" fmla="*/ 5892800 w 8421511"/>
              <a:gd name="connsiteY122" fmla="*/ 169334 h 1738489"/>
              <a:gd name="connsiteX123" fmla="*/ 5870222 w 8421511"/>
              <a:gd name="connsiteY123" fmla="*/ 169334 h 1738489"/>
              <a:gd name="connsiteX124" fmla="*/ 5949244 w 8421511"/>
              <a:gd name="connsiteY124" fmla="*/ 146756 h 1738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</a:cxnLst>
            <a:rect l="l" t="t" r="r" b="b"/>
            <a:pathLst>
              <a:path w="8421511" h="1738489">
                <a:moveTo>
                  <a:pt x="6005689" y="158045"/>
                </a:moveTo>
                <a:lnTo>
                  <a:pt x="6005689" y="158045"/>
                </a:lnTo>
                <a:cubicBezTo>
                  <a:pt x="5960533" y="161808"/>
                  <a:pt x="5914918" y="161885"/>
                  <a:pt x="5870222" y="169334"/>
                </a:cubicBezTo>
                <a:cubicBezTo>
                  <a:pt x="5846747" y="173246"/>
                  <a:pt x="5826142" y="189283"/>
                  <a:pt x="5802489" y="191911"/>
                </a:cubicBezTo>
                <a:lnTo>
                  <a:pt x="5700889" y="203200"/>
                </a:lnTo>
                <a:lnTo>
                  <a:pt x="5588000" y="214489"/>
                </a:lnTo>
                <a:cubicBezTo>
                  <a:pt x="5517449" y="222789"/>
                  <a:pt x="5481376" y="232838"/>
                  <a:pt x="5407378" y="237067"/>
                </a:cubicBezTo>
                <a:cubicBezTo>
                  <a:pt x="5309628" y="242653"/>
                  <a:pt x="5211704" y="244593"/>
                  <a:pt x="5113867" y="248356"/>
                </a:cubicBezTo>
                <a:lnTo>
                  <a:pt x="4989689" y="259645"/>
                </a:lnTo>
                <a:lnTo>
                  <a:pt x="4763911" y="282223"/>
                </a:lnTo>
                <a:cubicBezTo>
                  <a:pt x="4715050" y="286665"/>
                  <a:pt x="4666017" y="289069"/>
                  <a:pt x="4617156" y="293511"/>
                </a:cubicBezTo>
                <a:cubicBezTo>
                  <a:pt x="4583221" y="296596"/>
                  <a:pt x="4549368" y="300573"/>
                  <a:pt x="4515556" y="304800"/>
                </a:cubicBezTo>
                <a:cubicBezTo>
                  <a:pt x="4489153" y="308100"/>
                  <a:pt x="4463123" y="315104"/>
                  <a:pt x="4436533" y="316089"/>
                </a:cubicBezTo>
                <a:cubicBezTo>
                  <a:pt x="4259755" y="322636"/>
                  <a:pt x="4082815" y="323615"/>
                  <a:pt x="3905956" y="327378"/>
                </a:cubicBezTo>
                <a:cubicBezTo>
                  <a:pt x="2843344" y="445447"/>
                  <a:pt x="1767128" y="387177"/>
                  <a:pt x="699911" y="338667"/>
                </a:cubicBezTo>
                <a:cubicBezTo>
                  <a:pt x="622922" y="327668"/>
                  <a:pt x="554112" y="316089"/>
                  <a:pt x="474133" y="316089"/>
                </a:cubicBezTo>
                <a:cubicBezTo>
                  <a:pt x="349898" y="316089"/>
                  <a:pt x="225778" y="323615"/>
                  <a:pt x="101600" y="327378"/>
                </a:cubicBezTo>
                <a:cubicBezTo>
                  <a:pt x="74054" y="336560"/>
                  <a:pt x="55752" y="339360"/>
                  <a:pt x="33867" y="361245"/>
                </a:cubicBezTo>
                <a:cubicBezTo>
                  <a:pt x="24273" y="370839"/>
                  <a:pt x="18815" y="383822"/>
                  <a:pt x="11289" y="395111"/>
                </a:cubicBezTo>
                <a:cubicBezTo>
                  <a:pt x="7526" y="406400"/>
                  <a:pt x="0" y="417078"/>
                  <a:pt x="0" y="428978"/>
                </a:cubicBezTo>
                <a:cubicBezTo>
                  <a:pt x="0" y="461293"/>
                  <a:pt x="17264" y="551385"/>
                  <a:pt x="56444" y="564445"/>
                </a:cubicBezTo>
                <a:lnTo>
                  <a:pt x="90311" y="575734"/>
                </a:lnTo>
                <a:cubicBezTo>
                  <a:pt x="97837" y="587023"/>
                  <a:pt x="102295" y="601125"/>
                  <a:pt x="112889" y="609600"/>
                </a:cubicBezTo>
                <a:cubicBezTo>
                  <a:pt x="122181" y="617034"/>
                  <a:pt x="136113" y="615567"/>
                  <a:pt x="146756" y="620889"/>
                </a:cubicBezTo>
                <a:cubicBezTo>
                  <a:pt x="158891" y="626957"/>
                  <a:pt x="168842" y="636736"/>
                  <a:pt x="180622" y="643467"/>
                </a:cubicBezTo>
                <a:cubicBezTo>
                  <a:pt x="280880" y="700758"/>
                  <a:pt x="177135" y="633616"/>
                  <a:pt x="259644" y="688623"/>
                </a:cubicBezTo>
                <a:cubicBezTo>
                  <a:pt x="267170" y="699912"/>
                  <a:pt x="271628" y="714014"/>
                  <a:pt x="282222" y="722489"/>
                </a:cubicBezTo>
                <a:cubicBezTo>
                  <a:pt x="291514" y="729923"/>
                  <a:pt x="305687" y="727999"/>
                  <a:pt x="316089" y="733778"/>
                </a:cubicBezTo>
                <a:cubicBezTo>
                  <a:pt x="339809" y="746956"/>
                  <a:pt x="361244" y="763882"/>
                  <a:pt x="383822" y="778934"/>
                </a:cubicBezTo>
                <a:lnTo>
                  <a:pt x="417689" y="801511"/>
                </a:lnTo>
                <a:cubicBezTo>
                  <a:pt x="425215" y="812800"/>
                  <a:pt x="428762" y="828187"/>
                  <a:pt x="440267" y="835378"/>
                </a:cubicBezTo>
                <a:cubicBezTo>
                  <a:pt x="460448" y="847992"/>
                  <a:pt x="488198" y="844755"/>
                  <a:pt x="508000" y="857956"/>
                </a:cubicBezTo>
                <a:lnTo>
                  <a:pt x="575733" y="903111"/>
                </a:lnTo>
                <a:lnTo>
                  <a:pt x="609600" y="925689"/>
                </a:lnTo>
                <a:cubicBezTo>
                  <a:pt x="620889" y="933215"/>
                  <a:pt x="630596" y="943976"/>
                  <a:pt x="643467" y="948267"/>
                </a:cubicBezTo>
                <a:cubicBezTo>
                  <a:pt x="666045" y="955793"/>
                  <a:pt x="691398" y="957644"/>
                  <a:pt x="711200" y="970845"/>
                </a:cubicBezTo>
                <a:lnTo>
                  <a:pt x="812800" y="1038578"/>
                </a:lnTo>
                <a:cubicBezTo>
                  <a:pt x="824089" y="1046104"/>
                  <a:pt x="833796" y="1056865"/>
                  <a:pt x="846667" y="1061156"/>
                </a:cubicBezTo>
                <a:cubicBezTo>
                  <a:pt x="857956" y="1064919"/>
                  <a:pt x="869890" y="1067123"/>
                  <a:pt x="880533" y="1072445"/>
                </a:cubicBezTo>
                <a:cubicBezTo>
                  <a:pt x="968057" y="1116208"/>
                  <a:pt x="863152" y="1077942"/>
                  <a:pt x="948267" y="1106311"/>
                </a:cubicBezTo>
                <a:cubicBezTo>
                  <a:pt x="1045316" y="1171012"/>
                  <a:pt x="922529" y="1093443"/>
                  <a:pt x="1016000" y="1140178"/>
                </a:cubicBezTo>
                <a:cubicBezTo>
                  <a:pt x="1097452" y="1180904"/>
                  <a:pt x="996078" y="1145757"/>
                  <a:pt x="1095022" y="1185334"/>
                </a:cubicBezTo>
                <a:cubicBezTo>
                  <a:pt x="1117119" y="1194173"/>
                  <a:pt x="1162756" y="1207911"/>
                  <a:pt x="1162756" y="1207911"/>
                </a:cubicBezTo>
                <a:cubicBezTo>
                  <a:pt x="1166519" y="1222963"/>
                  <a:pt x="1164112" y="1241148"/>
                  <a:pt x="1174044" y="1253067"/>
                </a:cubicBezTo>
                <a:cubicBezTo>
                  <a:pt x="1190269" y="1272538"/>
                  <a:pt x="1274252" y="1289769"/>
                  <a:pt x="1286933" y="1298223"/>
                </a:cubicBezTo>
                <a:cubicBezTo>
                  <a:pt x="1309511" y="1313275"/>
                  <a:pt x="1328924" y="1334797"/>
                  <a:pt x="1354667" y="1343378"/>
                </a:cubicBezTo>
                <a:lnTo>
                  <a:pt x="1490133" y="1388534"/>
                </a:lnTo>
                <a:lnTo>
                  <a:pt x="1557867" y="1411111"/>
                </a:lnTo>
                <a:cubicBezTo>
                  <a:pt x="1569156" y="1414874"/>
                  <a:pt x="1581832" y="1415799"/>
                  <a:pt x="1591733" y="1422400"/>
                </a:cubicBezTo>
                <a:cubicBezTo>
                  <a:pt x="1635501" y="1451579"/>
                  <a:pt x="1612729" y="1440688"/>
                  <a:pt x="1659467" y="1456267"/>
                </a:cubicBezTo>
                <a:cubicBezTo>
                  <a:pt x="1670756" y="1463793"/>
                  <a:pt x="1680935" y="1473335"/>
                  <a:pt x="1693333" y="1478845"/>
                </a:cubicBezTo>
                <a:cubicBezTo>
                  <a:pt x="1715081" y="1488511"/>
                  <a:pt x="1741265" y="1488222"/>
                  <a:pt x="1761067" y="1501423"/>
                </a:cubicBezTo>
                <a:cubicBezTo>
                  <a:pt x="1858125" y="1566127"/>
                  <a:pt x="1735321" y="1488550"/>
                  <a:pt x="1828800" y="1535289"/>
                </a:cubicBezTo>
                <a:cubicBezTo>
                  <a:pt x="1840935" y="1541357"/>
                  <a:pt x="1850532" y="1551799"/>
                  <a:pt x="1862667" y="1557867"/>
                </a:cubicBezTo>
                <a:cubicBezTo>
                  <a:pt x="1881638" y="1567353"/>
                  <a:pt x="1923602" y="1575019"/>
                  <a:pt x="1941689" y="1580445"/>
                </a:cubicBezTo>
                <a:cubicBezTo>
                  <a:pt x="1964484" y="1587284"/>
                  <a:pt x="1986844" y="1595497"/>
                  <a:pt x="2009422" y="1603023"/>
                </a:cubicBezTo>
                <a:lnTo>
                  <a:pt x="2111022" y="1636889"/>
                </a:lnTo>
                <a:cubicBezTo>
                  <a:pt x="2122311" y="1640652"/>
                  <a:pt x="2133220" y="1645844"/>
                  <a:pt x="2144889" y="1648178"/>
                </a:cubicBezTo>
                <a:cubicBezTo>
                  <a:pt x="2163704" y="1651941"/>
                  <a:pt x="2182719" y="1654813"/>
                  <a:pt x="2201333" y="1659467"/>
                </a:cubicBezTo>
                <a:cubicBezTo>
                  <a:pt x="2254351" y="1672722"/>
                  <a:pt x="2250479" y="1688332"/>
                  <a:pt x="2325511" y="1693334"/>
                </a:cubicBezTo>
                <a:lnTo>
                  <a:pt x="2494844" y="1704623"/>
                </a:lnTo>
                <a:cubicBezTo>
                  <a:pt x="2675184" y="1730384"/>
                  <a:pt x="2531117" y="1712580"/>
                  <a:pt x="2867378" y="1727200"/>
                </a:cubicBezTo>
                <a:lnTo>
                  <a:pt x="3093156" y="1738489"/>
                </a:lnTo>
                <a:lnTo>
                  <a:pt x="4131733" y="1727200"/>
                </a:lnTo>
                <a:cubicBezTo>
                  <a:pt x="4252191" y="1725257"/>
                  <a:pt x="4372690" y="1722593"/>
                  <a:pt x="4492978" y="1715911"/>
                </a:cubicBezTo>
                <a:cubicBezTo>
                  <a:pt x="4508469" y="1715050"/>
                  <a:pt x="4522650" y="1705622"/>
                  <a:pt x="4538133" y="1704623"/>
                </a:cubicBezTo>
                <a:cubicBezTo>
                  <a:pt x="4622569" y="1699176"/>
                  <a:pt x="5162288" y="1683656"/>
                  <a:pt x="5215467" y="1682045"/>
                </a:cubicBezTo>
                <a:cubicBezTo>
                  <a:pt x="5271911" y="1678282"/>
                  <a:pt x="5328511" y="1676385"/>
                  <a:pt x="5384800" y="1670756"/>
                </a:cubicBezTo>
                <a:cubicBezTo>
                  <a:pt x="5606275" y="1648608"/>
                  <a:pt x="5327928" y="1670822"/>
                  <a:pt x="5475111" y="1648178"/>
                </a:cubicBezTo>
                <a:cubicBezTo>
                  <a:pt x="5512489" y="1642428"/>
                  <a:pt x="5550370" y="1640652"/>
                  <a:pt x="5588000" y="1636889"/>
                </a:cubicBezTo>
                <a:cubicBezTo>
                  <a:pt x="5610578" y="1629363"/>
                  <a:pt x="5632396" y="1618978"/>
                  <a:pt x="5655733" y="1614311"/>
                </a:cubicBezTo>
                <a:cubicBezTo>
                  <a:pt x="5763524" y="1592755"/>
                  <a:pt x="5658162" y="1612740"/>
                  <a:pt x="5791200" y="1591734"/>
                </a:cubicBezTo>
                <a:cubicBezTo>
                  <a:pt x="5836418" y="1584594"/>
                  <a:pt x="5882255" y="1580259"/>
                  <a:pt x="5926667" y="1569156"/>
                </a:cubicBezTo>
                <a:cubicBezTo>
                  <a:pt x="5941719" y="1565393"/>
                  <a:pt x="5956392" y="1559491"/>
                  <a:pt x="5971822" y="1557867"/>
                </a:cubicBezTo>
                <a:cubicBezTo>
                  <a:pt x="6028081" y="1551945"/>
                  <a:pt x="6084711" y="1550341"/>
                  <a:pt x="6141156" y="1546578"/>
                </a:cubicBezTo>
                <a:cubicBezTo>
                  <a:pt x="6167497" y="1542815"/>
                  <a:pt x="6193752" y="1538398"/>
                  <a:pt x="6220178" y="1535289"/>
                </a:cubicBezTo>
                <a:cubicBezTo>
                  <a:pt x="6257736" y="1530870"/>
                  <a:pt x="6295668" y="1529610"/>
                  <a:pt x="6333067" y="1524000"/>
                </a:cubicBezTo>
                <a:cubicBezTo>
                  <a:pt x="6371017" y="1518308"/>
                  <a:pt x="6408326" y="1508949"/>
                  <a:pt x="6445956" y="1501423"/>
                </a:cubicBezTo>
                <a:cubicBezTo>
                  <a:pt x="6464771" y="1497660"/>
                  <a:pt x="6483474" y="1493288"/>
                  <a:pt x="6502400" y="1490134"/>
                </a:cubicBezTo>
                <a:cubicBezTo>
                  <a:pt x="6524978" y="1486371"/>
                  <a:pt x="6547688" y="1483334"/>
                  <a:pt x="6570133" y="1478845"/>
                </a:cubicBezTo>
                <a:cubicBezTo>
                  <a:pt x="6585347" y="1475802"/>
                  <a:pt x="6600371" y="1471818"/>
                  <a:pt x="6615289" y="1467556"/>
                </a:cubicBezTo>
                <a:cubicBezTo>
                  <a:pt x="6657603" y="1455466"/>
                  <a:pt x="6645788" y="1453800"/>
                  <a:pt x="6694311" y="1444978"/>
                </a:cubicBezTo>
                <a:cubicBezTo>
                  <a:pt x="6757029" y="1433575"/>
                  <a:pt x="6799763" y="1432228"/>
                  <a:pt x="6863644" y="1422400"/>
                </a:cubicBezTo>
                <a:cubicBezTo>
                  <a:pt x="6882608" y="1419482"/>
                  <a:pt x="6901124" y="1414029"/>
                  <a:pt x="6920089" y="1411111"/>
                </a:cubicBezTo>
                <a:cubicBezTo>
                  <a:pt x="7016100" y="1396341"/>
                  <a:pt x="7028880" y="1400278"/>
                  <a:pt x="7134578" y="1388534"/>
                </a:cubicBezTo>
                <a:cubicBezTo>
                  <a:pt x="7161023" y="1385596"/>
                  <a:pt x="7187174" y="1380354"/>
                  <a:pt x="7213600" y="1377245"/>
                </a:cubicBezTo>
                <a:cubicBezTo>
                  <a:pt x="7251158" y="1372826"/>
                  <a:pt x="7288810" y="1369186"/>
                  <a:pt x="7326489" y="1365956"/>
                </a:cubicBezTo>
                <a:cubicBezTo>
                  <a:pt x="7584572" y="1343834"/>
                  <a:pt x="7568387" y="1345898"/>
                  <a:pt x="7789333" y="1332089"/>
                </a:cubicBezTo>
                <a:cubicBezTo>
                  <a:pt x="7815674" y="1328326"/>
                  <a:pt x="7841910" y="1323738"/>
                  <a:pt x="7868356" y="1320800"/>
                </a:cubicBezTo>
                <a:cubicBezTo>
                  <a:pt x="7909665" y="1316210"/>
                  <a:pt x="7951388" y="1315389"/>
                  <a:pt x="7992533" y="1309511"/>
                </a:cubicBezTo>
                <a:cubicBezTo>
                  <a:pt x="8004313" y="1307828"/>
                  <a:pt x="8014958" y="1301492"/>
                  <a:pt x="8026400" y="1298223"/>
                </a:cubicBezTo>
                <a:cubicBezTo>
                  <a:pt x="8038436" y="1294784"/>
                  <a:pt x="8091092" y="1283606"/>
                  <a:pt x="8105422" y="1275645"/>
                </a:cubicBezTo>
                <a:cubicBezTo>
                  <a:pt x="8129143" y="1262467"/>
                  <a:pt x="8150578" y="1245541"/>
                  <a:pt x="8173156" y="1230489"/>
                </a:cubicBezTo>
                <a:lnTo>
                  <a:pt x="8274756" y="1162756"/>
                </a:lnTo>
                <a:lnTo>
                  <a:pt x="8308622" y="1140178"/>
                </a:lnTo>
                <a:lnTo>
                  <a:pt x="8342489" y="1117600"/>
                </a:lnTo>
                <a:cubicBezTo>
                  <a:pt x="8395170" y="1038578"/>
                  <a:pt x="8365066" y="1064919"/>
                  <a:pt x="8421511" y="1027289"/>
                </a:cubicBezTo>
                <a:cubicBezTo>
                  <a:pt x="8417748" y="978371"/>
                  <a:pt x="8417874" y="928996"/>
                  <a:pt x="8410222" y="880534"/>
                </a:cubicBezTo>
                <a:cubicBezTo>
                  <a:pt x="8406510" y="857026"/>
                  <a:pt x="8395170" y="835378"/>
                  <a:pt x="8387644" y="812800"/>
                </a:cubicBezTo>
                <a:cubicBezTo>
                  <a:pt x="8383881" y="801511"/>
                  <a:pt x="8382957" y="788835"/>
                  <a:pt x="8376356" y="778934"/>
                </a:cubicBezTo>
                <a:cubicBezTo>
                  <a:pt x="8361304" y="756356"/>
                  <a:pt x="8339781" y="736943"/>
                  <a:pt x="8331200" y="711200"/>
                </a:cubicBezTo>
                <a:cubicBezTo>
                  <a:pt x="8327437" y="699911"/>
                  <a:pt x="8324598" y="688271"/>
                  <a:pt x="8319911" y="677334"/>
                </a:cubicBezTo>
                <a:cubicBezTo>
                  <a:pt x="8313282" y="661866"/>
                  <a:pt x="8302655" y="648143"/>
                  <a:pt x="8297333" y="632178"/>
                </a:cubicBezTo>
                <a:cubicBezTo>
                  <a:pt x="8287521" y="602740"/>
                  <a:pt x="8284569" y="571305"/>
                  <a:pt x="8274756" y="541867"/>
                </a:cubicBezTo>
                <a:lnTo>
                  <a:pt x="8263467" y="508000"/>
                </a:lnTo>
                <a:cubicBezTo>
                  <a:pt x="8259704" y="477896"/>
                  <a:pt x="8257166" y="447614"/>
                  <a:pt x="8252178" y="417689"/>
                </a:cubicBezTo>
                <a:cubicBezTo>
                  <a:pt x="8249627" y="402385"/>
                  <a:pt x="8243083" y="387893"/>
                  <a:pt x="8240889" y="372534"/>
                </a:cubicBezTo>
                <a:cubicBezTo>
                  <a:pt x="8230560" y="300229"/>
                  <a:pt x="8235561" y="266449"/>
                  <a:pt x="8218311" y="203200"/>
                </a:cubicBezTo>
                <a:cubicBezTo>
                  <a:pt x="8212049" y="180240"/>
                  <a:pt x="8208934" y="155269"/>
                  <a:pt x="8195733" y="135467"/>
                </a:cubicBezTo>
                <a:cubicBezTo>
                  <a:pt x="8173532" y="102164"/>
                  <a:pt x="8171887" y="94898"/>
                  <a:pt x="8139289" y="67734"/>
                </a:cubicBezTo>
                <a:cubicBezTo>
                  <a:pt x="8128866" y="59048"/>
                  <a:pt x="8117557" y="51224"/>
                  <a:pt x="8105422" y="45156"/>
                </a:cubicBezTo>
                <a:cubicBezTo>
                  <a:pt x="8094779" y="39834"/>
                  <a:pt x="8083151" y="36543"/>
                  <a:pt x="8071556" y="33867"/>
                </a:cubicBezTo>
                <a:cubicBezTo>
                  <a:pt x="8034164" y="25238"/>
                  <a:pt x="7996967" y="13683"/>
                  <a:pt x="7958667" y="11289"/>
                </a:cubicBezTo>
                <a:lnTo>
                  <a:pt x="7778044" y="0"/>
                </a:lnTo>
                <a:cubicBezTo>
                  <a:pt x="7683970" y="3763"/>
                  <a:pt x="7589957" y="9680"/>
                  <a:pt x="7495822" y="11289"/>
                </a:cubicBezTo>
                <a:lnTo>
                  <a:pt x="6457244" y="22578"/>
                </a:lnTo>
                <a:cubicBezTo>
                  <a:pt x="6441732" y="22901"/>
                  <a:pt x="6427234" y="30501"/>
                  <a:pt x="6412089" y="33867"/>
                </a:cubicBezTo>
                <a:cubicBezTo>
                  <a:pt x="6283105" y="62530"/>
                  <a:pt x="6420612" y="28914"/>
                  <a:pt x="6310489" y="56445"/>
                </a:cubicBezTo>
                <a:cubicBezTo>
                  <a:pt x="6244974" y="100121"/>
                  <a:pt x="6308701" y="64673"/>
                  <a:pt x="6197600" y="90311"/>
                </a:cubicBezTo>
                <a:cubicBezTo>
                  <a:pt x="6174410" y="95662"/>
                  <a:pt x="6152445" y="105363"/>
                  <a:pt x="6129867" y="112889"/>
                </a:cubicBezTo>
                <a:cubicBezTo>
                  <a:pt x="6118578" y="116652"/>
                  <a:pt x="6107780" y="122495"/>
                  <a:pt x="6096000" y="124178"/>
                </a:cubicBezTo>
                <a:cubicBezTo>
                  <a:pt x="6032049" y="133314"/>
                  <a:pt x="6025048" y="131548"/>
                  <a:pt x="5971822" y="146756"/>
                </a:cubicBezTo>
                <a:cubicBezTo>
                  <a:pt x="5934240" y="157494"/>
                  <a:pt x="5935153" y="162275"/>
                  <a:pt x="5892800" y="169334"/>
                </a:cubicBezTo>
                <a:cubicBezTo>
                  <a:pt x="5885376" y="170571"/>
                  <a:pt x="5877748" y="169334"/>
                  <a:pt x="5870222" y="169334"/>
                </a:cubicBezTo>
                <a:lnTo>
                  <a:pt x="5949244" y="146756"/>
                </a:lnTo>
              </a:path>
            </a:pathLst>
          </a:custGeom>
          <a:blipFill>
            <a:blip r:embed="rId4" cstate="print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ttangolo 22"/>
          <p:cNvSpPr/>
          <p:nvPr/>
        </p:nvSpPr>
        <p:spPr>
          <a:xfrm>
            <a:off x="3491880" y="1196752"/>
            <a:ext cx="72008" cy="3600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igura a mano libera 4"/>
          <p:cNvSpPr/>
          <p:nvPr/>
        </p:nvSpPr>
        <p:spPr>
          <a:xfrm rot="21403198">
            <a:off x="193005" y="-249672"/>
            <a:ext cx="6408712" cy="6930008"/>
          </a:xfrm>
          <a:custGeom>
            <a:avLst/>
            <a:gdLst>
              <a:gd name="connsiteX0" fmla="*/ 55084 w 5484564"/>
              <a:gd name="connsiteY0" fmla="*/ 0 h 7524520"/>
              <a:gd name="connsiteX1" fmla="*/ 793214 w 5484564"/>
              <a:gd name="connsiteY1" fmla="*/ 3029638 h 7524520"/>
              <a:gd name="connsiteX2" fmla="*/ 4814371 w 5484564"/>
              <a:gd name="connsiteY2" fmla="*/ 6885542 h 7524520"/>
              <a:gd name="connsiteX3" fmla="*/ 4814371 w 5484564"/>
              <a:gd name="connsiteY3" fmla="*/ 6863508 h 7524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84564" h="7524520">
                <a:moveTo>
                  <a:pt x="55084" y="0"/>
                </a:moveTo>
                <a:cubicBezTo>
                  <a:pt x="27542" y="941024"/>
                  <a:pt x="0" y="1882048"/>
                  <a:pt x="793214" y="3029638"/>
                </a:cubicBezTo>
                <a:cubicBezTo>
                  <a:pt x="1586428" y="4177228"/>
                  <a:pt x="4144178" y="6246564"/>
                  <a:pt x="4814371" y="6885542"/>
                </a:cubicBezTo>
                <a:cubicBezTo>
                  <a:pt x="5484564" y="7524520"/>
                  <a:pt x="4816207" y="6869016"/>
                  <a:pt x="4814371" y="6863508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igura a mano libera 9"/>
          <p:cNvSpPr/>
          <p:nvPr/>
        </p:nvSpPr>
        <p:spPr>
          <a:xfrm>
            <a:off x="0" y="0"/>
            <a:ext cx="11754997" cy="5528632"/>
          </a:xfrm>
          <a:custGeom>
            <a:avLst/>
            <a:gdLst>
              <a:gd name="connsiteX0" fmla="*/ 901547 w 11754997"/>
              <a:gd name="connsiteY0" fmla="*/ 0 h 5528632"/>
              <a:gd name="connsiteX1" fmla="*/ 1529508 w 11754997"/>
              <a:gd name="connsiteY1" fmla="*/ 1277957 h 5528632"/>
              <a:gd name="connsiteX2" fmla="*/ 10078597 w 11754997"/>
              <a:gd name="connsiteY2" fmla="*/ 4836405 h 5528632"/>
              <a:gd name="connsiteX3" fmla="*/ 11587908 w 11754997"/>
              <a:gd name="connsiteY3" fmla="*/ 5431316 h 5528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54997" h="5528632">
                <a:moveTo>
                  <a:pt x="901547" y="0"/>
                </a:moveTo>
                <a:cubicBezTo>
                  <a:pt x="450773" y="235945"/>
                  <a:pt x="0" y="471890"/>
                  <a:pt x="1529508" y="1277957"/>
                </a:cubicBezTo>
                <a:cubicBezTo>
                  <a:pt x="3059016" y="2084025"/>
                  <a:pt x="8402197" y="4144179"/>
                  <a:pt x="10078597" y="4836405"/>
                </a:cubicBezTo>
                <a:cubicBezTo>
                  <a:pt x="11754997" y="5528632"/>
                  <a:pt x="11671452" y="5479974"/>
                  <a:pt x="11587908" y="5431316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" name="Connettore 1 16"/>
          <p:cNvCxnSpPr/>
          <p:nvPr/>
        </p:nvCxnSpPr>
        <p:spPr>
          <a:xfrm>
            <a:off x="4860032" y="5229200"/>
            <a:ext cx="2736304" cy="1800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umetto 4 21"/>
          <p:cNvSpPr/>
          <p:nvPr/>
        </p:nvSpPr>
        <p:spPr>
          <a:xfrm rot="171445">
            <a:off x="3275856" y="980728"/>
            <a:ext cx="432048" cy="288032"/>
          </a:xfrm>
          <a:prstGeom prst="cloudCallout">
            <a:avLst>
              <a:gd name="adj1" fmla="val 6925"/>
              <a:gd name="adj2" fmla="val 48931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Rettangolo 23"/>
          <p:cNvSpPr/>
          <p:nvPr/>
        </p:nvSpPr>
        <p:spPr>
          <a:xfrm>
            <a:off x="4146862" y="1135333"/>
            <a:ext cx="72008" cy="3600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Fumetto 4 24"/>
          <p:cNvSpPr/>
          <p:nvPr/>
        </p:nvSpPr>
        <p:spPr>
          <a:xfrm rot="171445">
            <a:off x="3930838" y="919309"/>
            <a:ext cx="432048" cy="288032"/>
          </a:xfrm>
          <a:prstGeom prst="cloudCallout">
            <a:avLst>
              <a:gd name="adj1" fmla="val 6925"/>
              <a:gd name="adj2" fmla="val 48931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Rettangolo 25"/>
          <p:cNvSpPr/>
          <p:nvPr/>
        </p:nvSpPr>
        <p:spPr>
          <a:xfrm>
            <a:off x="4794934" y="1063326"/>
            <a:ext cx="72008" cy="3600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Fumetto 4 26"/>
          <p:cNvSpPr/>
          <p:nvPr/>
        </p:nvSpPr>
        <p:spPr>
          <a:xfrm rot="171445">
            <a:off x="4578910" y="847302"/>
            <a:ext cx="432048" cy="288032"/>
          </a:xfrm>
          <a:prstGeom prst="cloudCallout">
            <a:avLst>
              <a:gd name="adj1" fmla="val 6925"/>
              <a:gd name="adj2" fmla="val 48931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Rettangolo 27"/>
          <p:cNvSpPr/>
          <p:nvPr/>
        </p:nvSpPr>
        <p:spPr>
          <a:xfrm>
            <a:off x="5370998" y="991318"/>
            <a:ext cx="72008" cy="3600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Fumetto 4 28"/>
          <p:cNvSpPr/>
          <p:nvPr/>
        </p:nvSpPr>
        <p:spPr>
          <a:xfrm rot="171445">
            <a:off x="5154974" y="775294"/>
            <a:ext cx="432048" cy="288032"/>
          </a:xfrm>
          <a:prstGeom prst="cloudCallout">
            <a:avLst>
              <a:gd name="adj1" fmla="val 6925"/>
              <a:gd name="adj2" fmla="val 48931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Rettangolo 29"/>
          <p:cNvSpPr/>
          <p:nvPr/>
        </p:nvSpPr>
        <p:spPr>
          <a:xfrm>
            <a:off x="5947062" y="919310"/>
            <a:ext cx="72008" cy="3600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Fumetto 4 30"/>
          <p:cNvSpPr/>
          <p:nvPr/>
        </p:nvSpPr>
        <p:spPr>
          <a:xfrm rot="171445">
            <a:off x="5731038" y="703286"/>
            <a:ext cx="432048" cy="288032"/>
          </a:xfrm>
          <a:prstGeom prst="cloudCallout">
            <a:avLst>
              <a:gd name="adj1" fmla="val 6925"/>
              <a:gd name="adj2" fmla="val 48931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Rettangolo 31"/>
          <p:cNvSpPr/>
          <p:nvPr/>
        </p:nvSpPr>
        <p:spPr>
          <a:xfrm>
            <a:off x="6595134" y="847302"/>
            <a:ext cx="72008" cy="3600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Fumetto 4 32"/>
          <p:cNvSpPr/>
          <p:nvPr/>
        </p:nvSpPr>
        <p:spPr>
          <a:xfrm rot="171445">
            <a:off x="6379110" y="631278"/>
            <a:ext cx="432048" cy="288032"/>
          </a:xfrm>
          <a:prstGeom prst="cloudCallout">
            <a:avLst>
              <a:gd name="adj1" fmla="val 6925"/>
              <a:gd name="adj2" fmla="val 48931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Rettangolo 33"/>
          <p:cNvSpPr/>
          <p:nvPr/>
        </p:nvSpPr>
        <p:spPr>
          <a:xfrm>
            <a:off x="7171199" y="775294"/>
            <a:ext cx="72008" cy="3600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Fumetto 4 34"/>
          <p:cNvSpPr/>
          <p:nvPr/>
        </p:nvSpPr>
        <p:spPr>
          <a:xfrm rot="171445">
            <a:off x="6955175" y="559270"/>
            <a:ext cx="432048" cy="288032"/>
          </a:xfrm>
          <a:prstGeom prst="cloudCallout">
            <a:avLst>
              <a:gd name="adj1" fmla="val 6925"/>
              <a:gd name="adj2" fmla="val 48931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Rettangolo 35"/>
          <p:cNvSpPr/>
          <p:nvPr/>
        </p:nvSpPr>
        <p:spPr>
          <a:xfrm>
            <a:off x="7819271" y="703286"/>
            <a:ext cx="72008" cy="3600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Fumetto 4 36"/>
          <p:cNvSpPr/>
          <p:nvPr/>
        </p:nvSpPr>
        <p:spPr>
          <a:xfrm rot="171445">
            <a:off x="7603247" y="487262"/>
            <a:ext cx="432048" cy="288032"/>
          </a:xfrm>
          <a:prstGeom prst="cloudCallout">
            <a:avLst>
              <a:gd name="adj1" fmla="val 6925"/>
              <a:gd name="adj2" fmla="val 48931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Rettangolo 37"/>
          <p:cNvSpPr/>
          <p:nvPr/>
        </p:nvSpPr>
        <p:spPr>
          <a:xfrm>
            <a:off x="8467343" y="631277"/>
            <a:ext cx="72008" cy="3600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Fumetto 4 38"/>
          <p:cNvSpPr/>
          <p:nvPr/>
        </p:nvSpPr>
        <p:spPr>
          <a:xfrm rot="171445">
            <a:off x="8251319" y="415253"/>
            <a:ext cx="432048" cy="288032"/>
          </a:xfrm>
          <a:prstGeom prst="cloudCallout">
            <a:avLst>
              <a:gd name="adj1" fmla="val 6925"/>
              <a:gd name="adj2" fmla="val 48931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" name="Rettangolo 39"/>
          <p:cNvSpPr/>
          <p:nvPr/>
        </p:nvSpPr>
        <p:spPr>
          <a:xfrm>
            <a:off x="3786823" y="775294"/>
            <a:ext cx="72008" cy="3600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Fumetto 4 40"/>
          <p:cNvSpPr/>
          <p:nvPr/>
        </p:nvSpPr>
        <p:spPr>
          <a:xfrm rot="171445">
            <a:off x="3570799" y="559270"/>
            <a:ext cx="432048" cy="288032"/>
          </a:xfrm>
          <a:prstGeom prst="cloudCallout">
            <a:avLst>
              <a:gd name="adj1" fmla="val 6925"/>
              <a:gd name="adj2" fmla="val 48931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Rettangolo 41"/>
          <p:cNvSpPr/>
          <p:nvPr/>
        </p:nvSpPr>
        <p:spPr>
          <a:xfrm>
            <a:off x="4506902" y="703286"/>
            <a:ext cx="72008" cy="3600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" name="Fumetto 4 42"/>
          <p:cNvSpPr/>
          <p:nvPr/>
        </p:nvSpPr>
        <p:spPr>
          <a:xfrm rot="171445">
            <a:off x="4290878" y="487262"/>
            <a:ext cx="432048" cy="288032"/>
          </a:xfrm>
          <a:prstGeom prst="cloudCallout">
            <a:avLst>
              <a:gd name="adj1" fmla="val 6925"/>
              <a:gd name="adj2" fmla="val 48931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" name="Rettangolo 43"/>
          <p:cNvSpPr/>
          <p:nvPr/>
        </p:nvSpPr>
        <p:spPr>
          <a:xfrm>
            <a:off x="5082966" y="631278"/>
            <a:ext cx="72008" cy="3600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" name="Fumetto 4 44"/>
          <p:cNvSpPr/>
          <p:nvPr/>
        </p:nvSpPr>
        <p:spPr>
          <a:xfrm rot="171445">
            <a:off x="4866942" y="415254"/>
            <a:ext cx="432048" cy="288032"/>
          </a:xfrm>
          <a:prstGeom prst="cloudCallout">
            <a:avLst>
              <a:gd name="adj1" fmla="val 6925"/>
              <a:gd name="adj2" fmla="val 48931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" name="Rettangolo 45"/>
          <p:cNvSpPr/>
          <p:nvPr/>
        </p:nvSpPr>
        <p:spPr>
          <a:xfrm>
            <a:off x="5659030" y="559270"/>
            <a:ext cx="72008" cy="3600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" name="Fumetto 4 46"/>
          <p:cNvSpPr/>
          <p:nvPr/>
        </p:nvSpPr>
        <p:spPr>
          <a:xfrm rot="171445">
            <a:off x="5443006" y="343246"/>
            <a:ext cx="432048" cy="288032"/>
          </a:xfrm>
          <a:prstGeom prst="cloudCallout">
            <a:avLst>
              <a:gd name="adj1" fmla="val 6925"/>
              <a:gd name="adj2" fmla="val 48931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" name="Rettangolo 47"/>
          <p:cNvSpPr/>
          <p:nvPr/>
        </p:nvSpPr>
        <p:spPr>
          <a:xfrm>
            <a:off x="6235094" y="487262"/>
            <a:ext cx="72008" cy="3600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9" name="Fumetto 4 48"/>
          <p:cNvSpPr/>
          <p:nvPr/>
        </p:nvSpPr>
        <p:spPr>
          <a:xfrm rot="171445">
            <a:off x="6019070" y="271238"/>
            <a:ext cx="432048" cy="288032"/>
          </a:xfrm>
          <a:prstGeom prst="cloudCallout">
            <a:avLst>
              <a:gd name="adj1" fmla="val 6925"/>
              <a:gd name="adj2" fmla="val 48931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0" name="Rettangolo 49"/>
          <p:cNvSpPr/>
          <p:nvPr/>
        </p:nvSpPr>
        <p:spPr>
          <a:xfrm>
            <a:off x="6883167" y="415254"/>
            <a:ext cx="72008" cy="3600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1" name="Fumetto 4 50"/>
          <p:cNvSpPr/>
          <p:nvPr/>
        </p:nvSpPr>
        <p:spPr>
          <a:xfrm rot="171445">
            <a:off x="6667143" y="199230"/>
            <a:ext cx="432048" cy="288032"/>
          </a:xfrm>
          <a:prstGeom prst="cloudCallout">
            <a:avLst>
              <a:gd name="adj1" fmla="val 6925"/>
              <a:gd name="adj2" fmla="val 48931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2" name="Rettangolo 51"/>
          <p:cNvSpPr/>
          <p:nvPr/>
        </p:nvSpPr>
        <p:spPr>
          <a:xfrm>
            <a:off x="7459231" y="415254"/>
            <a:ext cx="72008" cy="3600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3" name="Fumetto 4 52"/>
          <p:cNvSpPr/>
          <p:nvPr/>
        </p:nvSpPr>
        <p:spPr>
          <a:xfrm rot="171445">
            <a:off x="7243207" y="199230"/>
            <a:ext cx="432048" cy="288032"/>
          </a:xfrm>
          <a:prstGeom prst="cloudCallout">
            <a:avLst>
              <a:gd name="adj1" fmla="val 6925"/>
              <a:gd name="adj2" fmla="val 48931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4" name="Rettangolo 53"/>
          <p:cNvSpPr/>
          <p:nvPr/>
        </p:nvSpPr>
        <p:spPr>
          <a:xfrm>
            <a:off x="8107302" y="226615"/>
            <a:ext cx="72008" cy="3600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5" name="Fumetto 4 54"/>
          <p:cNvSpPr/>
          <p:nvPr/>
        </p:nvSpPr>
        <p:spPr>
          <a:xfrm rot="171445">
            <a:off x="7891278" y="10591"/>
            <a:ext cx="432048" cy="288032"/>
          </a:xfrm>
          <a:prstGeom prst="cloudCallout">
            <a:avLst>
              <a:gd name="adj1" fmla="val 6925"/>
              <a:gd name="adj2" fmla="val 48931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6" name="Rettangolo 55"/>
          <p:cNvSpPr/>
          <p:nvPr/>
        </p:nvSpPr>
        <p:spPr>
          <a:xfrm>
            <a:off x="2706702" y="775294"/>
            <a:ext cx="72008" cy="3600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7" name="Fumetto 4 56"/>
          <p:cNvSpPr/>
          <p:nvPr/>
        </p:nvSpPr>
        <p:spPr>
          <a:xfrm rot="171445">
            <a:off x="2490678" y="559270"/>
            <a:ext cx="432048" cy="288032"/>
          </a:xfrm>
          <a:prstGeom prst="cloudCallout">
            <a:avLst>
              <a:gd name="adj1" fmla="val 6925"/>
              <a:gd name="adj2" fmla="val 48931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8" name="Rettangolo 57"/>
          <p:cNvSpPr/>
          <p:nvPr/>
        </p:nvSpPr>
        <p:spPr>
          <a:xfrm>
            <a:off x="2058631" y="415253"/>
            <a:ext cx="72008" cy="3600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9" name="Fumetto 4 58"/>
          <p:cNvSpPr/>
          <p:nvPr/>
        </p:nvSpPr>
        <p:spPr>
          <a:xfrm rot="171445">
            <a:off x="1842607" y="199229"/>
            <a:ext cx="432048" cy="288032"/>
          </a:xfrm>
          <a:prstGeom prst="cloudCallout">
            <a:avLst>
              <a:gd name="adj1" fmla="val 6925"/>
              <a:gd name="adj2" fmla="val 48931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0" name="Rettangolo 59"/>
          <p:cNvSpPr/>
          <p:nvPr/>
        </p:nvSpPr>
        <p:spPr>
          <a:xfrm>
            <a:off x="3066743" y="415253"/>
            <a:ext cx="72008" cy="3600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1" name="Fumetto 4 60"/>
          <p:cNvSpPr/>
          <p:nvPr/>
        </p:nvSpPr>
        <p:spPr>
          <a:xfrm rot="171445">
            <a:off x="2850719" y="199229"/>
            <a:ext cx="432048" cy="288032"/>
          </a:xfrm>
          <a:prstGeom prst="cloudCallout">
            <a:avLst>
              <a:gd name="adj1" fmla="val 6925"/>
              <a:gd name="adj2" fmla="val 48931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2" name="Figura a mano libera 61"/>
          <p:cNvSpPr/>
          <p:nvPr/>
        </p:nvSpPr>
        <p:spPr>
          <a:xfrm>
            <a:off x="3872089" y="1204655"/>
            <a:ext cx="5328355" cy="2904501"/>
          </a:xfrm>
          <a:custGeom>
            <a:avLst/>
            <a:gdLst>
              <a:gd name="connsiteX0" fmla="*/ 90311 w 5328355"/>
              <a:gd name="connsiteY0" fmla="*/ 624145 h 2904501"/>
              <a:gd name="connsiteX1" fmla="*/ 90311 w 5328355"/>
              <a:gd name="connsiteY1" fmla="*/ 624145 h 2904501"/>
              <a:gd name="connsiteX2" fmla="*/ 191911 w 5328355"/>
              <a:gd name="connsiteY2" fmla="*/ 590278 h 2904501"/>
              <a:gd name="connsiteX3" fmla="*/ 383822 w 5328355"/>
              <a:gd name="connsiteY3" fmla="*/ 556412 h 2904501"/>
              <a:gd name="connsiteX4" fmla="*/ 1659467 w 5328355"/>
              <a:gd name="connsiteY4" fmla="*/ 545123 h 2904501"/>
              <a:gd name="connsiteX5" fmla="*/ 1817511 w 5328355"/>
              <a:gd name="connsiteY5" fmla="*/ 522545 h 2904501"/>
              <a:gd name="connsiteX6" fmla="*/ 1896533 w 5328355"/>
              <a:gd name="connsiteY6" fmla="*/ 511256 h 2904501"/>
              <a:gd name="connsiteX7" fmla="*/ 2223911 w 5328355"/>
              <a:gd name="connsiteY7" fmla="*/ 499967 h 2904501"/>
              <a:gd name="connsiteX8" fmla="*/ 2370667 w 5328355"/>
              <a:gd name="connsiteY8" fmla="*/ 488678 h 2904501"/>
              <a:gd name="connsiteX9" fmla="*/ 2664178 w 5328355"/>
              <a:gd name="connsiteY9" fmla="*/ 477389 h 2904501"/>
              <a:gd name="connsiteX10" fmla="*/ 2878667 w 5328355"/>
              <a:gd name="connsiteY10" fmla="*/ 466101 h 2904501"/>
              <a:gd name="connsiteX11" fmla="*/ 2923822 w 5328355"/>
              <a:gd name="connsiteY11" fmla="*/ 454812 h 2904501"/>
              <a:gd name="connsiteX12" fmla="*/ 3002844 w 5328355"/>
              <a:gd name="connsiteY12" fmla="*/ 443523 h 2904501"/>
              <a:gd name="connsiteX13" fmla="*/ 3115733 w 5328355"/>
              <a:gd name="connsiteY13" fmla="*/ 398367 h 2904501"/>
              <a:gd name="connsiteX14" fmla="*/ 3217333 w 5328355"/>
              <a:gd name="connsiteY14" fmla="*/ 375789 h 2904501"/>
              <a:gd name="connsiteX15" fmla="*/ 3251200 w 5328355"/>
              <a:gd name="connsiteY15" fmla="*/ 364501 h 2904501"/>
              <a:gd name="connsiteX16" fmla="*/ 3386667 w 5328355"/>
              <a:gd name="connsiteY16" fmla="*/ 353212 h 2904501"/>
              <a:gd name="connsiteX17" fmla="*/ 3465689 w 5328355"/>
              <a:gd name="connsiteY17" fmla="*/ 341923 h 2904501"/>
              <a:gd name="connsiteX18" fmla="*/ 3499555 w 5328355"/>
              <a:gd name="connsiteY18" fmla="*/ 330634 h 2904501"/>
              <a:gd name="connsiteX19" fmla="*/ 3623733 w 5328355"/>
              <a:gd name="connsiteY19" fmla="*/ 308056 h 2904501"/>
              <a:gd name="connsiteX20" fmla="*/ 3714044 w 5328355"/>
              <a:gd name="connsiteY20" fmla="*/ 285478 h 2904501"/>
              <a:gd name="connsiteX21" fmla="*/ 3770489 w 5328355"/>
              <a:gd name="connsiteY21" fmla="*/ 274189 h 2904501"/>
              <a:gd name="connsiteX22" fmla="*/ 3804355 w 5328355"/>
              <a:gd name="connsiteY22" fmla="*/ 262901 h 2904501"/>
              <a:gd name="connsiteX23" fmla="*/ 4289778 w 5328355"/>
              <a:gd name="connsiteY23" fmla="*/ 240323 h 2904501"/>
              <a:gd name="connsiteX24" fmla="*/ 4357511 w 5328355"/>
              <a:gd name="connsiteY24" fmla="*/ 229034 h 2904501"/>
              <a:gd name="connsiteX25" fmla="*/ 4425244 w 5328355"/>
              <a:gd name="connsiteY25" fmla="*/ 206456 h 2904501"/>
              <a:gd name="connsiteX26" fmla="*/ 4492978 w 5328355"/>
              <a:gd name="connsiteY26" fmla="*/ 195167 h 2904501"/>
              <a:gd name="connsiteX27" fmla="*/ 4617155 w 5328355"/>
              <a:gd name="connsiteY27" fmla="*/ 161301 h 2904501"/>
              <a:gd name="connsiteX28" fmla="*/ 4730044 w 5328355"/>
              <a:gd name="connsiteY28" fmla="*/ 138723 h 2904501"/>
              <a:gd name="connsiteX29" fmla="*/ 4820355 w 5328355"/>
              <a:gd name="connsiteY29" fmla="*/ 127434 h 2904501"/>
              <a:gd name="connsiteX30" fmla="*/ 4899378 w 5328355"/>
              <a:gd name="connsiteY30" fmla="*/ 104856 h 2904501"/>
              <a:gd name="connsiteX31" fmla="*/ 5046133 w 5328355"/>
              <a:gd name="connsiteY31" fmla="*/ 82278 h 2904501"/>
              <a:gd name="connsiteX32" fmla="*/ 5136444 w 5328355"/>
              <a:gd name="connsiteY32" fmla="*/ 59701 h 2904501"/>
              <a:gd name="connsiteX33" fmla="*/ 5260622 w 5328355"/>
              <a:gd name="connsiteY33" fmla="*/ 70989 h 2904501"/>
              <a:gd name="connsiteX34" fmla="*/ 5260622 w 5328355"/>
              <a:gd name="connsiteY34" fmla="*/ 195167 h 2904501"/>
              <a:gd name="connsiteX35" fmla="*/ 5249333 w 5328355"/>
              <a:gd name="connsiteY35" fmla="*/ 567701 h 2904501"/>
              <a:gd name="connsiteX36" fmla="*/ 5260622 w 5328355"/>
              <a:gd name="connsiteY36" fmla="*/ 1120856 h 2904501"/>
              <a:gd name="connsiteX37" fmla="*/ 5271911 w 5328355"/>
              <a:gd name="connsiteY37" fmla="*/ 1278901 h 2904501"/>
              <a:gd name="connsiteX38" fmla="*/ 5294489 w 5328355"/>
              <a:gd name="connsiteY38" fmla="*/ 1764323 h 2904501"/>
              <a:gd name="connsiteX39" fmla="*/ 5305778 w 5328355"/>
              <a:gd name="connsiteY39" fmla="*/ 2328767 h 2904501"/>
              <a:gd name="connsiteX40" fmla="*/ 5328355 w 5328355"/>
              <a:gd name="connsiteY40" fmla="*/ 2723878 h 2904501"/>
              <a:gd name="connsiteX41" fmla="*/ 5305778 w 5328355"/>
              <a:gd name="connsiteY41" fmla="*/ 2870634 h 2904501"/>
              <a:gd name="connsiteX42" fmla="*/ 5294489 w 5328355"/>
              <a:gd name="connsiteY42" fmla="*/ 2904501 h 2904501"/>
              <a:gd name="connsiteX43" fmla="*/ 5159022 w 5328355"/>
              <a:gd name="connsiteY43" fmla="*/ 2881923 h 2904501"/>
              <a:gd name="connsiteX44" fmla="*/ 5113867 w 5328355"/>
              <a:gd name="connsiteY44" fmla="*/ 2859345 h 2904501"/>
              <a:gd name="connsiteX45" fmla="*/ 5046133 w 5328355"/>
              <a:gd name="connsiteY45" fmla="*/ 2836767 h 2904501"/>
              <a:gd name="connsiteX46" fmla="*/ 5012267 w 5328355"/>
              <a:gd name="connsiteY46" fmla="*/ 2814189 h 2904501"/>
              <a:gd name="connsiteX47" fmla="*/ 4944533 w 5328355"/>
              <a:gd name="connsiteY47" fmla="*/ 2791612 h 2904501"/>
              <a:gd name="connsiteX48" fmla="*/ 4876800 w 5328355"/>
              <a:gd name="connsiteY48" fmla="*/ 2746456 h 2904501"/>
              <a:gd name="connsiteX49" fmla="*/ 4809067 w 5328355"/>
              <a:gd name="connsiteY49" fmla="*/ 2723878 h 2904501"/>
              <a:gd name="connsiteX50" fmla="*/ 4775200 w 5328355"/>
              <a:gd name="connsiteY50" fmla="*/ 2712589 h 2904501"/>
              <a:gd name="connsiteX51" fmla="*/ 4741333 w 5328355"/>
              <a:gd name="connsiteY51" fmla="*/ 2690012 h 2904501"/>
              <a:gd name="connsiteX52" fmla="*/ 4673600 w 5328355"/>
              <a:gd name="connsiteY52" fmla="*/ 2667434 h 2904501"/>
              <a:gd name="connsiteX53" fmla="*/ 4639733 w 5328355"/>
              <a:gd name="connsiteY53" fmla="*/ 2644856 h 2904501"/>
              <a:gd name="connsiteX54" fmla="*/ 4572000 w 5328355"/>
              <a:gd name="connsiteY54" fmla="*/ 2622278 h 2904501"/>
              <a:gd name="connsiteX55" fmla="*/ 4538133 w 5328355"/>
              <a:gd name="connsiteY55" fmla="*/ 2610989 h 2904501"/>
              <a:gd name="connsiteX56" fmla="*/ 4436533 w 5328355"/>
              <a:gd name="connsiteY56" fmla="*/ 2554545 h 2904501"/>
              <a:gd name="connsiteX57" fmla="*/ 4368800 w 5328355"/>
              <a:gd name="connsiteY57" fmla="*/ 2509389 h 2904501"/>
              <a:gd name="connsiteX58" fmla="*/ 4323644 w 5328355"/>
              <a:gd name="connsiteY58" fmla="*/ 2486812 h 2904501"/>
              <a:gd name="connsiteX59" fmla="*/ 4222044 w 5328355"/>
              <a:gd name="connsiteY59" fmla="*/ 2430367 h 2904501"/>
              <a:gd name="connsiteX60" fmla="*/ 4143022 w 5328355"/>
              <a:gd name="connsiteY60" fmla="*/ 2385212 h 2904501"/>
              <a:gd name="connsiteX61" fmla="*/ 4109155 w 5328355"/>
              <a:gd name="connsiteY61" fmla="*/ 2362634 h 2904501"/>
              <a:gd name="connsiteX62" fmla="*/ 3996267 w 5328355"/>
              <a:gd name="connsiteY62" fmla="*/ 2328767 h 2904501"/>
              <a:gd name="connsiteX63" fmla="*/ 3928533 w 5328355"/>
              <a:gd name="connsiteY63" fmla="*/ 2283612 h 2904501"/>
              <a:gd name="connsiteX64" fmla="*/ 3872089 w 5328355"/>
              <a:gd name="connsiteY64" fmla="*/ 2272323 h 2904501"/>
              <a:gd name="connsiteX65" fmla="*/ 3804355 w 5328355"/>
              <a:gd name="connsiteY65" fmla="*/ 2249745 h 2904501"/>
              <a:gd name="connsiteX66" fmla="*/ 3759200 w 5328355"/>
              <a:gd name="connsiteY66" fmla="*/ 2238456 h 2904501"/>
              <a:gd name="connsiteX67" fmla="*/ 3657600 w 5328355"/>
              <a:gd name="connsiteY67" fmla="*/ 2204589 h 2904501"/>
              <a:gd name="connsiteX68" fmla="*/ 3623733 w 5328355"/>
              <a:gd name="connsiteY68" fmla="*/ 2193301 h 2904501"/>
              <a:gd name="connsiteX69" fmla="*/ 3589867 w 5328355"/>
              <a:gd name="connsiteY69" fmla="*/ 2170723 h 2904501"/>
              <a:gd name="connsiteX70" fmla="*/ 3476978 w 5328355"/>
              <a:gd name="connsiteY70" fmla="*/ 2148145 h 2904501"/>
              <a:gd name="connsiteX71" fmla="*/ 3409244 w 5328355"/>
              <a:gd name="connsiteY71" fmla="*/ 2125567 h 2904501"/>
              <a:gd name="connsiteX72" fmla="*/ 3375378 w 5328355"/>
              <a:gd name="connsiteY72" fmla="*/ 2114278 h 2904501"/>
              <a:gd name="connsiteX73" fmla="*/ 3285067 w 5328355"/>
              <a:gd name="connsiteY73" fmla="*/ 2069123 h 2904501"/>
              <a:gd name="connsiteX74" fmla="*/ 3194755 w 5328355"/>
              <a:gd name="connsiteY74" fmla="*/ 2046545 h 2904501"/>
              <a:gd name="connsiteX75" fmla="*/ 3070578 w 5328355"/>
              <a:gd name="connsiteY75" fmla="*/ 1990101 h 2904501"/>
              <a:gd name="connsiteX76" fmla="*/ 2980267 w 5328355"/>
              <a:gd name="connsiteY76" fmla="*/ 1956234 h 2904501"/>
              <a:gd name="connsiteX77" fmla="*/ 2946400 w 5328355"/>
              <a:gd name="connsiteY77" fmla="*/ 1933656 h 2904501"/>
              <a:gd name="connsiteX78" fmla="*/ 2878667 w 5328355"/>
              <a:gd name="connsiteY78" fmla="*/ 1911078 h 2904501"/>
              <a:gd name="connsiteX79" fmla="*/ 2765778 w 5328355"/>
              <a:gd name="connsiteY79" fmla="*/ 1877212 h 2904501"/>
              <a:gd name="connsiteX80" fmla="*/ 2731911 w 5328355"/>
              <a:gd name="connsiteY80" fmla="*/ 1854634 h 2904501"/>
              <a:gd name="connsiteX81" fmla="*/ 2698044 w 5328355"/>
              <a:gd name="connsiteY81" fmla="*/ 1843345 h 2904501"/>
              <a:gd name="connsiteX82" fmla="*/ 2619022 w 5328355"/>
              <a:gd name="connsiteY82" fmla="*/ 1820767 h 2904501"/>
              <a:gd name="connsiteX83" fmla="*/ 2540000 w 5328355"/>
              <a:gd name="connsiteY83" fmla="*/ 1775612 h 2904501"/>
              <a:gd name="connsiteX84" fmla="*/ 2494844 w 5328355"/>
              <a:gd name="connsiteY84" fmla="*/ 1764323 h 2904501"/>
              <a:gd name="connsiteX85" fmla="*/ 2415822 w 5328355"/>
              <a:gd name="connsiteY85" fmla="*/ 1741745 h 2904501"/>
              <a:gd name="connsiteX86" fmla="*/ 2370667 w 5328355"/>
              <a:gd name="connsiteY86" fmla="*/ 1719167 h 2904501"/>
              <a:gd name="connsiteX87" fmla="*/ 2269067 w 5328355"/>
              <a:gd name="connsiteY87" fmla="*/ 1685301 h 2904501"/>
              <a:gd name="connsiteX88" fmla="*/ 2235200 w 5328355"/>
              <a:gd name="connsiteY88" fmla="*/ 1674012 h 2904501"/>
              <a:gd name="connsiteX89" fmla="*/ 2201333 w 5328355"/>
              <a:gd name="connsiteY89" fmla="*/ 1662723 h 2904501"/>
              <a:gd name="connsiteX90" fmla="*/ 2156178 w 5328355"/>
              <a:gd name="connsiteY90" fmla="*/ 1640145 h 2904501"/>
              <a:gd name="connsiteX91" fmla="*/ 2088444 w 5328355"/>
              <a:gd name="connsiteY91" fmla="*/ 1617567 h 2904501"/>
              <a:gd name="connsiteX92" fmla="*/ 2054578 w 5328355"/>
              <a:gd name="connsiteY92" fmla="*/ 1606278 h 2904501"/>
              <a:gd name="connsiteX93" fmla="*/ 2020711 w 5328355"/>
              <a:gd name="connsiteY93" fmla="*/ 1594989 h 2904501"/>
              <a:gd name="connsiteX94" fmla="*/ 1975555 w 5328355"/>
              <a:gd name="connsiteY94" fmla="*/ 1572412 h 2904501"/>
              <a:gd name="connsiteX95" fmla="*/ 1930400 w 5328355"/>
              <a:gd name="connsiteY95" fmla="*/ 1538545 h 2904501"/>
              <a:gd name="connsiteX96" fmla="*/ 1885244 w 5328355"/>
              <a:gd name="connsiteY96" fmla="*/ 1527256 h 2904501"/>
              <a:gd name="connsiteX97" fmla="*/ 1840089 w 5328355"/>
              <a:gd name="connsiteY97" fmla="*/ 1504678 h 2904501"/>
              <a:gd name="connsiteX98" fmla="*/ 1806222 w 5328355"/>
              <a:gd name="connsiteY98" fmla="*/ 1470812 h 2904501"/>
              <a:gd name="connsiteX99" fmla="*/ 1704622 w 5328355"/>
              <a:gd name="connsiteY99" fmla="*/ 1436945 h 2904501"/>
              <a:gd name="connsiteX100" fmla="*/ 1580444 w 5328355"/>
              <a:gd name="connsiteY100" fmla="*/ 1357923 h 2904501"/>
              <a:gd name="connsiteX101" fmla="*/ 1535289 w 5328355"/>
              <a:gd name="connsiteY101" fmla="*/ 1346634 h 2904501"/>
              <a:gd name="connsiteX102" fmla="*/ 1478844 w 5328355"/>
              <a:gd name="connsiteY102" fmla="*/ 1324056 h 2904501"/>
              <a:gd name="connsiteX103" fmla="*/ 1444978 w 5328355"/>
              <a:gd name="connsiteY103" fmla="*/ 1301478 h 2904501"/>
              <a:gd name="connsiteX104" fmla="*/ 1411111 w 5328355"/>
              <a:gd name="connsiteY104" fmla="*/ 1290189 h 2904501"/>
              <a:gd name="connsiteX105" fmla="*/ 1377244 w 5328355"/>
              <a:gd name="connsiteY105" fmla="*/ 1267612 h 2904501"/>
              <a:gd name="connsiteX106" fmla="*/ 1343378 w 5328355"/>
              <a:gd name="connsiteY106" fmla="*/ 1256323 h 2904501"/>
              <a:gd name="connsiteX107" fmla="*/ 1309511 w 5328355"/>
              <a:gd name="connsiteY107" fmla="*/ 1233745 h 2904501"/>
              <a:gd name="connsiteX108" fmla="*/ 1196622 w 5328355"/>
              <a:gd name="connsiteY108" fmla="*/ 1199878 h 2904501"/>
              <a:gd name="connsiteX109" fmla="*/ 1162755 w 5328355"/>
              <a:gd name="connsiteY109" fmla="*/ 1166012 h 2904501"/>
              <a:gd name="connsiteX110" fmla="*/ 1095022 w 5328355"/>
              <a:gd name="connsiteY110" fmla="*/ 1143434 h 2904501"/>
              <a:gd name="connsiteX111" fmla="*/ 1004711 w 5328355"/>
              <a:gd name="connsiteY111" fmla="*/ 1086989 h 2904501"/>
              <a:gd name="connsiteX112" fmla="*/ 936978 w 5328355"/>
              <a:gd name="connsiteY112" fmla="*/ 1064412 h 2904501"/>
              <a:gd name="connsiteX113" fmla="*/ 903111 w 5328355"/>
              <a:gd name="connsiteY113" fmla="*/ 1030545 h 2904501"/>
              <a:gd name="connsiteX114" fmla="*/ 824089 w 5328355"/>
              <a:gd name="connsiteY114" fmla="*/ 996678 h 2904501"/>
              <a:gd name="connsiteX115" fmla="*/ 790222 w 5328355"/>
              <a:gd name="connsiteY115" fmla="*/ 974101 h 2904501"/>
              <a:gd name="connsiteX116" fmla="*/ 722489 w 5328355"/>
              <a:gd name="connsiteY116" fmla="*/ 951523 h 2904501"/>
              <a:gd name="connsiteX117" fmla="*/ 688622 w 5328355"/>
              <a:gd name="connsiteY117" fmla="*/ 940234 h 2904501"/>
              <a:gd name="connsiteX118" fmla="*/ 609600 w 5328355"/>
              <a:gd name="connsiteY118" fmla="*/ 895078 h 2904501"/>
              <a:gd name="connsiteX119" fmla="*/ 553155 w 5328355"/>
              <a:gd name="connsiteY119" fmla="*/ 883789 h 2904501"/>
              <a:gd name="connsiteX120" fmla="*/ 508000 w 5328355"/>
              <a:gd name="connsiteY120" fmla="*/ 861212 h 2904501"/>
              <a:gd name="connsiteX121" fmla="*/ 440267 w 5328355"/>
              <a:gd name="connsiteY121" fmla="*/ 838634 h 2904501"/>
              <a:gd name="connsiteX122" fmla="*/ 361244 w 5328355"/>
              <a:gd name="connsiteY122" fmla="*/ 804767 h 2904501"/>
              <a:gd name="connsiteX123" fmla="*/ 316089 w 5328355"/>
              <a:gd name="connsiteY123" fmla="*/ 782189 h 2904501"/>
              <a:gd name="connsiteX124" fmla="*/ 237067 w 5328355"/>
              <a:gd name="connsiteY124" fmla="*/ 759612 h 2904501"/>
              <a:gd name="connsiteX125" fmla="*/ 135467 w 5328355"/>
              <a:gd name="connsiteY125" fmla="*/ 725745 h 2904501"/>
              <a:gd name="connsiteX126" fmla="*/ 67733 w 5328355"/>
              <a:gd name="connsiteY126" fmla="*/ 691878 h 2904501"/>
              <a:gd name="connsiteX127" fmla="*/ 0 w 5328355"/>
              <a:gd name="connsiteY127" fmla="*/ 669301 h 2904501"/>
              <a:gd name="connsiteX128" fmla="*/ 45155 w 5328355"/>
              <a:gd name="connsiteY128" fmla="*/ 612856 h 2904501"/>
              <a:gd name="connsiteX129" fmla="*/ 191911 w 5328355"/>
              <a:gd name="connsiteY129" fmla="*/ 578989 h 2904501"/>
              <a:gd name="connsiteX130" fmla="*/ 191911 w 5328355"/>
              <a:gd name="connsiteY130" fmla="*/ 578989 h 2904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</a:cxnLst>
            <a:rect l="l" t="t" r="r" b="b"/>
            <a:pathLst>
              <a:path w="5328355" h="2904501">
                <a:moveTo>
                  <a:pt x="90311" y="624145"/>
                </a:moveTo>
                <a:lnTo>
                  <a:pt x="90311" y="624145"/>
                </a:lnTo>
                <a:cubicBezTo>
                  <a:pt x="124178" y="612856"/>
                  <a:pt x="157388" y="599363"/>
                  <a:pt x="191911" y="590278"/>
                </a:cubicBezTo>
                <a:cubicBezTo>
                  <a:pt x="208881" y="585812"/>
                  <a:pt x="351409" y="556952"/>
                  <a:pt x="383822" y="556412"/>
                </a:cubicBezTo>
                <a:lnTo>
                  <a:pt x="1659467" y="545123"/>
                </a:lnTo>
                <a:lnTo>
                  <a:pt x="1817511" y="522545"/>
                </a:lnTo>
                <a:cubicBezTo>
                  <a:pt x="1843852" y="518782"/>
                  <a:pt x="1869941" y="512173"/>
                  <a:pt x="1896533" y="511256"/>
                </a:cubicBezTo>
                <a:lnTo>
                  <a:pt x="2223911" y="499967"/>
                </a:lnTo>
                <a:cubicBezTo>
                  <a:pt x="2272830" y="496204"/>
                  <a:pt x="2321668" y="491191"/>
                  <a:pt x="2370667" y="488678"/>
                </a:cubicBezTo>
                <a:cubicBezTo>
                  <a:pt x="2468448" y="483664"/>
                  <a:pt x="2566365" y="481736"/>
                  <a:pt x="2664178" y="477389"/>
                </a:cubicBezTo>
                <a:lnTo>
                  <a:pt x="2878667" y="466101"/>
                </a:lnTo>
                <a:cubicBezTo>
                  <a:pt x="2893719" y="462338"/>
                  <a:pt x="2908557" y="457587"/>
                  <a:pt x="2923822" y="454812"/>
                </a:cubicBezTo>
                <a:cubicBezTo>
                  <a:pt x="2950001" y="450052"/>
                  <a:pt x="2976917" y="449506"/>
                  <a:pt x="3002844" y="443523"/>
                </a:cubicBezTo>
                <a:cubicBezTo>
                  <a:pt x="3077079" y="426392"/>
                  <a:pt x="3055983" y="423974"/>
                  <a:pt x="3115733" y="398367"/>
                </a:cubicBezTo>
                <a:cubicBezTo>
                  <a:pt x="3156782" y="380774"/>
                  <a:pt x="3165815" y="387237"/>
                  <a:pt x="3217333" y="375789"/>
                </a:cubicBezTo>
                <a:cubicBezTo>
                  <a:pt x="3228949" y="373208"/>
                  <a:pt x="3239405" y="366074"/>
                  <a:pt x="3251200" y="364501"/>
                </a:cubicBezTo>
                <a:cubicBezTo>
                  <a:pt x="3296115" y="358513"/>
                  <a:pt x="3341604" y="357956"/>
                  <a:pt x="3386667" y="353212"/>
                </a:cubicBezTo>
                <a:cubicBezTo>
                  <a:pt x="3413129" y="350427"/>
                  <a:pt x="3439348" y="345686"/>
                  <a:pt x="3465689" y="341923"/>
                </a:cubicBezTo>
                <a:cubicBezTo>
                  <a:pt x="3476978" y="338160"/>
                  <a:pt x="3488011" y="333520"/>
                  <a:pt x="3499555" y="330634"/>
                </a:cubicBezTo>
                <a:cubicBezTo>
                  <a:pt x="3564854" y="314309"/>
                  <a:pt x="3553286" y="323152"/>
                  <a:pt x="3623733" y="308056"/>
                </a:cubicBezTo>
                <a:cubicBezTo>
                  <a:pt x="3654074" y="301554"/>
                  <a:pt x="3683616" y="291564"/>
                  <a:pt x="3714044" y="285478"/>
                </a:cubicBezTo>
                <a:cubicBezTo>
                  <a:pt x="3732859" y="281715"/>
                  <a:pt x="3751874" y="278843"/>
                  <a:pt x="3770489" y="274189"/>
                </a:cubicBezTo>
                <a:cubicBezTo>
                  <a:pt x="3782033" y="271303"/>
                  <a:pt x="3792529" y="264215"/>
                  <a:pt x="3804355" y="262901"/>
                </a:cubicBezTo>
                <a:cubicBezTo>
                  <a:pt x="3917063" y="250378"/>
                  <a:pt x="4218745" y="242860"/>
                  <a:pt x="4289778" y="240323"/>
                </a:cubicBezTo>
                <a:cubicBezTo>
                  <a:pt x="4312356" y="236560"/>
                  <a:pt x="4335305" y="234586"/>
                  <a:pt x="4357511" y="229034"/>
                </a:cubicBezTo>
                <a:cubicBezTo>
                  <a:pt x="4380599" y="223262"/>
                  <a:pt x="4401769" y="210369"/>
                  <a:pt x="4425244" y="206456"/>
                </a:cubicBezTo>
                <a:lnTo>
                  <a:pt x="4492978" y="195167"/>
                </a:lnTo>
                <a:cubicBezTo>
                  <a:pt x="4541638" y="178946"/>
                  <a:pt x="4553486" y="174035"/>
                  <a:pt x="4617155" y="161301"/>
                </a:cubicBezTo>
                <a:cubicBezTo>
                  <a:pt x="4654785" y="153775"/>
                  <a:pt x="4691965" y="143483"/>
                  <a:pt x="4730044" y="138723"/>
                </a:cubicBezTo>
                <a:cubicBezTo>
                  <a:pt x="4760148" y="134960"/>
                  <a:pt x="4790430" y="132422"/>
                  <a:pt x="4820355" y="127434"/>
                </a:cubicBezTo>
                <a:cubicBezTo>
                  <a:pt x="4918700" y="111043"/>
                  <a:pt x="4818852" y="122751"/>
                  <a:pt x="4899378" y="104856"/>
                </a:cubicBezTo>
                <a:cubicBezTo>
                  <a:pt x="4927572" y="98591"/>
                  <a:pt x="5020925" y="85879"/>
                  <a:pt x="5046133" y="82278"/>
                </a:cubicBezTo>
                <a:cubicBezTo>
                  <a:pt x="5072859" y="73369"/>
                  <a:pt x="5109196" y="59701"/>
                  <a:pt x="5136444" y="59701"/>
                </a:cubicBezTo>
                <a:cubicBezTo>
                  <a:pt x="5178007" y="59701"/>
                  <a:pt x="5219229" y="67226"/>
                  <a:pt x="5260622" y="70989"/>
                </a:cubicBezTo>
                <a:cubicBezTo>
                  <a:pt x="5216710" y="378374"/>
                  <a:pt x="5260622" y="0"/>
                  <a:pt x="5260622" y="195167"/>
                </a:cubicBezTo>
                <a:cubicBezTo>
                  <a:pt x="5260622" y="319402"/>
                  <a:pt x="5253096" y="443523"/>
                  <a:pt x="5249333" y="567701"/>
                </a:cubicBezTo>
                <a:cubicBezTo>
                  <a:pt x="5253096" y="752086"/>
                  <a:pt x="5254770" y="936525"/>
                  <a:pt x="5260622" y="1120856"/>
                </a:cubicBezTo>
                <a:cubicBezTo>
                  <a:pt x="5262298" y="1173645"/>
                  <a:pt x="5269273" y="1226151"/>
                  <a:pt x="5271911" y="1278901"/>
                </a:cubicBezTo>
                <a:cubicBezTo>
                  <a:pt x="5313166" y="2103997"/>
                  <a:pt x="5259450" y="1168663"/>
                  <a:pt x="5294489" y="1764323"/>
                </a:cubicBezTo>
                <a:cubicBezTo>
                  <a:pt x="5298252" y="1952471"/>
                  <a:pt x="5300403" y="2140658"/>
                  <a:pt x="5305778" y="2328767"/>
                </a:cubicBezTo>
                <a:cubicBezTo>
                  <a:pt x="5309306" y="2452240"/>
                  <a:pt x="5320002" y="2598577"/>
                  <a:pt x="5328355" y="2723878"/>
                </a:cubicBezTo>
                <a:cubicBezTo>
                  <a:pt x="5321500" y="2778720"/>
                  <a:pt x="5318708" y="2818915"/>
                  <a:pt x="5305778" y="2870634"/>
                </a:cubicBezTo>
                <a:cubicBezTo>
                  <a:pt x="5302892" y="2882178"/>
                  <a:pt x="5298252" y="2893212"/>
                  <a:pt x="5294489" y="2904501"/>
                </a:cubicBezTo>
                <a:cubicBezTo>
                  <a:pt x="5261708" y="2900403"/>
                  <a:pt x="5196315" y="2895908"/>
                  <a:pt x="5159022" y="2881923"/>
                </a:cubicBezTo>
                <a:cubicBezTo>
                  <a:pt x="5143265" y="2876014"/>
                  <a:pt x="5129492" y="2865595"/>
                  <a:pt x="5113867" y="2859345"/>
                </a:cubicBezTo>
                <a:cubicBezTo>
                  <a:pt x="5091770" y="2850506"/>
                  <a:pt x="5046133" y="2836767"/>
                  <a:pt x="5046133" y="2836767"/>
                </a:cubicBezTo>
                <a:cubicBezTo>
                  <a:pt x="5034844" y="2829241"/>
                  <a:pt x="5024665" y="2819699"/>
                  <a:pt x="5012267" y="2814189"/>
                </a:cubicBezTo>
                <a:cubicBezTo>
                  <a:pt x="4990519" y="2804523"/>
                  <a:pt x="4944533" y="2791612"/>
                  <a:pt x="4944533" y="2791612"/>
                </a:cubicBezTo>
                <a:cubicBezTo>
                  <a:pt x="4921955" y="2776560"/>
                  <a:pt x="4902543" y="2755037"/>
                  <a:pt x="4876800" y="2746456"/>
                </a:cubicBezTo>
                <a:lnTo>
                  <a:pt x="4809067" y="2723878"/>
                </a:lnTo>
                <a:cubicBezTo>
                  <a:pt x="4797778" y="2720115"/>
                  <a:pt x="4785101" y="2719190"/>
                  <a:pt x="4775200" y="2712589"/>
                </a:cubicBezTo>
                <a:cubicBezTo>
                  <a:pt x="4763911" y="2705063"/>
                  <a:pt x="4753731" y="2695522"/>
                  <a:pt x="4741333" y="2690012"/>
                </a:cubicBezTo>
                <a:cubicBezTo>
                  <a:pt x="4719585" y="2680346"/>
                  <a:pt x="4693402" y="2680635"/>
                  <a:pt x="4673600" y="2667434"/>
                </a:cubicBezTo>
                <a:cubicBezTo>
                  <a:pt x="4662311" y="2659908"/>
                  <a:pt x="4652131" y="2650366"/>
                  <a:pt x="4639733" y="2644856"/>
                </a:cubicBezTo>
                <a:cubicBezTo>
                  <a:pt x="4617985" y="2635190"/>
                  <a:pt x="4594578" y="2629804"/>
                  <a:pt x="4572000" y="2622278"/>
                </a:cubicBezTo>
                <a:cubicBezTo>
                  <a:pt x="4560711" y="2618515"/>
                  <a:pt x="4548034" y="2617590"/>
                  <a:pt x="4538133" y="2610989"/>
                </a:cubicBezTo>
                <a:cubicBezTo>
                  <a:pt x="4460499" y="2559233"/>
                  <a:pt x="4496142" y="2574415"/>
                  <a:pt x="4436533" y="2554545"/>
                </a:cubicBezTo>
                <a:cubicBezTo>
                  <a:pt x="4413955" y="2539493"/>
                  <a:pt x="4393071" y="2521524"/>
                  <a:pt x="4368800" y="2509389"/>
                </a:cubicBezTo>
                <a:cubicBezTo>
                  <a:pt x="4353748" y="2501863"/>
                  <a:pt x="4338074" y="2495470"/>
                  <a:pt x="4323644" y="2486812"/>
                </a:cubicBezTo>
                <a:cubicBezTo>
                  <a:pt x="4226597" y="2428584"/>
                  <a:pt x="4290167" y="2453075"/>
                  <a:pt x="4222044" y="2430367"/>
                </a:cubicBezTo>
                <a:cubicBezTo>
                  <a:pt x="4112856" y="2348477"/>
                  <a:pt x="4229216" y="2428309"/>
                  <a:pt x="4143022" y="2385212"/>
                </a:cubicBezTo>
                <a:cubicBezTo>
                  <a:pt x="4130887" y="2379144"/>
                  <a:pt x="4121553" y="2368144"/>
                  <a:pt x="4109155" y="2362634"/>
                </a:cubicBezTo>
                <a:cubicBezTo>
                  <a:pt x="4073819" y="2346929"/>
                  <a:pt x="4033795" y="2338149"/>
                  <a:pt x="3996267" y="2328767"/>
                </a:cubicBezTo>
                <a:cubicBezTo>
                  <a:pt x="3973689" y="2313715"/>
                  <a:pt x="3955141" y="2288934"/>
                  <a:pt x="3928533" y="2283612"/>
                </a:cubicBezTo>
                <a:cubicBezTo>
                  <a:pt x="3909718" y="2279849"/>
                  <a:pt x="3890600" y="2277372"/>
                  <a:pt x="3872089" y="2272323"/>
                </a:cubicBezTo>
                <a:cubicBezTo>
                  <a:pt x="3849128" y="2266061"/>
                  <a:pt x="3827444" y="2255517"/>
                  <a:pt x="3804355" y="2249745"/>
                </a:cubicBezTo>
                <a:cubicBezTo>
                  <a:pt x="3789303" y="2245982"/>
                  <a:pt x="3774061" y="2242914"/>
                  <a:pt x="3759200" y="2238456"/>
                </a:cubicBezTo>
                <a:lnTo>
                  <a:pt x="3657600" y="2204589"/>
                </a:lnTo>
                <a:lnTo>
                  <a:pt x="3623733" y="2193301"/>
                </a:lnTo>
                <a:cubicBezTo>
                  <a:pt x="3612444" y="2185775"/>
                  <a:pt x="3602002" y="2176791"/>
                  <a:pt x="3589867" y="2170723"/>
                </a:cubicBezTo>
                <a:cubicBezTo>
                  <a:pt x="3558343" y="2154961"/>
                  <a:pt x="3506098" y="2152305"/>
                  <a:pt x="3476978" y="2148145"/>
                </a:cubicBezTo>
                <a:lnTo>
                  <a:pt x="3409244" y="2125567"/>
                </a:lnTo>
                <a:cubicBezTo>
                  <a:pt x="3397955" y="2121804"/>
                  <a:pt x="3386021" y="2119599"/>
                  <a:pt x="3375378" y="2114278"/>
                </a:cubicBezTo>
                <a:cubicBezTo>
                  <a:pt x="3345274" y="2099226"/>
                  <a:pt x="3317719" y="2077286"/>
                  <a:pt x="3285067" y="2069123"/>
                </a:cubicBezTo>
                <a:lnTo>
                  <a:pt x="3194755" y="2046545"/>
                </a:lnTo>
                <a:cubicBezTo>
                  <a:pt x="3093801" y="1996067"/>
                  <a:pt x="3136374" y="2012032"/>
                  <a:pt x="3070578" y="1990101"/>
                </a:cubicBezTo>
                <a:cubicBezTo>
                  <a:pt x="2991154" y="1937151"/>
                  <a:pt x="3091865" y="1998084"/>
                  <a:pt x="2980267" y="1956234"/>
                </a:cubicBezTo>
                <a:cubicBezTo>
                  <a:pt x="2967563" y="1951470"/>
                  <a:pt x="2958798" y="1939166"/>
                  <a:pt x="2946400" y="1933656"/>
                </a:cubicBezTo>
                <a:cubicBezTo>
                  <a:pt x="2924652" y="1923990"/>
                  <a:pt x="2901755" y="1916850"/>
                  <a:pt x="2878667" y="1911078"/>
                </a:cubicBezTo>
                <a:cubicBezTo>
                  <a:pt x="2853426" y="1904768"/>
                  <a:pt x="2782266" y="1888204"/>
                  <a:pt x="2765778" y="1877212"/>
                </a:cubicBezTo>
                <a:cubicBezTo>
                  <a:pt x="2754489" y="1869686"/>
                  <a:pt x="2744046" y="1860702"/>
                  <a:pt x="2731911" y="1854634"/>
                </a:cubicBezTo>
                <a:cubicBezTo>
                  <a:pt x="2721268" y="1849312"/>
                  <a:pt x="2709486" y="1846614"/>
                  <a:pt x="2698044" y="1843345"/>
                </a:cubicBezTo>
                <a:cubicBezTo>
                  <a:pt x="2681166" y="1838523"/>
                  <a:pt x="2637066" y="1829789"/>
                  <a:pt x="2619022" y="1820767"/>
                </a:cubicBezTo>
                <a:cubicBezTo>
                  <a:pt x="2553518" y="1788015"/>
                  <a:pt x="2619164" y="1805298"/>
                  <a:pt x="2540000" y="1775612"/>
                </a:cubicBezTo>
                <a:cubicBezTo>
                  <a:pt x="2525473" y="1770164"/>
                  <a:pt x="2509762" y="1768585"/>
                  <a:pt x="2494844" y="1764323"/>
                </a:cubicBezTo>
                <a:cubicBezTo>
                  <a:pt x="2381477" y="1731932"/>
                  <a:pt x="2556990" y="1777037"/>
                  <a:pt x="2415822" y="1741745"/>
                </a:cubicBezTo>
                <a:cubicBezTo>
                  <a:pt x="2400770" y="1734219"/>
                  <a:pt x="2386292" y="1725417"/>
                  <a:pt x="2370667" y="1719167"/>
                </a:cubicBezTo>
                <a:cubicBezTo>
                  <a:pt x="2370639" y="1719156"/>
                  <a:pt x="2286015" y="1690950"/>
                  <a:pt x="2269067" y="1685301"/>
                </a:cubicBezTo>
                <a:lnTo>
                  <a:pt x="2235200" y="1674012"/>
                </a:lnTo>
                <a:cubicBezTo>
                  <a:pt x="2223911" y="1670249"/>
                  <a:pt x="2211976" y="1668045"/>
                  <a:pt x="2201333" y="1662723"/>
                </a:cubicBezTo>
                <a:cubicBezTo>
                  <a:pt x="2186281" y="1655197"/>
                  <a:pt x="2171803" y="1646395"/>
                  <a:pt x="2156178" y="1640145"/>
                </a:cubicBezTo>
                <a:cubicBezTo>
                  <a:pt x="2134081" y="1631306"/>
                  <a:pt x="2111022" y="1625093"/>
                  <a:pt x="2088444" y="1617567"/>
                </a:cubicBezTo>
                <a:lnTo>
                  <a:pt x="2054578" y="1606278"/>
                </a:lnTo>
                <a:cubicBezTo>
                  <a:pt x="2043289" y="1602515"/>
                  <a:pt x="2031354" y="1600310"/>
                  <a:pt x="2020711" y="1594989"/>
                </a:cubicBezTo>
                <a:cubicBezTo>
                  <a:pt x="2005659" y="1587463"/>
                  <a:pt x="1989826" y="1581331"/>
                  <a:pt x="1975555" y="1572412"/>
                </a:cubicBezTo>
                <a:cubicBezTo>
                  <a:pt x="1959600" y="1562440"/>
                  <a:pt x="1947228" y="1546959"/>
                  <a:pt x="1930400" y="1538545"/>
                </a:cubicBezTo>
                <a:cubicBezTo>
                  <a:pt x="1916523" y="1531606"/>
                  <a:pt x="1900296" y="1531019"/>
                  <a:pt x="1885244" y="1527256"/>
                </a:cubicBezTo>
                <a:cubicBezTo>
                  <a:pt x="1870192" y="1519730"/>
                  <a:pt x="1853783" y="1514459"/>
                  <a:pt x="1840089" y="1504678"/>
                </a:cubicBezTo>
                <a:cubicBezTo>
                  <a:pt x="1827098" y="1495399"/>
                  <a:pt x="1819760" y="1479273"/>
                  <a:pt x="1806222" y="1470812"/>
                </a:cubicBezTo>
                <a:cubicBezTo>
                  <a:pt x="1777881" y="1453099"/>
                  <a:pt x="1736891" y="1445012"/>
                  <a:pt x="1704622" y="1436945"/>
                </a:cubicBezTo>
                <a:cubicBezTo>
                  <a:pt x="1687629" y="1425616"/>
                  <a:pt x="1604366" y="1368555"/>
                  <a:pt x="1580444" y="1357923"/>
                </a:cubicBezTo>
                <a:cubicBezTo>
                  <a:pt x="1566266" y="1351622"/>
                  <a:pt x="1550008" y="1351540"/>
                  <a:pt x="1535289" y="1346634"/>
                </a:cubicBezTo>
                <a:cubicBezTo>
                  <a:pt x="1516065" y="1340226"/>
                  <a:pt x="1496969" y="1333119"/>
                  <a:pt x="1478844" y="1324056"/>
                </a:cubicBezTo>
                <a:cubicBezTo>
                  <a:pt x="1466709" y="1317988"/>
                  <a:pt x="1457113" y="1307546"/>
                  <a:pt x="1444978" y="1301478"/>
                </a:cubicBezTo>
                <a:cubicBezTo>
                  <a:pt x="1434335" y="1296156"/>
                  <a:pt x="1421754" y="1295511"/>
                  <a:pt x="1411111" y="1290189"/>
                </a:cubicBezTo>
                <a:cubicBezTo>
                  <a:pt x="1398976" y="1284122"/>
                  <a:pt x="1389379" y="1273680"/>
                  <a:pt x="1377244" y="1267612"/>
                </a:cubicBezTo>
                <a:cubicBezTo>
                  <a:pt x="1366601" y="1262291"/>
                  <a:pt x="1354021" y="1261645"/>
                  <a:pt x="1343378" y="1256323"/>
                </a:cubicBezTo>
                <a:cubicBezTo>
                  <a:pt x="1331243" y="1250255"/>
                  <a:pt x="1321909" y="1239255"/>
                  <a:pt x="1309511" y="1233745"/>
                </a:cubicBezTo>
                <a:cubicBezTo>
                  <a:pt x="1274173" y="1218039"/>
                  <a:pt x="1234151" y="1209260"/>
                  <a:pt x="1196622" y="1199878"/>
                </a:cubicBezTo>
                <a:cubicBezTo>
                  <a:pt x="1185333" y="1188589"/>
                  <a:pt x="1176711" y="1173765"/>
                  <a:pt x="1162755" y="1166012"/>
                </a:cubicBezTo>
                <a:cubicBezTo>
                  <a:pt x="1141951" y="1154454"/>
                  <a:pt x="1095022" y="1143434"/>
                  <a:pt x="1095022" y="1143434"/>
                </a:cubicBezTo>
                <a:cubicBezTo>
                  <a:pt x="1056204" y="1114320"/>
                  <a:pt x="1048986" y="1104699"/>
                  <a:pt x="1004711" y="1086989"/>
                </a:cubicBezTo>
                <a:cubicBezTo>
                  <a:pt x="982614" y="1078150"/>
                  <a:pt x="936978" y="1064412"/>
                  <a:pt x="936978" y="1064412"/>
                </a:cubicBezTo>
                <a:cubicBezTo>
                  <a:pt x="925689" y="1053123"/>
                  <a:pt x="916102" y="1039825"/>
                  <a:pt x="903111" y="1030545"/>
                </a:cubicBezTo>
                <a:cubicBezTo>
                  <a:pt x="848304" y="991397"/>
                  <a:pt x="873219" y="1021242"/>
                  <a:pt x="824089" y="996678"/>
                </a:cubicBezTo>
                <a:cubicBezTo>
                  <a:pt x="811954" y="990610"/>
                  <a:pt x="802620" y="979611"/>
                  <a:pt x="790222" y="974101"/>
                </a:cubicBezTo>
                <a:cubicBezTo>
                  <a:pt x="768474" y="964435"/>
                  <a:pt x="745067" y="959049"/>
                  <a:pt x="722489" y="951523"/>
                </a:cubicBezTo>
                <a:cubicBezTo>
                  <a:pt x="711200" y="947760"/>
                  <a:pt x="698523" y="946835"/>
                  <a:pt x="688622" y="940234"/>
                </a:cubicBezTo>
                <a:cubicBezTo>
                  <a:pt x="663849" y="923719"/>
                  <a:pt x="638244" y="904626"/>
                  <a:pt x="609600" y="895078"/>
                </a:cubicBezTo>
                <a:cubicBezTo>
                  <a:pt x="591397" y="889010"/>
                  <a:pt x="571970" y="887552"/>
                  <a:pt x="553155" y="883789"/>
                </a:cubicBezTo>
                <a:cubicBezTo>
                  <a:pt x="538103" y="876263"/>
                  <a:pt x="523625" y="867462"/>
                  <a:pt x="508000" y="861212"/>
                </a:cubicBezTo>
                <a:cubicBezTo>
                  <a:pt x="485903" y="852373"/>
                  <a:pt x="460069" y="851835"/>
                  <a:pt x="440267" y="838634"/>
                </a:cubicBezTo>
                <a:cubicBezTo>
                  <a:pt x="393491" y="807450"/>
                  <a:pt x="419563" y="819347"/>
                  <a:pt x="361244" y="804767"/>
                </a:cubicBezTo>
                <a:cubicBezTo>
                  <a:pt x="346192" y="797241"/>
                  <a:pt x="331557" y="788818"/>
                  <a:pt x="316089" y="782189"/>
                </a:cubicBezTo>
                <a:cubicBezTo>
                  <a:pt x="286592" y="769548"/>
                  <a:pt x="268878" y="769155"/>
                  <a:pt x="237067" y="759612"/>
                </a:cubicBezTo>
                <a:cubicBezTo>
                  <a:pt x="237039" y="759604"/>
                  <a:pt x="152415" y="731394"/>
                  <a:pt x="135467" y="725745"/>
                </a:cubicBezTo>
                <a:cubicBezTo>
                  <a:pt x="11943" y="684570"/>
                  <a:pt x="199050" y="750240"/>
                  <a:pt x="67733" y="691878"/>
                </a:cubicBezTo>
                <a:cubicBezTo>
                  <a:pt x="45985" y="682212"/>
                  <a:pt x="0" y="669301"/>
                  <a:pt x="0" y="669301"/>
                </a:cubicBezTo>
                <a:cubicBezTo>
                  <a:pt x="9181" y="641757"/>
                  <a:pt x="8683" y="620151"/>
                  <a:pt x="45155" y="612856"/>
                </a:cubicBezTo>
                <a:cubicBezTo>
                  <a:pt x="198331" y="582220"/>
                  <a:pt x="158626" y="645558"/>
                  <a:pt x="191911" y="578989"/>
                </a:cubicBezTo>
                <a:lnTo>
                  <a:pt x="191911" y="578989"/>
                </a:lnTo>
              </a:path>
            </a:pathLst>
          </a:custGeom>
          <a:blipFill>
            <a:blip r:embed="rId5" cstate="print"/>
            <a:tile tx="0" ty="0" sx="100000" sy="100000" flip="none" algn="tl"/>
          </a:blip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4" name="Rettangolo 63"/>
          <p:cNvSpPr/>
          <p:nvPr/>
        </p:nvSpPr>
        <p:spPr>
          <a:xfrm rot="21303764">
            <a:off x="4412033" y="1690856"/>
            <a:ext cx="4733989" cy="166586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5" name="Rettangolo 64"/>
          <p:cNvSpPr/>
          <p:nvPr/>
        </p:nvSpPr>
        <p:spPr>
          <a:xfrm rot="21303764">
            <a:off x="4699425" y="1820053"/>
            <a:ext cx="4452715" cy="19355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6" name="Rettangolo 65"/>
          <p:cNvSpPr/>
          <p:nvPr/>
        </p:nvSpPr>
        <p:spPr>
          <a:xfrm rot="21303764">
            <a:off x="5077603" y="1964149"/>
            <a:ext cx="4456091" cy="22806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7" name="Rettangolo 66"/>
          <p:cNvSpPr/>
          <p:nvPr/>
        </p:nvSpPr>
        <p:spPr>
          <a:xfrm rot="21303764">
            <a:off x="5360982" y="2171457"/>
            <a:ext cx="4248500" cy="111003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8" name="Rettangolo 67"/>
          <p:cNvSpPr/>
          <p:nvPr/>
        </p:nvSpPr>
        <p:spPr>
          <a:xfrm rot="21303764">
            <a:off x="5506089" y="2243480"/>
            <a:ext cx="4249934" cy="13639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9" name="Rettangolo 68"/>
          <p:cNvSpPr/>
          <p:nvPr/>
        </p:nvSpPr>
        <p:spPr>
          <a:xfrm rot="21303764">
            <a:off x="5941934" y="2312117"/>
            <a:ext cx="4191426" cy="222117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0" name="Rettangolo 69"/>
          <p:cNvSpPr/>
          <p:nvPr/>
        </p:nvSpPr>
        <p:spPr>
          <a:xfrm rot="21303764">
            <a:off x="6079691" y="2486422"/>
            <a:ext cx="4343135" cy="181616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1" name="Rettangolo 70"/>
          <p:cNvSpPr/>
          <p:nvPr/>
        </p:nvSpPr>
        <p:spPr>
          <a:xfrm rot="21303764">
            <a:off x="6372934" y="2604386"/>
            <a:ext cx="4272828" cy="20128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2" name="Rettangolo 71"/>
          <p:cNvSpPr/>
          <p:nvPr/>
        </p:nvSpPr>
        <p:spPr>
          <a:xfrm rot="21303764">
            <a:off x="6732969" y="2739485"/>
            <a:ext cx="4065237" cy="192206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3" name="Rettangolo 72"/>
          <p:cNvSpPr/>
          <p:nvPr/>
        </p:nvSpPr>
        <p:spPr>
          <a:xfrm rot="21303764">
            <a:off x="7091649" y="2931243"/>
            <a:ext cx="3498942" cy="13618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4" name="Rettangolo 73"/>
          <p:cNvSpPr/>
          <p:nvPr/>
        </p:nvSpPr>
        <p:spPr>
          <a:xfrm rot="21303764">
            <a:off x="7379681" y="3066999"/>
            <a:ext cx="2502202" cy="168131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5" name="Rettangolo 74"/>
          <p:cNvSpPr/>
          <p:nvPr/>
        </p:nvSpPr>
        <p:spPr>
          <a:xfrm rot="21303764">
            <a:off x="7964042" y="3157233"/>
            <a:ext cx="2955545" cy="305555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6" name="Rettangolo 75"/>
          <p:cNvSpPr/>
          <p:nvPr/>
        </p:nvSpPr>
        <p:spPr>
          <a:xfrm rot="21303764">
            <a:off x="8240861" y="3420732"/>
            <a:ext cx="2224304" cy="22141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7" name="Rettangolo 76"/>
          <p:cNvSpPr/>
          <p:nvPr/>
        </p:nvSpPr>
        <p:spPr>
          <a:xfrm rot="21303764">
            <a:off x="8605579" y="3608387"/>
            <a:ext cx="2518898" cy="134875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8" name="Rettangolo 77"/>
          <p:cNvSpPr/>
          <p:nvPr/>
        </p:nvSpPr>
        <p:spPr>
          <a:xfrm rot="21303764">
            <a:off x="8890622" y="3747728"/>
            <a:ext cx="2389245" cy="59814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9" name="Rettangolo 78"/>
          <p:cNvSpPr/>
          <p:nvPr/>
        </p:nvSpPr>
        <p:spPr>
          <a:xfrm rot="21303764">
            <a:off x="8892367" y="3707483"/>
            <a:ext cx="2534161" cy="19941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0" name="Esplosione 1 79"/>
          <p:cNvSpPr/>
          <p:nvPr/>
        </p:nvSpPr>
        <p:spPr>
          <a:xfrm>
            <a:off x="4139952" y="1844824"/>
            <a:ext cx="504056" cy="288032"/>
          </a:xfrm>
          <a:prstGeom prst="irregularSeal1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1" name="Esplosione 1 80"/>
          <p:cNvSpPr/>
          <p:nvPr/>
        </p:nvSpPr>
        <p:spPr>
          <a:xfrm>
            <a:off x="4644008" y="2132856"/>
            <a:ext cx="504056" cy="288032"/>
          </a:xfrm>
          <a:prstGeom prst="irregularSeal1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2" name="Esplosione 1 81"/>
          <p:cNvSpPr/>
          <p:nvPr/>
        </p:nvSpPr>
        <p:spPr>
          <a:xfrm>
            <a:off x="5004048" y="2204864"/>
            <a:ext cx="504056" cy="288032"/>
          </a:xfrm>
          <a:prstGeom prst="irregularSeal1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3" name="Esplosione 1 82"/>
          <p:cNvSpPr/>
          <p:nvPr/>
        </p:nvSpPr>
        <p:spPr>
          <a:xfrm>
            <a:off x="5292080" y="2348880"/>
            <a:ext cx="504056" cy="288032"/>
          </a:xfrm>
          <a:prstGeom prst="irregularSeal1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4" name="Esplosione 1 83"/>
          <p:cNvSpPr/>
          <p:nvPr/>
        </p:nvSpPr>
        <p:spPr>
          <a:xfrm>
            <a:off x="5580112" y="2492896"/>
            <a:ext cx="504056" cy="288032"/>
          </a:xfrm>
          <a:prstGeom prst="irregularSeal1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5" name="Esplosione 1 84"/>
          <p:cNvSpPr/>
          <p:nvPr/>
        </p:nvSpPr>
        <p:spPr>
          <a:xfrm>
            <a:off x="5724128" y="2636912"/>
            <a:ext cx="504056" cy="288032"/>
          </a:xfrm>
          <a:prstGeom prst="irregularSeal1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6" name="Esplosione 1 85"/>
          <p:cNvSpPr/>
          <p:nvPr/>
        </p:nvSpPr>
        <p:spPr>
          <a:xfrm>
            <a:off x="6012160" y="2780928"/>
            <a:ext cx="504056" cy="288032"/>
          </a:xfrm>
          <a:prstGeom prst="irregularSeal1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7" name="Esplosione 1 86"/>
          <p:cNvSpPr/>
          <p:nvPr/>
        </p:nvSpPr>
        <p:spPr>
          <a:xfrm>
            <a:off x="6444208" y="2924944"/>
            <a:ext cx="504056" cy="288032"/>
          </a:xfrm>
          <a:prstGeom prst="irregularSeal1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8" name="Esplosione 1 87"/>
          <p:cNvSpPr/>
          <p:nvPr/>
        </p:nvSpPr>
        <p:spPr>
          <a:xfrm>
            <a:off x="6804248" y="2996952"/>
            <a:ext cx="504056" cy="288032"/>
          </a:xfrm>
          <a:prstGeom prst="irregularSeal1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9" name="Esplosione 1 88"/>
          <p:cNvSpPr/>
          <p:nvPr/>
        </p:nvSpPr>
        <p:spPr>
          <a:xfrm>
            <a:off x="7020272" y="3140968"/>
            <a:ext cx="504056" cy="288032"/>
          </a:xfrm>
          <a:prstGeom prst="irregularSeal1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0" name="Esplosione 1 89"/>
          <p:cNvSpPr/>
          <p:nvPr/>
        </p:nvSpPr>
        <p:spPr>
          <a:xfrm>
            <a:off x="7452320" y="3212976"/>
            <a:ext cx="504056" cy="288032"/>
          </a:xfrm>
          <a:prstGeom prst="irregularSeal1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1" name="Esplosione 1 90"/>
          <p:cNvSpPr/>
          <p:nvPr/>
        </p:nvSpPr>
        <p:spPr>
          <a:xfrm>
            <a:off x="7740352" y="3284984"/>
            <a:ext cx="504056" cy="288032"/>
          </a:xfrm>
          <a:prstGeom prst="irregularSeal1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2" name="Esplosione 1 91"/>
          <p:cNvSpPr/>
          <p:nvPr/>
        </p:nvSpPr>
        <p:spPr>
          <a:xfrm>
            <a:off x="7956376" y="3429000"/>
            <a:ext cx="504056" cy="288032"/>
          </a:xfrm>
          <a:prstGeom prst="irregularSeal1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3" name="Esplosione 1 92"/>
          <p:cNvSpPr/>
          <p:nvPr/>
        </p:nvSpPr>
        <p:spPr>
          <a:xfrm>
            <a:off x="8100392" y="3573016"/>
            <a:ext cx="504056" cy="288032"/>
          </a:xfrm>
          <a:prstGeom prst="irregularSeal1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4" name="Esplosione 1 93"/>
          <p:cNvSpPr/>
          <p:nvPr/>
        </p:nvSpPr>
        <p:spPr>
          <a:xfrm>
            <a:off x="8388424" y="3645024"/>
            <a:ext cx="504056" cy="288032"/>
          </a:xfrm>
          <a:prstGeom prst="irregularSeal1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5" name="Esplosione 1 94"/>
          <p:cNvSpPr/>
          <p:nvPr/>
        </p:nvSpPr>
        <p:spPr>
          <a:xfrm>
            <a:off x="8639944" y="3789040"/>
            <a:ext cx="504056" cy="288032"/>
          </a:xfrm>
          <a:prstGeom prst="irregularSeal1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6" name="Esplosione 1 95"/>
          <p:cNvSpPr/>
          <p:nvPr/>
        </p:nvSpPr>
        <p:spPr>
          <a:xfrm>
            <a:off x="8891972" y="3861048"/>
            <a:ext cx="504056" cy="288032"/>
          </a:xfrm>
          <a:prstGeom prst="irregularSeal1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7" name="Esplosione 1 96"/>
          <p:cNvSpPr/>
          <p:nvPr/>
        </p:nvSpPr>
        <p:spPr>
          <a:xfrm>
            <a:off x="4292352" y="1997224"/>
            <a:ext cx="504056" cy="288032"/>
          </a:xfrm>
          <a:prstGeom prst="irregularSeal1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8" name="Esplosione 1 97"/>
          <p:cNvSpPr/>
          <p:nvPr/>
        </p:nvSpPr>
        <p:spPr>
          <a:xfrm>
            <a:off x="3779912" y="1700808"/>
            <a:ext cx="504056" cy="288032"/>
          </a:xfrm>
          <a:prstGeom prst="irregularSeal1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9" name="Figura a mano libera 98"/>
          <p:cNvSpPr/>
          <p:nvPr/>
        </p:nvSpPr>
        <p:spPr>
          <a:xfrm>
            <a:off x="146756" y="-11289"/>
            <a:ext cx="9390473" cy="6794029"/>
          </a:xfrm>
          <a:custGeom>
            <a:avLst/>
            <a:gdLst>
              <a:gd name="connsiteX0" fmla="*/ 0 w 9390473"/>
              <a:gd name="connsiteY0" fmla="*/ 0 h 6794029"/>
              <a:gd name="connsiteX1" fmla="*/ 225777 w 9390473"/>
              <a:gd name="connsiteY1" fmla="*/ 1038578 h 6794029"/>
              <a:gd name="connsiteX2" fmla="*/ 903111 w 9390473"/>
              <a:gd name="connsiteY2" fmla="*/ 2190045 h 6794029"/>
              <a:gd name="connsiteX3" fmla="*/ 1704622 w 9390473"/>
              <a:gd name="connsiteY3" fmla="*/ 2878667 h 6794029"/>
              <a:gd name="connsiteX4" fmla="*/ 3499555 w 9390473"/>
              <a:gd name="connsiteY4" fmla="*/ 3917245 h 6794029"/>
              <a:gd name="connsiteX5" fmla="*/ 5847644 w 9390473"/>
              <a:gd name="connsiteY5" fmla="*/ 5170311 h 6794029"/>
              <a:gd name="connsiteX6" fmla="*/ 7778044 w 9390473"/>
              <a:gd name="connsiteY6" fmla="*/ 6084711 h 6794029"/>
              <a:gd name="connsiteX7" fmla="*/ 9166577 w 9390473"/>
              <a:gd name="connsiteY7" fmla="*/ 6694311 h 6794029"/>
              <a:gd name="connsiteX8" fmla="*/ 9121422 w 9390473"/>
              <a:gd name="connsiteY8" fmla="*/ 6683022 h 6794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90473" h="6794029">
                <a:moveTo>
                  <a:pt x="0" y="0"/>
                </a:moveTo>
                <a:cubicBezTo>
                  <a:pt x="37629" y="336785"/>
                  <a:pt x="75259" y="673571"/>
                  <a:pt x="225777" y="1038578"/>
                </a:cubicBezTo>
                <a:cubicBezTo>
                  <a:pt x="376296" y="1403586"/>
                  <a:pt x="656637" y="1883364"/>
                  <a:pt x="903111" y="2190045"/>
                </a:cubicBezTo>
                <a:cubicBezTo>
                  <a:pt x="1149585" y="2496726"/>
                  <a:pt x="1271881" y="2590800"/>
                  <a:pt x="1704622" y="2878667"/>
                </a:cubicBezTo>
                <a:cubicBezTo>
                  <a:pt x="2137363" y="3166534"/>
                  <a:pt x="2809051" y="3535304"/>
                  <a:pt x="3499555" y="3917245"/>
                </a:cubicBezTo>
                <a:cubicBezTo>
                  <a:pt x="4190059" y="4299186"/>
                  <a:pt x="5134563" y="4809067"/>
                  <a:pt x="5847644" y="5170311"/>
                </a:cubicBezTo>
                <a:cubicBezTo>
                  <a:pt x="6560725" y="5531555"/>
                  <a:pt x="7224889" y="5830711"/>
                  <a:pt x="7778044" y="6084711"/>
                </a:cubicBezTo>
                <a:cubicBezTo>
                  <a:pt x="8331200" y="6338711"/>
                  <a:pt x="8942681" y="6594593"/>
                  <a:pt x="9166577" y="6694311"/>
                </a:cubicBezTo>
                <a:cubicBezTo>
                  <a:pt x="9390473" y="6794029"/>
                  <a:pt x="9255947" y="6738525"/>
                  <a:pt x="9121422" y="6683022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0" name="Figura a mano libera 99"/>
          <p:cNvSpPr/>
          <p:nvPr/>
        </p:nvSpPr>
        <p:spPr>
          <a:xfrm>
            <a:off x="251520" y="0"/>
            <a:ext cx="9288016" cy="5678311"/>
          </a:xfrm>
          <a:custGeom>
            <a:avLst/>
            <a:gdLst>
              <a:gd name="connsiteX0" fmla="*/ 0 w 9144000"/>
              <a:gd name="connsiteY0" fmla="*/ 0 h 5678311"/>
              <a:gd name="connsiteX1" fmla="*/ 214488 w 9144000"/>
              <a:gd name="connsiteY1" fmla="*/ 835378 h 5678311"/>
              <a:gd name="connsiteX2" fmla="*/ 745066 w 9144000"/>
              <a:gd name="connsiteY2" fmla="*/ 1535289 h 5678311"/>
              <a:gd name="connsiteX3" fmla="*/ 1196622 w 9144000"/>
              <a:gd name="connsiteY3" fmla="*/ 1998134 h 5678311"/>
              <a:gd name="connsiteX4" fmla="*/ 1862666 w 9144000"/>
              <a:gd name="connsiteY4" fmla="*/ 2517423 h 5678311"/>
              <a:gd name="connsiteX5" fmla="*/ 3138311 w 9144000"/>
              <a:gd name="connsiteY5" fmla="*/ 3172178 h 5678311"/>
              <a:gd name="connsiteX6" fmla="*/ 4583288 w 9144000"/>
              <a:gd name="connsiteY6" fmla="*/ 3826934 h 5678311"/>
              <a:gd name="connsiteX7" fmla="*/ 6513688 w 9144000"/>
              <a:gd name="connsiteY7" fmla="*/ 4730045 h 5678311"/>
              <a:gd name="connsiteX8" fmla="*/ 7958666 w 9144000"/>
              <a:gd name="connsiteY8" fmla="*/ 5260623 h 5678311"/>
              <a:gd name="connsiteX9" fmla="*/ 9144000 w 9144000"/>
              <a:gd name="connsiteY9" fmla="*/ 5678311 h 5678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44000" h="5678311">
                <a:moveTo>
                  <a:pt x="0" y="0"/>
                </a:moveTo>
                <a:cubicBezTo>
                  <a:pt x="45155" y="289748"/>
                  <a:pt x="90310" y="579497"/>
                  <a:pt x="214488" y="835378"/>
                </a:cubicBezTo>
                <a:cubicBezTo>
                  <a:pt x="338666" y="1091260"/>
                  <a:pt x="581377" y="1341496"/>
                  <a:pt x="745066" y="1535289"/>
                </a:cubicBezTo>
                <a:cubicBezTo>
                  <a:pt x="908755" y="1729082"/>
                  <a:pt x="1010355" y="1834445"/>
                  <a:pt x="1196622" y="1998134"/>
                </a:cubicBezTo>
                <a:cubicBezTo>
                  <a:pt x="1382889" y="2161823"/>
                  <a:pt x="1539051" y="2321749"/>
                  <a:pt x="1862666" y="2517423"/>
                </a:cubicBezTo>
                <a:cubicBezTo>
                  <a:pt x="2186281" y="2713097"/>
                  <a:pt x="2684874" y="2953926"/>
                  <a:pt x="3138311" y="3172178"/>
                </a:cubicBezTo>
                <a:cubicBezTo>
                  <a:pt x="3591748" y="3390430"/>
                  <a:pt x="4583288" y="3826934"/>
                  <a:pt x="4583288" y="3826934"/>
                </a:cubicBezTo>
                <a:cubicBezTo>
                  <a:pt x="5145851" y="4086579"/>
                  <a:pt x="5951125" y="4491097"/>
                  <a:pt x="6513688" y="4730045"/>
                </a:cubicBezTo>
                <a:cubicBezTo>
                  <a:pt x="7076251" y="4968993"/>
                  <a:pt x="7958666" y="5260623"/>
                  <a:pt x="7958666" y="5260623"/>
                </a:cubicBezTo>
                <a:lnTo>
                  <a:pt x="9144000" y="5678311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1" name="Figura a mano libera 100"/>
          <p:cNvSpPr/>
          <p:nvPr/>
        </p:nvSpPr>
        <p:spPr>
          <a:xfrm>
            <a:off x="323528" y="116632"/>
            <a:ext cx="9256542" cy="4786489"/>
          </a:xfrm>
          <a:custGeom>
            <a:avLst/>
            <a:gdLst>
              <a:gd name="connsiteX0" fmla="*/ 9407 w 9040518"/>
              <a:gd name="connsiteY0" fmla="*/ 0 h 4786489"/>
              <a:gd name="connsiteX1" fmla="*/ 54563 w 9040518"/>
              <a:gd name="connsiteY1" fmla="*/ 406400 h 4786489"/>
              <a:gd name="connsiteX2" fmla="*/ 336785 w 9040518"/>
              <a:gd name="connsiteY2" fmla="*/ 903111 h 4786489"/>
              <a:gd name="connsiteX3" fmla="*/ 946385 w 9040518"/>
              <a:gd name="connsiteY3" fmla="*/ 1433689 h 4786489"/>
              <a:gd name="connsiteX4" fmla="*/ 2571985 w 9040518"/>
              <a:gd name="connsiteY4" fmla="*/ 2393245 h 4786489"/>
              <a:gd name="connsiteX5" fmla="*/ 4818474 w 9040518"/>
              <a:gd name="connsiteY5" fmla="*/ 3341511 h 4786489"/>
              <a:gd name="connsiteX6" fmla="*/ 6432785 w 9040518"/>
              <a:gd name="connsiteY6" fmla="*/ 3951111 h 4786489"/>
              <a:gd name="connsiteX7" fmla="*/ 8092252 w 9040518"/>
              <a:gd name="connsiteY7" fmla="*/ 4549422 h 4786489"/>
              <a:gd name="connsiteX8" fmla="*/ 9040518 w 9040518"/>
              <a:gd name="connsiteY8" fmla="*/ 4786489 h 4786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40518" h="4786489">
                <a:moveTo>
                  <a:pt x="9407" y="0"/>
                </a:moveTo>
                <a:cubicBezTo>
                  <a:pt x="4703" y="127941"/>
                  <a:pt x="0" y="255882"/>
                  <a:pt x="54563" y="406400"/>
                </a:cubicBezTo>
                <a:cubicBezTo>
                  <a:pt x="109126" y="556918"/>
                  <a:pt x="188148" y="731896"/>
                  <a:pt x="336785" y="903111"/>
                </a:cubicBezTo>
                <a:cubicBezTo>
                  <a:pt x="485422" y="1074326"/>
                  <a:pt x="573852" y="1185333"/>
                  <a:pt x="946385" y="1433689"/>
                </a:cubicBezTo>
                <a:cubicBezTo>
                  <a:pt x="1318918" y="1682045"/>
                  <a:pt x="1926637" y="2075275"/>
                  <a:pt x="2571985" y="2393245"/>
                </a:cubicBezTo>
                <a:cubicBezTo>
                  <a:pt x="3217333" y="2711215"/>
                  <a:pt x="4175007" y="3081867"/>
                  <a:pt x="4818474" y="3341511"/>
                </a:cubicBezTo>
                <a:cubicBezTo>
                  <a:pt x="5461941" y="3601155"/>
                  <a:pt x="6432785" y="3951111"/>
                  <a:pt x="6432785" y="3951111"/>
                </a:cubicBezTo>
                <a:cubicBezTo>
                  <a:pt x="6978415" y="4152429"/>
                  <a:pt x="7657630" y="4410192"/>
                  <a:pt x="8092252" y="4549422"/>
                </a:cubicBezTo>
                <a:cubicBezTo>
                  <a:pt x="8526874" y="4688652"/>
                  <a:pt x="8783696" y="4737570"/>
                  <a:pt x="9040518" y="4786489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2" name="Figura a mano libera 101"/>
          <p:cNvSpPr/>
          <p:nvPr/>
        </p:nvSpPr>
        <p:spPr>
          <a:xfrm>
            <a:off x="19438" y="1162756"/>
            <a:ext cx="1048333" cy="1940975"/>
          </a:xfrm>
          <a:custGeom>
            <a:avLst/>
            <a:gdLst>
              <a:gd name="connsiteX0" fmla="*/ 262784 w 1048333"/>
              <a:gd name="connsiteY0" fmla="*/ 180622 h 1940975"/>
              <a:gd name="connsiteX1" fmla="*/ 262784 w 1048333"/>
              <a:gd name="connsiteY1" fmla="*/ 180622 h 1940975"/>
              <a:gd name="connsiteX2" fmla="*/ 228918 w 1048333"/>
              <a:gd name="connsiteY2" fmla="*/ 270933 h 1940975"/>
              <a:gd name="connsiteX3" fmla="*/ 217629 w 1048333"/>
              <a:gd name="connsiteY3" fmla="*/ 304800 h 1940975"/>
              <a:gd name="connsiteX4" fmla="*/ 172473 w 1048333"/>
              <a:gd name="connsiteY4" fmla="*/ 372533 h 1940975"/>
              <a:gd name="connsiteX5" fmla="*/ 149895 w 1048333"/>
              <a:gd name="connsiteY5" fmla="*/ 417688 h 1940975"/>
              <a:gd name="connsiteX6" fmla="*/ 138606 w 1048333"/>
              <a:gd name="connsiteY6" fmla="*/ 462844 h 1940975"/>
              <a:gd name="connsiteX7" fmla="*/ 93451 w 1048333"/>
              <a:gd name="connsiteY7" fmla="*/ 541866 h 1940975"/>
              <a:gd name="connsiteX8" fmla="*/ 82162 w 1048333"/>
              <a:gd name="connsiteY8" fmla="*/ 575733 h 1940975"/>
              <a:gd name="connsiteX9" fmla="*/ 37006 w 1048333"/>
              <a:gd name="connsiteY9" fmla="*/ 643466 h 1940975"/>
              <a:gd name="connsiteX10" fmla="*/ 70873 w 1048333"/>
              <a:gd name="connsiteY10" fmla="*/ 688622 h 1940975"/>
              <a:gd name="connsiteX11" fmla="*/ 82162 w 1048333"/>
              <a:gd name="connsiteY11" fmla="*/ 654755 h 1940975"/>
              <a:gd name="connsiteX12" fmla="*/ 127318 w 1048333"/>
              <a:gd name="connsiteY12" fmla="*/ 643466 h 1940975"/>
              <a:gd name="connsiteX13" fmla="*/ 116029 w 1048333"/>
              <a:gd name="connsiteY13" fmla="*/ 824088 h 1940975"/>
              <a:gd name="connsiteX14" fmla="*/ 93451 w 1048333"/>
              <a:gd name="connsiteY14" fmla="*/ 857955 h 1940975"/>
              <a:gd name="connsiteX15" fmla="*/ 82162 w 1048333"/>
              <a:gd name="connsiteY15" fmla="*/ 903111 h 1940975"/>
              <a:gd name="connsiteX16" fmla="*/ 59584 w 1048333"/>
              <a:gd name="connsiteY16" fmla="*/ 970844 h 1940975"/>
              <a:gd name="connsiteX17" fmla="*/ 48295 w 1048333"/>
              <a:gd name="connsiteY17" fmla="*/ 1004711 h 1940975"/>
              <a:gd name="connsiteX18" fmla="*/ 37006 w 1048333"/>
              <a:gd name="connsiteY18" fmla="*/ 1049866 h 1940975"/>
              <a:gd name="connsiteX19" fmla="*/ 149895 w 1048333"/>
              <a:gd name="connsiteY19" fmla="*/ 1049866 h 1940975"/>
              <a:gd name="connsiteX20" fmla="*/ 217629 w 1048333"/>
              <a:gd name="connsiteY20" fmla="*/ 1061155 h 1940975"/>
              <a:gd name="connsiteX21" fmla="*/ 206340 w 1048333"/>
              <a:gd name="connsiteY21" fmla="*/ 1241777 h 1940975"/>
              <a:gd name="connsiteX22" fmla="*/ 172473 w 1048333"/>
              <a:gd name="connsiteY22" fmla="*/ 1343377 h 1940975"/>
              <a:gd name="connsiteX23" fmla="*/ 161184 w 1048333"/>
              <a:gd name="connsiteY23" fmla="*/ 1377244 h 1940975"/>
              <a:gd name="connsiteX24" fmla="*/ 104740 w 1048333"/>
              <a:gd name="connsiteY24" fmla="*/ 1478844 h 1940975"/>
              <a:gd name="connsiteX25" fmla="*/ 116029 w 1048333"/>
              <a:gd name="connsiteY25" fmla="*/ 1546577 h 1940975"/>
              <a:gd name="connsiteX26" fmla="*/ 172473 w 1048333"/>
              <a:gd name="connsiteY26" fmla="*/ 1557866 h 1940975"/>
              <a:gd name="connsiteX27" fmla="*/ 206340 w 1048333"/>
              <a:gd name="connsiteY27" fmla="*/ 1569155 h 1940975"/>
              <a:gd name="connsiteX28" fmla="*/ 217629 w 1048333"/>
              <a:gd name="connsiteY28" fmla="*/ 1603022 h 1940975"/>
              <a:gd name="connsiteX29" fmla="*/ 183762 w 1048333"/>
              <a:gd name="connsiteY29" fmla="*/ 1749777 h 1940975"/>
              <a:gd name="connsiteX30" fmla="*/ 149895 w 1048333"/>
              <a:gd name="connsiteY30" fmla="*/ 1772355 h 1940975"/>
              <a:gd name="connsiteX31" fmla="*/ 127318 w 1048333"/>
              <a:gd name="connsiteY31" fmla="*/ 1806222 h 1940975"/>
              <a:gd name="connsiteX32" fmla="*/ 93451 w 1048333"/>
              <a:gd name="connsiteY32" fmla="*/ 1840088 h 1940975"/>
              <a:gd name="connsiteX33" fmla="*/ 127318 w 1048333"/>
              <a:gd name="connsiteY33" fmla="*/ 1851377 h 1940975"/>
              <a:gd name="connsiteX34" fmla="*/ 307940 w 1048333"/>
              <a:gd name="connsiteY34" fmla="*/ 1862666 h 1940975"/>
              <a:gd name="connsiteX35" fmla="*/ 545006 w 1048333"/>
              <a:gd name="connsiteY35" fmla="*/ 1885244 h 1940975"/>
              <a:gd name="connsiteX36" fmla="*/ 657895 w 1048333"/>
              <a:gd name="connsiteY36" fmla="*/ 1907822 h 1940975"/>
              <a:gd name="connsiteX37" fmla="*/ 714340 w 1048333"/>
              <a:gd name="connsiteY37" fmla="*/ 1919111 h 1940975"/>
              <a:gd name="connsiteX38" fmla="*/ 782073 w 1048333"/>
              <a:gd name="connsiteY38" fmla="*/ 1930400 h 1940975"/>
              <a:gd name="connsiteX39" fmla="*/ 917540 w 1048333"/>
              <a:gd name="connsiteY39" fmla="*/ 1896533 h 1940975"/>
              <a:gd name="connsiteX40" fmla="*/ 951406 w 1048333"/>
              <a:gd name="connsiteY40" fmla="*/ 1885244 h 1940975"/>
              <a:gd name="connsiteX41" fmla="*/ 1019140 w 1048333"/>
              <a:gd name="connsiteY41" fmla="*/ 1840088 h 1940975"/>
              <a:gd name="connsiteX42" fmla="*/ 951406 w 1048333"/>
              <a:gd name="connsiteY42" fmla="*/ 1817511 h 1940975"/>
              <a:gd name="connsiteX43" fmla="*/ 883673 w 1048333"/>
              <a:gd name="connsiteY43" fmla="*/ 1682044 h 1940975"/>
              <a:gd name="connsiteX44" fmla="*/ 861095 w 1048333"/>
              <a:gd name="connsiteY44" fmla="*/ 1614311 h 1940975"/>
              <a:gd name="connsiteX45" fmla="*/ 849806 w 1048333"/>
              <a:gd name="connsiteY45" fmla="*/ 1580444 h 1940975"/>
              <a:gd name="connsiteX46" fmla="*/ 894962 w 1048333"/>
              <a:gd name="connsiteY46" fmla="*/ 1557866 h 1940975"/>
              <a:gd name="connsiteX47" fmla="*/ 962695 w 1048333"/>
              <a:gd name="connsiteY47" fmla="*/ 1580444 h 1940975"/>
              <a:gd name="connsiteX48" fmla="*/ 1007851 w 1048333"/>
              <a:gd name="connsiteY48" fmla="*/ 1569155 h 1940975"/>
              <a:gd name="connsiteX49" fmla="*/ 985273 w 1048333"/>
              <a:gd name="connsiteY49" fmla="*/ 1512711 h 1940975"/>
              <a:gd name="connsiteX50" fmla="*/ 917540 w 1048333"/>
              <a:gd name="connsiteY50" fmla="*/ 1467555 h 1940975"/>
              <a:gd name="connsiteX51" fmla="*/ 883673 w 1048333"/>
              <a:gd name="connsiteY51" fmla="*/ 1433688 h 1940975"/>
              <a:gd name="connsiteX52" fmla="*/ 849806 w 1048333"/>
              <a:gd name="connsiteY52" fmla="*/ 1411111 h 1940975"/>
              <a:gd name="connsiteX53" fmla="*/ 827229 w 1048333"/>
              <a:gd name="connsiteY53" fmla="*/ 1377244 h 1940975"/>
              <a:gd name="connsiteX54" fmla="*/ 770784 w 1048333"/>
              <a:gd name="connsiteY54" fmla="*/ 1309511 h 1940975"/>
              <a:gd name="connsiteX55" fmla="*/ 759495 w 1048333"/>
              <a:gd name="connsiteY55" fmla="*/ 1264355 h 1940975"/>
              <a:gd name="connsiteX56" fmla="*/ 736918 w 1048333"/>
              <a:gd name="connsiteY56" fmla="*/ 1196622 h 1940975"/>
              <a:gd name="connsiteX57" fmla="*/ 714340 w 1048333"/>
              <a:gd name="connsiteY57" fmla="*/ 1117600 h 1940975"/>
              <a:gd name="connsiteX58" fmla="*/ 725629 w 1048333"/>
              <a:gd name="connsiteY58" fmla="*/ 970844 h 1940975"/>
              <a:gd name="connsiteX59" fmla="*/ 748206 w 1048333"/>
              <a:gd name="connsiteY59" fmla="*/ 1038577 h 1940975"/>
              <a:gd name="connsiteX60" fmla="*/ 782073 w 1048333"/>
              <a:gd name="connsiteY60" fmla="*/ 1061155 h 1940975"/>
              <a:gd name="connsiteX61" fmla="*/ 849806 w 1048333"/>
              <a:gd name="connsiteY61" fmla="*/ 1083733 h 1940975"/>
              <a:gd name="connsiteX62" fmla="*/ 917540 w 1048333"/>
              <a:gd name="connsiteY62" fmla="*/ 1049866 h 1940975"/>
              <a:gd name="connsiteX63" fmla="*/ 928829 w 1048333"/>
              <a:gd name="connsiteY63" fmla="*/ 1016000 h 1940975"/>
              <a:gd name="connsiteX64" fmla="*/ 917540 w 1048333"/>
              <a:gd name="connsiteY64" fmla="*/ 982133 h 1940975"/>
              <a:gd name="connsiteX65" fmla="*/ 849806 w 1048333"/>
              <a:gd name="connsiteY65" fmla="*/ 948266 h 1940975"/>
              <a:gd name="connsiteX66" fmla="*/ 815940 w 1048333"/>
              <a:gd name="connsiteY66" fmla="*/ 925688 h 1940975"/>
              <a:gd name="connsiteX67" fmla="*/ 748206 w 1048333"/>
              <a:gd name="connsiteY67" fmla="*/ 869244 h 1940975"/>
              <a:gd name="connsiteX68" fmla="*/ 714340 w 1048333"/>
              <a:gd name="connsiteY68" fmla="*/ 857955 h 1940975"/>
              <a:gd name="connsiteX69" fmla="*/ 680473 w 1048333"/>
              <a:gd name="connsiteY69" fmla="*/ 835377 h 1940975"/>
              <a:gd name="connsiteX70" fmla="*/ 646606 w 1048333"/>
              <a:gd name="connsiteY70" fmla="*/ 824088 h 1940975"/>
              <a:gd name="connsiteX71" fmla="*/ 533718 w 1048333"/>
              <a:gd name="connsiteY71" fmla="*/ 756355 h 1940975"/>
              <a:gd name="connsiteX72" fmla="*/ 454695 w 1048333"/>
              <a:gd name="connsiteY72" fmla="*/ 654755 h 1940975"/>
              <a:gd name="connsiteX73" fmla="*/ 432118 w 1048333"/>
              <a:gd name="connsiteY73" fmla="*/ 587022 h 1940975"/>
              <a:gd name="connsiteX74" fmla="*/ 477273 w 1048333"/>
              <a:gd name="connsiteY74" fmla="*/ 575733 h 1940975"/>
              <a:gd name="connsiteX75" fmla="*/ 545006 w 1048333"/>
              <a:gd name="connsiteY75" fmla="*/ 598311 h 1940975"/>
              <a:gd name="connsiteX76" fmla="*/ 635318 w 1048333"/>
              <a:gd name="connsiteY76" fmla="*/ 587022 h 1940975"/>
              <a:gd name="connsiteX77" fmla="*/ 669184 w 1048333"/>
              <a:gd name="connsiteY77" fmla="*/ 575733 h 1940975"/>
              <a:gd name="connsiteX78" fmla="*/ 657895 w 1048333"/>
              <a:gd name="connsiteY78" fmla="*/ 541866 h 1940975"/>
              <a:gd name="connsiteX79" fmla="*/ 624029 w 1048333"/>
              <a:gd name="connsiteY79" fmla="*/ 530577 h 1940975"/>
              <a:gd name="connsiteX80" fmla="*/ 545006 w 1048333"/>
              <a:gd name="connsiteY80" fmla="*/ 496711 h 1940975"/>
              <a:gd name="connsiteX81" fmla="*/ 477273 w 1048333"/>
              <a:gd name="connsiteY81" fmla="*/ 451555 h 1940975"/>
              <a:gd name="connsiteX82" fmla="*/ 443406 w 1048333"/>
              <a:gd name="connsiteY82" fmla="*/ 428977 h 1940975"/>
              <a:gd name="connsiteX83" fmla="*/ 409540 w 1048333"/>
              <a:gd name="connsiteY83" fmla="*/ 395111 h 1940975"/>
              <a:gd name="connsiteX84" fmla="*/ 375673 w 1048333"/>
              <a:gd name="connsiteY84" fmla="*/ 316088 h 1940975"/>
              <a:gd name="connsiteX85" fmla="*/ 353095 w 1048333"/>
              <a:gd name="connsiteY85" fmla="*/ 248355 h 1940975"/>
              <a:gd name="connsiteX86" fmla="*/ 341806 w 1048333"/>
              <a:gd name="connsiteY86" fmla="*/ 33866 h 1940975"/>
              <a:gd name="connsiteX87" fmla="*/ 330518 w 1048333"/>
              <a:gd name="connsiteY87" fmla="*/ 0 h 1940975"/>
              <a:gd name="connsiteX88" fmla="*/ 319229 w 1048333"/>
              <a:gd name="connsiteY88" fmla="*/ 33866 h 1940975"/>
              <a:gd name="connsiteX89" fmla="*/ 274073 w 1048333"/>
              <a:gd name="connsiteY89" fmla="*/ 101600 h 1940975"/>
              <a:gd name="connsiteX90" fmla="*/ 195051 w 1048333"/>
              <a:gd name="connsiteY90" fmla="*/ 124177 h 1940975"/>
              <a:gd name="connsiteX91" fmla="*/ 183762 w 1048333"/>
              <a:gd name="connsiteY91" fmla="*/ 158044 h 1940975"/>
              <a:gd name="connsiteX92" fmla="*/ 251495 w 1048333"/>
              <a:gd name="connsiteY92" fmla="*/ 191911 h 1940975"/>
              <a:gd name="connsiteX93" fmla="*/ 262784 w 1048333"/>
              <a:gd name="connsiteY93" fmla="*/ 180622 h 1940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</a:cxnLst>
            <a:rect l="l" t="t" r="r" b="b"/>
            <a:pathLst>
              <a:path w="1048333" h="1940975">
                <a:moveTo>
                  <a:pt x="262784" y="180622"/>
                </a:moveTo>
                <a:lnTo>
                  <a:pt x="262784" y="180622"/>
                </a:lnTo>
                <a:cubicBezTo>
                  <a:pt x="251495" y="210726"/>
                  <a:pt x="239905" y="240718"/>
                  <a:pt x="228918" y="270933"/>
                </a:cubicBezTo>
                <a:cubicBezTo>
                  <a:pt x="224851" y="282116"/>
                  <a:pt x="223408" y="294398"/>
                  <a:pt x="217629" y="304800"/>
                </a:cubicBezTo>
                <a:cubicBezTo>
                  <a:pt x="204451" y="328520"/>
                  <a:pt x="187525" y="349955"/>
                  <a:pt x="172473" y="372533"/>
                </a:cubicBezTo>
                <a:cubicBezTo>
                  <a:pt x="163138" y="386535"/>
                  <a:pt x="157421" y="402636"/>
                  <a:pt x="149895" y="417688"/>
                </a:cubicBezTo>
                <a:cubicBezTo>
                  <a:pt x="146132" y="432740"/>
                  <a:pt x="144054" y="448317"/>
                  <a:pt x="138606" y="462844"/>
                </a:cubicBezTo>
                <a:cubicBezTo>
                  <a:pt x="126328" y="495587"/>
                  <a:pt x="112169" y="513789"/>
                  <a:pt x="93451" y="541866"/>
                </a:cubicBezTo>
                <a:cubicBezTo>
                  <a:pt x="89688" y="553155"/>
                  <a:pt x="87941" y="565331"/>
                  <a:pt x="82162" y="575733"/>
                </a:cubicBezTo>
                <a:cubicBezTo>
                  <a:pt x="68984" y="599453"/>
                  <a:pt x="37006" y="643466"/>
                  <a:pt x="37006" y="643466"/>
                </a:cubicBezTo>
                <a:cubicBezTo>
                  <a:pt x="31683" y="659436"/>
                  <a:pt x="0" y="716972"/>
                  <a:pt x="70873" y="688622"/>
                </a:cubicBezTo>
                <a:cubicBezTo>
                  <a:pt x="81922" y="684203"/>
                  <a:pt x="72870" y="662189"/>
                  <a:pt x="82162" y="654755"/>
                </a:cubicBezTo>
                <a:cubicBezTo>
                  <a:pt x="94277" y="645063"/>
                  <a:pt x="112266" y="647229"/>
                  <a:pt x="127318" y="643466"/>
                </a:cubicBezTo>
                <a:cubicBezTo>
                  <a:pt x="123555" y="703673"/>
                  <a:pt x="125437" y="764501"/>
                  <a:pt x="116029" y="824088"/>
                </a:cubicBezTo>
                <a:cubicBezTo>
                  <a:pt x="113913" y="837490"/>
                  <a:pt x="98796" y="845484"/>
                  <a:pt x="93451" y="857955"/>
                </a:cubicBezTo>
                <a:cubicBezTo>
                  <a:pt x="87339" y="872216"/>
                  <a:pt x="86620" y="888250"/>
                  <a:pt x="82162" y="903111"/>
                </a:cubicBezTo>
                <a:cubicBezTo>
                  <a:pt x="75323" y="925906"/>
                  <a:pt x="67110" y="948266"/>
                  <a:pt x="59584" y="970844"/>
                </a:cubicBezTo>
                <a:cubicBezTo>
                  <a:pt x="55821" y="982133"/>
                  <a:pt x="51181" y="993167"/>
                  <a:pt x="48295" y="1004711"/>
                </a:cubicBezTo>
                <a:lnTo>
                  <a:pt x="37006" y="1049866"/>
                </a:lnTo>
                <a:cubicBezTo>
                  <a:pt x="113519" y="1075370"/>
                  <a:pt x="20177" y="1049866"/>
                  <a:pt x="149895" y="1049866"/>
                </a:cubicBezTo>
                <a:cubicBezTo>
                  <a:pt x="172784" y="1049866"/>
                  <a:pt x="195051" y="1057392"/>
                  <a:pt x="217629" y="1061155"/>
                </a:cubicBezTo>
                <a:cubicBezTo>
                  <a:pt x="213866" y="1121362"/>
                  <a:pt x="214491" y="1182005"/>
                  <a:pt x="206340" y="1241777"/>
                </a:cubicBezTo>
                <a:cubicBezTo>
                  <a:pt x="206339" y="1241782"/>
                  <a:pt x="178118" y="1326441"/>
                  <a:pt x="172473" y="1343377"/>
                </a:cubicBezTo>
                <a:cubicBezTo>
                  <a:pt x="168710" y="1354666"/>
                  <a:pt x="167785" y="1367343"/>
                  <a:pt x="161184" y="1377244"/>
                </a:cubicBezTo>
                <a:cubicBezTo>
                  <a:pt x="109428" y="1454878"/>
                  <a:pt x="124610" y="1419235"/>
                  <a:pt x="104740" y="1478844"/>
                </a:cubicBezTo>
                <a:cubicBezTo>
                  <a:pt x="108503" y="1501422"/>
                  <a:pt x="101133" y="1529198"/>
                  <a:pt x="116029" y="1546577"/>
                </a:cubicBezTo>
                <a:cubicBezTo>
                  <a:pt x="128516" y="1561145"/>
                  <a:pt x="153859" y="1553212"/>
                  <a:pt x="172473" y="1557866"/>
                </a:cubicBezTo>
                <a:cubicBezTo>
                  <a:pt x="184017" y="1560752"/>
                  <a:pt x="195051" y="1565392"/>
                  <a:pt x="206340" y="1569155"/>
                </a:cubicBezTo>
                <a:cubicBezTo>
                  <a:pt x="210103" y="1580444"/>
                  <a:pt x="217629" y="1591122"/>
                  <a:pt x="217629" y="1603022"/>
                </a:cubicBezTo>
                <a:cubicBezTo>
                  <a:pt x="217629" y="1656073"/>
                  <a:pt x="222783" y="1710756"/>
                  <a:pt x="183762" y="1749777"/>
                </a:cubicBezTo>
                <a:cubicBezTo>
                  <a:pt x="174168" y="1759371"/>
                  <a:pt x="161184" y="1764829"/>
                  <a:pt x="149895" y="1772355"/>
                </a:cubicBezTo>
                <a:cubicBezTo>
                  <a:pt x="142369" y="1783644"/>
                  <a:pt x="136004" y="1795799"/>
                  <a:pt x="127318" y="1806222"/>
                </a:cubicBezTo>
                <a:cubicBezTo>
                  <a:pt x="117098" y="1818487"/>
                  <a:pt x="93451" y="1824123"/>
                  <a:pt x="93451" y="1840088"/>
                </a:cubicBezTo>
                <a:cubicBezTo>
                  <a:pt x="93451" y="1851988"/>
                  <a:pt x="115484" y="1850131"/>
                  <a:pt x="127318" y="1851377"/>
                </a:cubicBezTo>
                <a:cubicBezTo>
                  <a:pt x="187311" y="1857692"/>
                  <a:pt x="247813" y="1857791"/>
                  <a:pt x="307940" y="1862666"/>
                </a:cubicBezTo>
                <a:cubicBezTo>
                  <a:pt x="387060" y="1869081"/>
                  <a:pt x="545006" y="1885244"/>
                  <a:pt x="545006" y="1885244"/>
                </a:cubicBezTo>
                <a:cubicBezTo>
                  <a:pt x="609917" y="1906881"/>
                  <a:pt x="554121" y="1890526"/>
                  <a:pt x="657895" y="1907822"/>
                </a:cubicBezTo>
                <a:cubicBezTo>
                  <a:pt x="676822" y="1910976"/>
                  <a:pt x="695462" y="1915679"/>
                  <a:pt x="714340" y="1919111"/>
                </a:cubicBezTo>
                <a:cubicBezTo>
                  <a:pt x="736860" y="1923206"/>
                  <a:pt x="759495" y="1926637"/>
                  <a:pt x="782073" y="1930400"/>
                </a:cubicBezTo>
                <a:cubicBezTo>
                  <a:pt x="964123" y="1910172"/>
                  <a:pt x="828657" y="1940975"/>
                  <a:pt x="917540" y="1896533"/>
                </a:cubicBezTo>
                <a:cubicBezTo>
                  <a:pt x="928183" y="1891211"/>
                  <a:pt x="941004" y="1891023"/>
                  <a:pt x="951406" y="1885244"/>
                </a:cubicBezTo>
                <a:cubicBezTo>
                  <a:pt x="975127" y="1872066"/>
                  <a:pt x="1019140" y="1840088"/>
                  <a:pt x="1019140" y="1840088"/>
                </a:cubicBezTo>
                <a:cubicBezTo>
                  <a:pt x="996562" y="1832562"/>
                  <a:pt x="964607" y="1837313"/>
                  <a:pt x="951406" y="1817511"/>
                </a:cubicBezTo>
                <a:cubicBezTo>
                  <a:pt x="893050" y="1729975"/>
                  <a:pt x="914832" y="1775519"/>
                  <a:pt x="883673" y="1682044"/>
                </a:cubicBezTo>
                <a:lnTo>
                  <a:pt x="861095" y="1614311"/>
                </a:lnTo>
                <a:lnTo>
                  <a:pt x="849806" y="1580444"/>
                </a:lnTo>
                <a:cubicBezTo>
                  <a:pt x="864858" y="1572918"/>
                  <a:pt x="878133" y="1557866"/>
                  <a:pt x="894962" y="1557866"/>
                </a:cubicBezTo>
                <a:cubicBezTo>
                  <a:pt x="918761" y="1557866"/>
                  <a:pt x="962695" y="1580444"/>
                  <a:pt x="962695" y="1580444"/>
                </a:cubicBezTo>
                <a:cubicBezTo>
                  <a:pt x="977747" y="1576681"/>
                  <a:pt x="995736" y="1578847"/>
                  <a:pt x="1007851" y="1569155"/>
                </a:cubicBezTo>
                <a:cubicBezTo>
                  <a:pt x="1048333" y="1536770"/>
                  <a:pt x="1000649" y="1525524"/>
                  <a:pt x="985273" y="1512711"/>
                </a:cubicBezTo>
                <a:cubicBezTo>
                  <a:pt x="928896" y="1465731"/>
                  <a:pt x="977058" y="1487395"/>
                  <a:pt x="917540" y="1467555"/>
                </a:cubicBezTo>
                <a:cubicBezTo>
                  <a:pt x="906251" y="1456266"/>
                  <a:pt x="895938" y="1443908"/>
                  <a:pt x="883673" y="1433688"/>
                </a:cubicBezTo>
                <a:cubicBezTo>
                  <a:pt x="873250" y="1425002"/>
                  <a:pt x="859400" y="1420705"/>
                  <a:pt x="849806" y="1411111"/>
                </a:cubicBezTo>
                <a:cubicBezTo>
                  <a:pt x="840212" y="1401517"/>
                  <a:pt x="835915" y="1387667"/>
                  <a:pt x="827229" y="1377244"/>
                </a:cubicBezTo>
                <a:cubicBezTo>
                  <a:pt x="754785" y="1290310"/>
                  <a:pt x="826848" y="1393605"/>
                  <a:pt x="770784" y="1309511"/>
                </a:cubicBezTo>
                <a:cubicBezTo>
                  <a:pt x="767021" y="1294459"/>
                  <a:pt x="763953" y="1279216"/>
                  <a:pt x="759495" y="1264355"/>
                </a:cubicBezTo>
                <a:cubicBezTo>
                  <a:pt x="752657" y="1241560"/>
                  <a:pt x="742690" y="1219710"/>
                  <a:pt x="736918" y="1196622"/>
                </a:cubicBezTo>
                <a:cubicBezTo>
                  <a:pt x="722743" y="1139922"/>
                  <a:pt x="730535" y="1166185"/>
                  <a:pt x="714340" y="1117600"/>
                </a:cubicBezTo>
                <a:cubicBezTo>
                  <a:pt x="718103" y="1068681"/>
                  <a:pt x="706303" y="1015940"/>
                  <a:pt x="725629" y="970844"/>
                </a:cubicBezTo>
                <a:cubicBezTo>
                  <a:pt x="735004" y="948969"/>
                  <a:pt x="728404" y="1025376"/>
                  <a:pt x="748206" y="1038577"/>
                </a:cubicBezTo>
                <a:cubicBezTo>
                  <a:pt x="759495" y="1046103"/>
                  <a:pt x="769675" y="1055645"/>
                  <a:pt x="782073" y="1061155"/>
                </a:cubicBezTo>
                <a:cubicBezTo>
                  <a:pt x="803821" y="1070821"/>
                  <a:pt x="849806" y="1083733"/>
                  <a:pt x="849806" y="1083733"/>
                </a:cubicBezTo>
                <a:cubicBezTo>
                  <a:pt x="872117" y="1076296"/>
                  <a:pt x="901624" y="1069761"/>
                  <a:pt x="917540" y="1049866"/>
                </a:cubicBezTo>
                <a:cubicBezTo>
                  <a:pt x="924974" y="1040574"/>
                  <a:pt x="925066" y="1027289"/>
                  <a:pt x="928829" y="1016000"/>
                </a:cubicBezTo>
                <a:cubicBezTo>
                  <a:pt x="925066" y="1004711"/>
                  <a:pt x="924974" y="991425"/>
                  <a:pt x="917540" y="982133"/>
                </a:cubicBezTo>
                <a:cubicBezTo>
                  <a:pt x="901624" y="962238"/>
                  <a:pt x="872116" y="955703"/>
                  <a:pt x="849806" y="948266"/>
                </a:cubicBezTo>
                <a:cubicBezTo>
                  <a:pt x="838517" y="940740"/>
                  <a:pt x="826363" y="934374"/>
                  <a:pt x="815940" y="925688"/>
                </a:cubicBezTo>
                <a:cubicBezTo>
                  <a:pt x="778492" y="894481"/>
                  <a:pt x="790247" y="890265"/>
                  <a:pt x="748206" y="869244"/>
                </a:cubicBezTo>
                <a:cubicBezTo>
                  <a:pt x="737563" y="863922"/>
                  <a:pt x="724983" y="863277"/>
                  <a:pt x="714340" y="857955"/>
                </a:cubicBezTo>
                <a:cubicBezTo>
                  <a:pt x="702205" y="851887"/>
                  <a:pt x="692608" y="841445"/>
                  <a:pt x="680473" y="835377"/>
                </a:cubicBezTo>
                <a:cubicBezTo>
                  <a:pt x="669830" y="830055"/>
                  <a:pt x="657544" y="828775"/>
                  <a:pt x="646606" y="824088"/>
                </a:cubicBezTo>
                <a:cubicBezTo>
                  <a:pt x="615425" y="810725"/>
                  <a:pt x="553784" y="776421"/>
                  <a:pt x="533718" y="756355"/>
                </a:cubicBezTo>
                <a:cubicBezTo>
                  <a:pt x="504498" y="727135"/>
                  <a:pt x="468197" y="695262"/>
                  <a:pt x="454695" y="654755"/>
                </a:cubicBezTo>
                <a:lnTo>
                  <a:pt x="432118" y="587022"/>
                </a:lnTo>
                <a:cubicBezTo>
                  <a:pt x="447170" y="583259"/>
                  <a:pt x="461835" y="574189"/>
                  <a:pt x="477273" y="575733"/>
                </a:cubicBezTo>
                <a:cubicBezTo>
                  <a:pt x="500954" y="578101"/>
                  <a:pt x="545006" y="598311"/>
                  <a:pt x="545006" y="598311"/>
                </a:cubicBezTo>
                <a:cubicBezTo>
                  <a:pt x="575110" y="594548"/>
                  <a:pt x="605469" y="592449"/>
                  <a:pt x="635318" y="587022"/>
                </a:cubicBezTo>
                <a:cubicBezTo>
                  <a:pt x="647025" y="584893"/>
                  <a:pt x="663863" y="586376"/>
                  <a:pt x="669184" y="575733"/>
                </a:cubicBezTo>
                <a:cubicBezTo>
                  <a:pt x="674505" y="565090"/>
                  <a:pt x="666309" y="550280"/>
                  <a:pt x="657895" y="541866"/>
                </a:cubicBezTo>
                <a:cubicBezTo>
                  <a:pt x="649481" y="533452"/>
                  <a:pt x="634966" y="535264"/>
                  <a:pt x="624029" y="530577"/>
                </a:cubicBezTo>
                <a:cubicBezTo>
                  <a:pt x="526385" y="488730"/>
                  <a:pt x="624426" y="523184"/>
                  <a:pt x="545006" y="496711"/>
                </a:cubicBezTo>
                <a:lnTo>
                  <a:pt x="477273" y="451555"/>
                </a:lnTo>
                <a:cubicBezTo>
                  <a:pt x="465984" y="444029"/>
                  <a:pt x="453000" y="438571"/>
                  <a:pt x="443406" y="428977"/>
                </a:cubicBezTo>
                <a:lnTo>
                  <a:pt x="409540" y="395111"/>
                </a:lnTo>
                <a:cubicBezTo>
                  <a:pt x="373203" y="286100"/>
                  <a:pt x="431470" y="455579"/>
                  <a:pt x="375673" y="316088"/>
                </a:cubicBezTo>
                <a:cubicBezTo>
                  <a:pt x="366834" y="293991"/>
                  <a:pt x="353095" y="248355"/>
                  <a:pt x="353095" y="248355"/>
                </a:cubicBezTo>
                <a:cubicBezTo>
                  <a:pt x="349332" y="176859"/>
                  <a:pt x="348288" y="105167"/>
                  <a:pt x="341806" y="33866"/>
                </a:cubicBezTo>
                <a:cubicBezTo>
                  <a:pt x="340729" y="22016"/>
                  <a:pt x="342417" y="0"/>
                  <a:pt x="330518" y="0"/>
                </a:cubicBezTo>
                <a:cubicBezTo>
                  <a:pt x="318619" y="0"/>
                  <a:pt x="325008" y="23464"/>
                  <a:pt x="319229" y="33866"/>
                </a:cubicBezTo>
                <a:cubicBezTo>
                  <a:pt x="306051" y="57587"/>
                  <a:pt x="300398" y="95019"/>
                  <a:pt x="274073" y="101600"/>
                </a:cubicBezTo>
                <a:cubicBezTo>
                  <a:pt x="217374" y="115774"/>
                  <a:pt x="243637" y="107982"/>
                  <a:pt x="195051" y="124177"/>
                </a:cubicBezTo>
                <a:cubicBezTo>
                  <a:pt x="191288" y="135466"/>
                  <a:pt x="179343" y="146995"/>
                  <a:pt x="183762" y="158044"/>
                </a:cubicBezTo>
                <a:cubicBezTo>
                  <a:pt x="191850" y="178264"/>
                  <a:pt x="236050" y="184189"/>
                  <a:pt x="251495" y="191911"/>
                </a:cubicBezTo>
                <a:cubicBezTo>
                  <a:pt x="263630" y="197979"/>
                  <a:pt x="260903" y="182503"/>
                  <a:pt x="262784" y="180622"/>
                </a:cubicBezTo>
                <a:close/>
              </a:path>
            </a:pathLst>
          </a:cu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 cmpd="sng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5" name="Forma a L 104"/>
          <p:cNvSpPr/>
          <p:nvPr/>
        </p:nvSpPr>
        <p:spPr>
          <a:xfrm rot="8028301">
            <a:off x="1764996" y="3349416"/>
            <a:ext cx="692195" cy="736449"/>
          </a:xfrm>
          <a:prstGeom prst="corner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9" name="Forma a L 108"/>
          <p:cNvSpPr/>
          <p:nvPr/>
        </p:nvSpPr>
        <p:spPr>
          <a:xfrm rot="8028301">
            <a:off x="540639" y="3479634"/>
            <a:ext cx="957663" cy="944321"/>
          </a:xfrm>
          <a:prstGeom prst="corner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4" name="Forma a L 103"/>
          <p:cNvSpPr/>
          <p:nvPr/>
        </p:nvSpPr>
        <p:spPr>
          <a:xfrm rot="8028301">
            <a:off x="1910207" y="3143471"/>
            <a:ext cx="360040" cy="360040"/>
          </a:xfrm>
          <a:prstGeom prst="corner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8" name="Forma a L 107"/>
          <p:cNvSpPr/>
          <p:nvPr/>
        </p:nvSpPr>
        <p:spPr>
          <a:xfrm rot="8028301">
            <a:off x="619886" y="2904138"/>
            <a:ext cx="837480" cy="978899"/>
          </a:xfrm>
          <a:prstGeom prst="corner">
            <a:avLst>
              <a:gd name="adj1" fmla="val 50000"/>
              <a:gd name="adj2" fmla="val 40214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7" name="Forma a L 106"/>
          <p:cNvSpPr/>
          <p:nvPr/>
        </p:nvSpPr>
        <p:spPr>
          <a:xfrm rot="8028301">
            <a:off x="600794" y="2514653"/>
            <a:ext cx="754038" cy="690852"/>
          </a:xfrm>
          <a:prstGeom prst="corner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6" name="Forma a L 105"/>
          <p:cNvSpPr/>
          <p:nvPr/>
        </p:nvSpPr>
        <p:spPr>
          <a:xfrm rot="8028301">
            <a:off x="830088" y="2207367"/>
            <a:ext cx="360040" cy="360040"/>
          </a:xfrm>
          <a:prstGeom prst="corner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0" name="Figura a mano libera 109"/>
          <p:cNvSpPr/>
          <p:nvPr/>
        </p:nvSpPr>
        <p:spPr>
          <a:xfrm>
            <a:off x="911269" y="3905956"/>
            <a:ext cx="359547" cy="1251236"/>
          </a:xfrm>
          <a:custGeom>
            <a:avLst/>
            <a:gdLst>
              <a:gd name="connsiteX0" fmla="*/ 3131 w 359547"/>
              <a:gd name="connsiteY0" fmla="*/ 146755 h 1140177"/>
              <a:gd name="connsiteX1" fmla="*/ 3131 w 359547"/>
              <a:gd name="connsiteY1" fmla="*/ 146755 h 1140177"/>
              <a:gd name="connsiteX2" fmla="*/ 25709 w 359547"/>
              <a:gd name="connsiteY2" fmla="*/ 293511 h 1140177"/>
              <a:gd name="connsiteX3" fmla="*/ 36998 w 359547"/>
              <a:gd name="connsiteY3" fmla="*/ 361244 h 1140177"/>
              <a:gd name="connsiteX4" fmla="*/ 48287 w 359547"/>
              <a:gd name="connsiteY4" fmla="*/ 395111 h 1140177"/>
              <a:gd name="connsiteX5" fmla="*/ 59575 w 359547"/>
              <a:gd name="connsiteY5" fmla="*/ 451555 h 1140177"/>
              <a:gd name="connsiteX6" fmla="*/ 82153 w 359547"/>
              <a:gd name="connsiteY6" fmla="*/ 519288 h 1140177"/>
              <a:gd name="connsiteX7" fmla="*/ 104731 w 359547"/>
              <a:gd name="connsiteY7" fmla="*/ 598311 h 1140177"/>
              <a:gd name="connsiteX8" fmla="*/ 116020 w 359547"/>
              <a:gd name="connsiteY8" fmla="*/ 643466 h 1140177"/>
              <a:gd name="connsiteX9" fmla="*/ 138598 w 359547"/>
              <a:gd name="connsiteY9" fmla="*/ 711200 h 1140177"/>
              <a:gd name="connsiteX10" fmla="*/ 149887 w 359547"/>
              <a:gd name="connsiteY10" fmla="*/ 767644 h 1140177"/>
              <a:gd name="connsiteX11" fmla="*/ 161175 w 359547"/>
              <a:gd name="connsiteY11" fmla="*/ 1016000 h 1140177"/>
              <a:gd name="connsiteX12" fmla="*/ 195042 w 359547"/>
              <a:gd name="connsiteY12" fmla="*/ 1128888 h 1140177"/>
              <a:gd name="connsiteX13" fmla="*/ 262775 w 359547"/>
              <a:gd name="connsiteY13" fmla="*/ 1140177 h 1140177"/>
              <a:gd name="connsiteX14" fmla="*/ 285353 w 359547"/>
              <a:gd name="connsiteY14" fmla="*/ 925688 h 1140177"/>
              <a:gd name="connsiteX15" fmla="*/ 274064 w 359547"/>
              <a:gd name="connsiteY15" fmla="*/ 891822 h 1140177"/>
              <a:gd name="connsiteX16" fmla="*/ 262775 w 359547"/>
              <a:gd name="connsiteY16" fmla="*/ 846666 h 1140177"/>
              <a:gd name="connsiteX17" fmla="*/ 240198 w 359547"/>
              <a:gd name="connsiteY17" fmla="*/ 778933 h 1140177"/>
              <a:gd name="connsiteX18" fmla="*/ 228909 w 359547"/>
              <a:gd name="connsiteY18" fmla="*/ 745066 h 1140177"/>
              <a:gd name="connsiteX19" fmla="*/ 217620 w 359547"/>
              <a:gd name="connsiteY19" fmla="*/ 699911 h 1140177"/>
              <a:gd name="connsiteX20" fmla="*/ 240198 w 359547"/>
              <a:gd name="connsiteY20" fmla="*/ 338666 h 1140177"/>
              <a:gd name="connsiteX21" fmla="*/ 251487 w 359547"/>
              <a:gd name="connsiteY21" fmla="*/ 304800 h 1140177"/>
              <a:gd name="connsiteX22" fmla="*/ 262775 w 359547"/>
              <a:gd name="connsiteY22" fmla="*/ 248355 h 1140177"/>
              <a:gd name="connsiteX23" fmla="*/ 251487 w 359547"/>
              <a:gd name="connsiteY23" fmla="*/ 112888 h 1140177"/>
              <a:gd name="connsiteX24" fmla="*/ 240198 w 359547"/>
              <a:gd name="connsiteY24" fmla="*/ 79022 h 1140177"/>
              <a:gd name="connsiteX25" fmla="*/ 206331 w 359547"/>
              <a:gd name="connsiteY25" fmla="*/ 56444 h 1140177"/>
              <a:gd name="connsiteX26" fmla="*/ 195042 w 359547"/>
              <a:gd name="connsiteY26" fmla="*/ 22577 h 1140177"/>
              <a:gd name="connsiteX27" fmla="*/ 127309 w 359547"/>
              <a:gd name="connsiteY27" fmla="*/ 0 h 1140177"/>
              <a:gd name="connsiteX28" fmla="*/ 104731 w 359547"/>
              <a:gd name="connsiteY28" fmla="*/ 33866 h 1140177"/>
              <a:gd name="connsiteX29" fmla="*/ 70864 w 359547"/>
              <a:gd name="connsiteY29" fmla="*/ 56444 h 1140177"/>
              <a:gd name="connsiteX30" fmla="*/ 59575 w 359547"/>
              <a:gd name="connsiteY30" fmla="*/ 90311 h 1140177"/>
              <a:gd name="connsiteX31" fmla="*/ 36998 w 359547"/>
              <a:gd name="connsiteY31" fmla="*/ 124177 h 1140177"/>
              <a:gd name="connsiteX32" fmla="*/ 3131 w 359547"/>
              <a:gd name="connsiteY32" fmla="*/ 146755 h 1140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59547" h="1140177">
                <a:moveTo>
                  <a:pt x="3131" y="146755"/>
                </a:moveTo>
                <a:lnTo>
                  <a:pt x="3131" y="146755"/>
                </a:lnTo>
                <a:cubicBezTo>
                  <a:pt x="26869" y="360395"/>
                  <a:pt x="1267" y="171304"/>
                  <a:pt x="25709" y="293511"/>
                </a:cubicBezTo>
                <a:cubicBezTo>
                  <a:pt x="30198" y="315956"/>
                  <a:pt x="32033" y="338900"/>
                  <a:pt x="36998" y="361244"/>
                </a:cubicBezTo>
                <a:cubicBezTo>
                  <a:pt x="39579" y="372860"/>
                  <a:pt x="45401" y="383567"/>
                  <a:pt x="48287" y="395111"/>
                </a:cubicBezTo>
                <a:cubicBezTo>
                  <a:pt x="52940" y="413725"/>
                  <a:pt x="54527" y="433044"/>
                  <a:pt x="59575" y="451555"/>
                </a:cubicBezTo>
                <a:cubicBezTo>
                  <a:pt x="65837" y="474515"/>
                  <a:pt x="76381" y="496200"/>
                  <a:pt x="82153" y="519288"/>
                </a:cubicBezTo>
                <a:cubicBezTo>
                  <a:pt x="117441" y="660438"/>
                  <a:pt x="72343" y="484955"/>
                  <a:pt x="104731" y="598311"/>
                </a:cubicBezTo>
                <a:cubicBezTo>
                  <a:pt x="108993" y="613229"/>
                  <a:pt x="111562" y="628605"/>
                  <a:pt x="116020" y="643466"/>
                </a:cubicBezTo>
                <a:cubicBezTo>
                  <a:pt x="122859" y="666262"/>
                  <a:pt x="133930" y="687863"/>
                  <a:pt x="138598" y="711200"/>
                </a:cubicBezTo>
                <a:lnTo>
                  <a:pt x="149887" y="767644"/>
                </a:lnTo>
                <a:cubicBezTo>
                  <a:pt x="153650" y="850429"/>
                  <a:pt x="154819" y="933373"/>
                  <a:pt x="161175" y="1016000"/>
                </a:cubicBezTo>
                <a:cubicBezTo>
                  <a:pt x="162315" y="1030825"/>
                  <a:pt x="191979" y="1128378"/>
                  <a:pt x="195042" y="1128888"/>
                </a:cubicBezTo>
                <a:lnTo>
                  <a:pt x="262775" y="1140177"/>
                </a:lnTo>
                <a:cubicBezTo>
                  <a:pt x="359547" y="1107920"/>
                  <a:pt x="305575" y="1138012"/>
                  <a:pt x="285353" y="925688"/>
                </a:cubicBezTo>
                <a:cubicBezTo>
                  <a:pt x="284225" y="913842"/>
                  <a:pt x="277333" y="903263"/>
                  <a:pt x="274064" y="891822"/>
                </a:cubicBezTo>
                <a:cubicBezTo>
                  <a:pt x="269802" y="876904"/>
                  <a:pt x="267233" y="861527"/>
                  <a:pt x="262775" y="846666"/>
                </a:cubicBezTo>
                <a:cubicBezTo>
                  <a:pt x="255937" y="823871"/>
                  <a:pt x="247724" y="801511"/>
                  <a:pt x="240198" y="778933"/>
                </a:cubicBezTo>
                <a:cubicBezTo>
                  <a:pt x="236435" y="767644"/>
                  <a:pt x="231795" y="756610"/>
                  <a:pt x="228909" y="745066"/>
                </a:cubicBezTo>
                <a:lnTo>
                  <a:pt x="217620" y="699911"/>
                </a:lnTo>
                <a:cubicBezTo>
                  <a:pt x="219850" y="659773"/>
                  <a:pt x="233410" y="396365"/>
                  <a:pt x="240198" y="338666"/>
                </a:cubicBezTo>
                <a:cubicBezTo>
                  <a:pt x="241588" y="326848"/>
                  <a:pt x="248601" y="316344"/>
                  <a:pt x="251487" y="304800"/>
                </a:cubicBezTo>
                <a:cubicBezTo>
                  <a:pt x="256141" y="286185"/>
                  <a:pt x="259012" y="267170"/>
                  <a:pt x="262775" y="248355"/>
                </a:cubicBezTo>
                <a:cubicBezTo>
                  <a:pt x="259012" y="203199"/>
                  <a:pt x="257475" y="157803"/>
                  <a:pt x="251487" y="112888"/>
                </a:cubicBezTo>
                <a:cubicBezTo>
                  <a:pt x="249914" y="101093"/>
                  <a:pt x="247632" y="88314"/>
                  <a:pt x="240198" y="79022"/>
                </a:cubicBezTo>
                <a:cubicBezTo>
                  <a:pt x="231722" y="68427"/>
                  <a:pt x="217620" y="63970"/>
                  <a:pt x="206331" y="56444"/>
                </a:cubicBezTo>
                <a:cubicBezTo>
                  <a:pt x="202568" y="45155"/>
                  <a:pt x="204725" y="29494"/>
                  <a:pt x="195042" y="22577"/>
                </a:cubicBezTo>
                <a:cubicBezTo>
                  <a:pt x="175676" y="8744"/>
                  <a:pt x="127309" y="0"/>
                  <a:pt x="127309" y="0"/>
                </a:cubicBezTo>
                <a:cubicBezTo>
                  <a:pt x="119783" y="11289"/>
                  <a:pt x="114325" y="24272"/>
                  <a:pt x="104731" y="33866"/>
                </a:cubicBezTo>
                <a:cubicBezTo>
                  <a:pt x="95137" y="43460"/>
                  <a:pt x="79340" y="45849"/>
                  <a:pt x="70864" y="56444"/>
                </a:cubicBezTo>
                <a:cubicBezTo>
                  <a:pt x="63430" y="65736"/>
                  <a:pt x="64897" y="79668"/>
                  <a:pt x="59575" y="90311"/>
                </a:cubicBezTo>
                <a:cubicBezTo>
                  <a:pt x="53508" y="102446"/>
                  <a:pt x="46591" y="114584"/>
                  <a:pt x="36998" y="124177"/>
                </a:cubicBezTo>
                <a:cubicBezTo>
                  <a:pt x="0" y="161175"/>
                  <a:pt x="8776" y="142992"/>
                  <a:pt x="3131" y="14675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1" name="Figura a mano libera 110"/>
          <p:cNvSpPr/>
          <p:nvPr/>
        </p:nvSpPr>
        <p:spPr>
          <a:xfrm>
            <a:off x="1979712" y="3717032"/>
            <a:ext cx="359547" cy="1356201"/>
          </a:xfrm>
          <a:custGeom>
            <a:avLst/>
            <a:gdLst>
              <a:gd name="connsiteX0" fmla="*/ 3131 w 359547"/>
              <a:gd name="connsiteY0" fmla="*/ 146755 h 1140177"/>
              <a:gd name="connsiteX1" fmla="*/ 3131 w 359547"/>
              <a:gd name="connsiteY1" fmla="*/ 146755 h 1140177"/>
              <a:gd name="connsiteX2" fmla="*/ 25709 w 359547"/>
              <a:gd name="connsiteY2" fmla="*/ 293511 h 1140177"/>
              <a:gd name="connsiteX3" fmla="*/ 36998 w 359547"/>
              <a:gd name="connsiteY3" fmla="*/ 361244 h 1140177"/>
              <a:gd name="connsiteX4" fmla="*/ 48287 w 359547"/>
              <a:gd name="connsiteY4" fmla="*/ 395111 h 1140177"/>
              <a:gd name="connsiteX5" fmla="*/ 59575 w 359547"/>
              <a:gd name="connsiteY5" fmla="*/ 451555 h 1140177"/>
              <a:gd name="connsiteX6" fmla="*/ 82153 w 359547"/>
              <a:gd name="connsiteY6" fmla="*/ 519288 h 1140177"/>
              <a:gd name="connsiteX7" fmla="*/ 104731 w 359547"/>
              <a:gd name="connsiteY7" fmla="*/ 598311 h 1140177"/>
              <a:gd name="connsiteX8" fmla="*/ 116020 w 359547"/>
              <a:gd name="connsiteY8" fmla="*/ 643466 h 1140177"/>
              <a:gd name="connsiteX9" fmla="*/ 138598 w 359547"/>
              <a:gd name="connsiteY9" fmla="*/ 711200 h 1140177"/>
              <a:gd name="connsiteX10" fmla="*/ 149887 w 359547"/>
              <a:gd name="connsiteY10" fmla="*/ 767644 h 1140177"/>
              <a:gd name="connsiteX11" fmla="*/ 161175 w 359547"/>
              <a:gd name="connsiteY11" fmla="*/ 1016000 h 1140177"/>
              <a:gd name="connsiteX12" fmla="*/ 195042 w 359547"/>
              <a:gd name="connsiteY12" fmla="*/ 1128888 h 1140177"/>
              <a:gd name="connsiteX13" fmla="*/ 262775 w 359547"/>
              <a:gd name="connsiteY13" fmla="*/ 1140177 h 1140177"/>
              <a:gd name="connsiteX14" fmla="*/ 285353 w 359547"/>
              <a:gd name="connsiteY14" fmla="*/ 925688 h 1140177"/>
              <a:gd name="connsiteX15" fmla="*/ 274064 w 359547"/>
              <a:gd name="connsiteY15" fmla="*/ 891822 h 1140177"/>
              <a:gd name="connsiteX16" fmla="*/ 262775 w 359547"/>
              <a:gd name="connsiteY16" fmla="*/ 846666 h 1140177"/>
              <a:gd name="connsiteX17" fmla="*/ 240198 w 359547"/>
              <a:gd name="connsiteY17" fmla="*/ 778933 h 1140177"/>
              <a:gd name="connsiteX18" fmla="*/ 228909 w 359547"/>
              <a:gd name="connsiteY18" fmla="*/ 745066 h 1140177"/>
              <a:gd name="connsiteX19" fmla="*/ 217620 w 359547"/>
              <a:gd name="connsiteY19" fmla="*/ 699911 h 1140177"/>
              <a:gd name="connsiteX20" fmla="*/ 240198 w 359547"/>
              <a:gd name="connsiteY20" fmla="*/ 338666 h 1140177"/>
              <a:gd name="connsiteX21" fmla="*/ 251487 w 359547"/>
              <a:gd name="connsiteY21" fmla="*/ 304800 h 1140177"/>
              <a:gd name="connsiteX22" fmla="*/ 262775 w 359547"/>
              <a:gd name="connsiteY22" fmla="*/ 248355 h 1140177"/>
              <a:gd name="connsiteX23" fmla="*/ 251487 w 359547"/>
              <a:gd name="connsiteY23" fmla="*/ 112888 h 1140177"/>
              <a:gd name="connsiteX24" fmla="*/ 240198 w 359547"/>
              <a:gd name="connsiteY24" fmla="*/ 79022 h 1140177"/>
              <a:gd name="connsiteX25" fmla="*/ 206331 w 359547"/>
              <a:gd name="connsiteY25" fmla="*/ 56444 h 1140177"/>
              <a:gd name="connsiteX26" fmla="*/ 195042 w 359547"/>
              <a:gd name="connsiteY26" fmla="*/ 22577 h 1140177"/>
              <a:gd name="connsiteX27" fmla="*/ 127309 w 359547"/>
              <a:gd name="connsiteY27" fmla="*/ 0 h 1140177"/>
              <a:gd name="connsiteX28" fmla="*/ 104731 w 359547"/>
              <a:gd name="connsiteY28" fmla="*/ 33866 h 1140177"/>
              <a:gd name="connsiteX29" fmla="*/ 70864 w 359547"/>
              <a:gd name="connsiteY29" fmla="*/ 56444 h 1140177"/>
              <a:gd name="connsiteX30" fmla="*/ 59575 w 359547"/>
              <a:gd name="connsiteY30" fmla="*/ 90311 h 1140177"/>
              <a:gd name="connsiteX31" fmla="*/ 36998 w 359547"/>
              <a:gd name="connsiteY31" fmla="*/ 124177 h 1140177"/>
              <a:gd name="connsiteX32" fmla="*/ 3131 w 359547"/>
              <a:gd name="connsiteY32" fmla="*/ 146755 h 1140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59547" h="1140177">
                <a:moveTo>
                  <a:pt x="3131" y="146755"/>
                </a:moveTo>
                <a:lnTo>
                  <a:pt x="3131" y="146755"/>
                </a:lnTo>
                <a:cubicBezTo>
                  <a:pt x="26869" y="360395"/>
                  <a:pt x="1267" y="171304"/>
                  <a:pt x="25709" y="293511"/>
                </a:cubicBezTo>
                <a:cubicBezTo>
                  <a:pt x="30198" y="315956"/>
                  <a:pt x="32033" y="338900"/>
                  <a:pt x="36998" y="361244"/>
                </a:cubicBezTo>
                <a:cubicBezTo>
                  <a:pt x="39579" y="372860"/>
                  <a:pt x="45401" y="383567"/>
                  <a:pt x="48287" y="395111"/>
                </a:cubicBezTo>
                <a:cubicBezTo>
                  <a:pt x="52940" y="413725"/>
                  <a:pt x="54527" y="433044"/>
                  <a:pt x="59575" y="451555"/>
                </a:cubicBezTo>
                <a:cubicBezTo>
                  <a:pt x="65837" y="474515"/>
                  <a:pt x="76381" y="496200"/>
                  <a:pt x="82153" y="519288"/>
                </a:cubicBezTo>
                <a:cubicBezTo>
                  <a:pt x="117441" y="660438"/>
                  <a:pt x="72343" y="484955"/>
                  <a:pt x="104731" y="598311"/>
                </a:cubicBezTo>
                <a:cubicBezTo>
                  <a:pt x="108993" y="613229"/>
                  <a:pt x="111562" y="628605"/>
                  <a:pt x="116020" y="643466"/>
                </a:cubicBezTo>
                <a:cubicBezTo>
                  <a:pt x="122859" y="666262"/>
                  <a:pt x="133930" y="687863"/>
                  <a:pt x="138598" y="711200"/>
                </a:cubicBezTo>
                <a:lnTo>
                  <a:pt x="149887" y="767644"/>
                </a:lnTo>
                <a:cubicBezTo>
                  <a:pt x="153650" y="850429"/>
                  <a:pt x="154819" y="933373"/>
                  <a:pt x="161175" y="1016000"/>
                </a:cubicBezTo>
                <a:cubicBezTo>
                  <a:pt x="162315" y="1030825"/>
                  <a:pt x="191979" y="1128378"/>
                  <a:pt x="195042" y="1128888"/>
                </a:cubicBezTo>
                <a:lnTo>
                  <a:pt x="262775" y="1140177"/>
                </a:lnTo>
                <a:cubicBezTo>
                  <a:pt x="359547" y="1107920"/>
                  <a:pt x="305575" y="1138012"/>
                  <a:pt x="285353" y="925688"/>
                </a:cubicBezTo>
                <a:cubicBezTo>
                  <a:pt x="284225" y="913842"/>
                  <a:pt x="277333" y="903263"/>
                  <a:pt x="274064" y="891822"/>
                </a:cubicBezTo>
                <a:cubicBezTo>
                  <a:pt x="269802" y="876904"/>
                  <a:pt x="267233" y="861527"/>
                  <a:pt x="262775" y="846666"/>
                </a:cubicBezTo>
                <a:cubicBezTo>
                  <a:pt x="255937" y="823871"/>
                  <a:pt x="247724" y="801511"/>
                  <a:pt x="240198" y="778933"/>
                </a:cubicBezTo>
                <a:cubicBezTo>
                  <a:pt x="236435" y="767644"/>
                  <a:pt x="231795" y="756610"/>
                  <a:pt x="228909" y="745066"/>
                </a:cubicBezTo>
                <a:lnTo>
                  <a:pt x="217620" y="699911"/>
                </a:lnTo>
                <a:cubicBezTo>
                  <a:pt x="219850" y="659773"/>
                  <a:pt x="233410" y="396365"/>
                  <a:pt x="240198" y="338666"/>
                </a:cubicBezTo>
                <a:cubicBezTo>
                  <a:pt x="241588" y="326848"/>
                  <a:pt x="248601" y="316344"/>
                  <a:pt x="251487" y="304800"/>
                </a:cubicBezTo>
                <a:cubicBezTo>
                  <a:pt x="256141" y="286185"/>
                  <a:pt x="259012" y="267170"/>
                  <a:pt x="262775" y="248355"/>
                </a:cubicBezTo>
                <a:cubicBezTo>
                  <a:pt x="259012" y="203199"/>
                  <a:pt x="257475" y="157803"/>
                  <a:pt x="251487" y="112888"/>
                </a:cubicBezTo>
                <a:cubicBezTo>
                  <a:pt x="249914" y="101093"/>
                  <a:pt x="247632" y="88314"/>
                  <a:pt x="240198" y="79022"/>
                </a:cubicBezTo>
                <a:cubicBezTo>
                  <a:pt x="231722" y="68427"/>
                  <a:pt x="217620" y="63970"/>
                  <a:pt x="206331" y="56444"/>
                </a:cubicBezTo>
                <a:cubicBezTo>
                  <a:pt x="202568" y="45155"/>
                  <a:pt x="204725" y="29494"/>
                  <a:pt x="195042" y="22577"/>
                </a:cubicBezTo>
                <a:cubicBezTo>
                  <a:pt x="175676" y="8744"/>
                  <a:pt x="127309" y="0"/>
                  <a:pt x="127309" y="0"/>
                </a:cubicBezTo>
                <a:cubicBezTo>
                  <a:pt x="119783" y="11289"/>
                  <a:pt x="114325" y="24272"/>
                  <a:pt x="104731" y="33866"/>
                </a:cubicBezTo>
                <a:cubicBezTo>
                  <a:pt x="95137" y="43460"/>
                  <a:pt x="79340" y="45849"/>
                  <a:pt x="70864" y="56444"/>
                </a:cubicBezTo>
                <a:cubicBezTo>
                  <a:pt x="63430" y="65736"/>
                  <a:pt x="64897" y="79668"/>
                  <a:pt x="59575" y="90311"/>
                </a:cubicBezTo>
                <a:cubicBezTo>
                  <a:pt x="53508" y="102446"/>
                  <a:pt x="46591" y="114584"/>
                  <a:pt x="36998" y="124177"/>
                </a:cubicBezTo>
                <a:cubicBezTo>
                  <a:pt x="0" y="161175"/>
                  <a:pt x="8776" y="142992"/>
                  <a:pt x="3131" y="14675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5" name="Figura a mano libera 114"/>
          <p:cNvSpPr/>
          <p:nvPr/>
        </p:nvSpPr>
        <p:spPr>
          <a:xfrm>
            <a:off x="-430952" y="4637953"/>
            <a:ext cx="6664118" cy="2282136"/>
          </a:xfrm>
          <a:custGeom>
            <a:avLst/>
            <a:gdLst>
              <a:gd name="connsiteX0" fmla="*/ 464819 w 6664118"/>
              <a:gd name="connsiteY0" fmla="*/ 329158 h 2282136"/>
              <a:gd name="connsiteX1" fmla="*/ 464819 w 6664118"/>
              <a:gd name="connsiteY1" fmla="*/ 329158 h 2282136"/>
              <a:gd name="connsiteX2" fmla="*/ 532552 w 6664118"/>
              <a:gd name="connsiteY2" fmla="*/ 204980 h 2282136"/>
              <a:gd name="connsiteX3" fmla="*/ 600285 w 6664118"/>
              <a:gd name="connsiteY3" fmla="*/ 137247 h 2282136"/>
              <a:gd name="connsiteX4" fmla="*/ 668019 w 6664118"/>
              <a:gd name="connsiteY4" fmla="*/ 80803 h 2282136"/>
              <a:gd name="connsiteX5" fmla="*/ 701885 w 6664118"/>
              <a:gd name="connsiteY5" fmla="*/ 69514 h 2282136"/>
              <a:gd name="connsiteX6" fmla="*/ 735752 w 6664118"/>
              <a:gd name="connsiteY6" fmla="*/ 46936 h 2282136"/>
              <a:gd name="connsiteX7" fmla="*/ 814774 w 6664118"/>
              <a:gd name="connsiteY7" fmla="*/ 24358 h 2282136"/>
              <a:gd name="connsiteX8" fmla="*/ 848641 w 6664118"/>
              <a:gd name="connsiteY8" fmla="*/ 13069 h 2282136"/>
              <a:gd name="connsiteX9" fmla="*/ 1029263 w 6664118"/>
              <a:gd name="connsiteY9" fmla="*/ 46936 h 2282136"/>
              <a:gd name="connsiteX10" fmla="*/ 1040552 w 6664118"/>
              <a:gd name="connsiteY10" fmla="*/ 80803 h 2282136"/>
              <a:gd name="connsiteX11" fmla="*/ 1063130 w 6664118"/>
              <a:gd name="connsiteY11" fmla="*/ 114669 h 2282136"/>
              <a:gd name="connsiteX12" fmla="*/ 1130863 w 6664118"/>
              <a:gd name="connsiteY12" fmla="*/ 250136 h 2282136"/>
              <a:gd name="connsiteX13" fmla="*/ 1232463 w 6664118"/>
              <a:gd name="connsiteY13" fmla="*/ 272714 h 2282136"/>
              <a:gd name="connsiteX14" fmla="*/ 1277619 w 6664118"/>
              <a:gd name="connsiteY14" fmla="*/ 340447 h 2282136"/>
              <a:gd name="connsiteX15" fmla="*/ 1300196 w 6664118"/>
              <a:gd name="connsiteY15" fmla="*/ 408180 h 2282136"/>
              <a:gd name="connsiteX16" fmla="*/ 1322774 w 6664118"/>
              <a:gd name="connsiteY16" fmla="*/ 442047 h 2282136"/>
              <a:gd name="connsiteX17" fmla="*/ 1356641 w 6664118"/>
              <a:gd name="connsiteY17" fmla="*/ 509780 h 2282136"/>
              <a:gd name="connsiteX18" fmla="*/ 1424374 w 6664118"/>
              <a:gd name="connsiteY18" fmla="*/ 554936 h 2282136"/>
              <a:gd name="connsiteX19" fmla="*/ 1525974 w 6664118"/>
              <a:gd name="connsiteY19" fmla="*/ 577514 h 2282136"/>
              <a:gd name="connsiteX20" fmla="*/ 1593708 w 6664118"/>
              <a:gd name="connsiteY20" fmla="*/ 566225 h 2282136"/>
              <a:gd name="connsiteX21" fmla="*/ 1706596 w 6664118"/>
              <a:gd name="connsiteY21" fmla="*/ 532358 h 2282136"/>
              <a:gd name="connsiteX22" fmla="*/ 1740463 w 6664118"/>
              <a:gd name="connsiteY22" fmla="*/ 521069 h 2282136"/>
              <a:gd name="connsiteX23" fmla="*/ 1774330 w 6664118"/>
              <a:gd name="connsiteY23" fmla="*/ 498491 h 2282136"/>
              <a:gd name="connsiteX24" fmla="*/ 1830774 w 6664118"/>
              <a:gd name="connsiteY24" fmla="*/ 487203 h 2282136"/>
              <a:gd name="connsiteX25" fmla="*/ 1864641 w 6664118"/>
              <a:gd name="connsiteY25" fmla="*/ 475914 h 2282136"/>
              <a:gd name="connsiteX26" fmla="*/ 1921085 w 6664118"/>
              <a:gd name="connsiteY26" fmla="*/ 464625 h 2282136"/>
              <a:gd name="connsiteX27" fmla="*/ 2033974 w 6664118"/>
              <a:gd name="connsiteY27" fmla="*/ 487203 h 2282136"/>
              <a:gd name="connsiteX28" fmla="*/ 2101708 w 6664118"/>
              <a:gd name="connsiteY28" fmla="*/ 532358 h 2282136"/>
              <a:gd name="connsiteX29" fmla="*/ 2169441 w 6664118"/>
              <a:gd name="connsiteY29" fmla="*/ 566225 h 2282136"/>
              <a:gd name="connsiteX30" fmla="*/ 2248463 w 6664118"/>
              <a:gd name="connsiteY30" fmla="*/ 543647 h 2282136"/>
              <a:gd name="connsiteX31" fmla="*/ 2293619 w 6664118"/>
              <a:gd name="connsiteY31" fmla="*/ 532358 h 2282136"/>
              <a:gd name="connsiteX32" fmla="*/ 2361352 w 6664118"/>
              <a:gd name="connsiteY32" fmla="*/ 509780 h 2282136"/>
              <a:gd name="connsiteX33" fmla="*/ 2417796 w 6664118"/>
              <a:gd name="connsiteY33" fmla="*/ 498491 h 2282136"/>
              <a:gd name="connsiteX34" fmla="*/ 2485530 w 6664118"/>
              <a:gd name="connsiteY34" fmla="*/ 475914 h 2282136"/>
              <a:gd name="connsiteX35" fmla="*/ 2598419 w 6664118"/>
              <a:gd name="connsiteY35" fmla="*/ 453336 h 2282136"/>
              <a:gd name="connsiteX36" fmla="*/ 2677441 w 6664118"/>
              <a:gd name="connsiteY36" fmla="*/ 464625 h 2282136"/>
              <a:gd name="connsiteX37" fmla="*/ 2711308 w 6664118"/>
              <a:gd name="connsiteY37" fmla="*/ 475914 h 2282136"/>
              <a:gd name="connsiteX38" fmla="*/ 2756463 w 6664118"/>
              <a:gd name="connsiteY38" fmla="*/ 487203 h 2282136"/>
              <a:gd name="connsiteX39" fmla="*/ 2869352 w 6664118"/>
              <a:gd name="connsiteY39" fmla="*/ 509780 h 2282136"/>
              <a:gd name="connsiteX40" fmla="*/ 3016108 w 6664118"/>
              <a:gd name="connsiteY40" fmla="*/ 498491 h 2282136"/>
              <a:gd name="connsiteX41" fmla="*/ 3083841 w 6664118"/>
              <a:gd name="connsiteY41" fmla="*/ 475914 h 2282136"/>
              <a:gd name="connsiteX42" fmla="*/ 3117708 w 6664118"/>
              <a:gd name="connsiteY42" fmla="*/ 464625 h 2282136"/>
              <a:gd name="connsiteX43" fmla="*/ 3230596 w 6664118"/>
              <a:gd name="connsiteY43" fmla="*/ 487203 h 2282136"/>
              <a:gd name="connsiteX44" fmla="*/ 3264463 w 6664118"/>
              <a:gd name="connsiteY44" fmla="*/ 521069 h 2282136"/>
              <a:gd name="connsiteX45" fmla="*/ 3332196 w 6664118"/>
              <a:gd name="connsiteY45" fmla="*/ 543647 h 2282136"/>
              <a:gd name="connsiteX46" fmla="*/ 3366063 w 6664118"/>
              <a:gd name="connsiteY46" fmla="*/ 566225 h 2282136"/>
              <a:gd name="connsiteX47" fmla="*/ 3524108 w 6664118"/>
              <a:gd name="connsiteY47" fmla="*/ 543647 h 2282136"/>
              <a:gd name="connsiteX48" fmla="*/ 3557974 w 6664118"/>
              <a:gd name="connsiteY48" fmla="*/ 532358 h 2282136"/>
              <a:gd name="connsiteX49" fmla="*/ 3625708 w 6664118"/>
              <a:gd name="connsiteY49" fmla="*/ 487203 h 2282136"/>
              <a:gd name="connsiteX50" fmla="*/ 3704730 w 6664118"/>
              <a:gd name="connsiteY50" fmla="*/ 464625 h 2282136"/>
              <a:gd name="connsiteX51" fmla="*/ 4122419 w 6664118"/>
              <a:gd name="connsiteY51" fmla="*/ 475914 h 2282136"/>
              <a:gd name="connsiteX52" fmla="*/ 4235308 w 6664118"/>
              <a:gd name="connsiteY52" fmla="*/ 509780 h 2282136"/>
              <a:gd name="connsiteX53" fmla="*/ 4325619 w 6664118"/>
              <a:gd name="connsiteY53" fmla="*/ 532358 h 2282136"/>
              <a:gd name="connsiteX54" fmla="*/ 4393352 w 6664118"/>
              <a:gd name="connsiteY54" fmla="*/ 554936 h 2282136"/>
              <a:gd name="connsiteX55" fmla="*/ 4438508 w 6664118"/>
              <a:gd name="connsiteY55" fmla="*/ 566225 h 2282136"/>
              <a:gd name="connsiteX56" fmla="*/ 4540108 w 6664118"/>
              <a:gd name="connsiteY56" fmla="*/ 588803 h 2282136"/>
              <a:gd name="connsiteX57" fmla="*/ 4573974 w 6664118"/>
              <a:gd name="connsiteY57" fmla="*/ 600091 h 2282136"/>
              <a:gd name="connsiteX58" fmla="*/ 4743308 w 6664118"/>
              <a:gd name="connsiteY58" fmla="*/ 611380 h 2282136"/>
              <a:gd name="connsiteX59" fmla="*/ 4935219 w 6664118"/>
              <a:gd name="connsiteY59" fmla="*/ 633958 h 2282136"/>
              <a:gd name="connsiteX60" fmla="*/ 5070685 w 6664118"/>
              <a:gd name="connsiteY60" fmla="*/ 701691 h 2282136"/>
              <a:gd name="connsiteX61" fmla="*/ 5104552 w 6664118"/>
              <a:gd name="connsiteY61" fmla="*/ 712980 h 2282136"/>
              <a:gd name="connsiteX62" fmla="*/ 5149708 w 6664118"/>
              <a:gd name="connsiteY62" fmla="*/ 814580 h 2282136"/>
              <a:gd name="connsiteX63" fmla="*/ 5160996 w 6664118"/>
              <a:gd name="connsiteY63" fmla="*/ 848447 h 2282136"/>
              <a:gd name="connsiteX64" fmla="*/ 5183574 w 6664118"/>
              <a:gd name="connsiteY64" fmla="*/ 882314 h 2282136"/>
              <a:gd name="connsiteX65" fmla="*/ 5194863 w 6664118"/>
              <a:gd name="connsiteY65" fmla="*/ 916180 h 2282136"/>
              <a:gd name="connsiteX66" fmla="*/ 5251308 w 6664118"/>
              <a:gd name="connsiteY66" fmla="*/ 972625 h 2282136"/>
              <a:gd name="connsiteX67" fmla="*/ 5375485 w 6664118"/>
              <a:gd name="connsiteY67" fmla="*/ 995203 h 2282136"/>
              <a:gd name="connsiteX68" fmla="*/ 5477085 w 6664118"/>
              <a:gd name="connsiteY68" fmla="*/ 1040358 h 2282136"/>
              <a:gd name="connsiteX69" fmla="*/ 5510952 w 6664118"/>
              <a:gd name="connsiteY69" fmla="*/ 1108091 h 2282136"/>
              <a:gd name="connsiteX70" fmla="*/ 5533530 w 6664118"/>
              <a:gd name="connsiteY70" fmla="*/ 1175825 h 2282136"/>
              <a:gd name="connsiteX71" fmla="*/ 5589974 w 6664118"/>
              <a:gd name="connsiteY71" fmla="*/ 1277425 h 2282136"/>
              <a:gd name="connsiteX72" fmla="*/ 5657708 w 6664118"/>
              <a:gd name="connsiteY72" fmla="*/ 1322580 h 2282136"/>
              <a:gd name="connsiteX73" fmla="*/ 5804463 w 6664118"/>
              <a:gd name="connsiteY73" fmla="*/ 1333869 h 2282136"/>
              <a:gd name="connsiteX74" fmla="*/ 5894774 w 6664118"/>
              <a:gd name="connsiteY74" fmla="*/ 1356447 h 2282136"/>
              <a:gd name="connsiteX75" fmla="*/ 5928641 w 6664118"/>
              <a:gd name="connsiteY75" fmla="*/ 1379025 h 2282136"/>
              <a:gd name="connsiteX76" fmla="*/ 5996374 w 6664118"/>
              <a:gd name="connsiteY76" fmla="*/ 1401603 h 2282136"/>
              <a:gd name="connsiteX77" fmla="*/ 6030241 w 6664118"/>
              <a:gd name="connsiteY77" fmla="*/ 1469336 h 2282136"/>
              <a:gd name="connsiteX78" fmla="*/ 6041530 w 6664118"/>
              <a:gd name="connsiteY78" fmla="*/ 1503203 h 2282136"/>
              <a:gd name="connsiteX79" fmla="*/ 6052819 w 6664118"/>
              <a:gd name="connsiteY79" fmla="*/ 1593514 h 2282136"/>
              <a:gd name="connsiteX80" fmla="*/ 6086685 w 6664118"/>
              <a:gd name="connsiteY80" fmla="*/ 1604803 h 2282136"/>
              <a:gd name="connsiteX81" fmla="*/ 6199574 w 6664118"/>
              <a:gd name="connsiteY81" fmla="*/ 1638669 h 2282136"/>
              <a:gd name="connsiteX82" fmla="*/ 6278596 w 6664118"/>
              <a:gd name="connsiteY82" fmla="*/ 1661247 h 2282136"/>
              <a:gd name="connsiteX83" fmla="*/ 6368908 w 6664118"/>
              <a:gd name="connsiteY83" fmla="*/ 1683825 h 2282136"/>
              <a:gd name="connsiteX84" fmla="*/ 6402774 w 6664118"/>
              <a:gd name="connsiteY84" fmla="*/ 1695114 h 2282136"/>
              <a:gd name="connsiteX85" fmla="*/ 6436641 w 6664118"/>
              <a:gd name="connsiteY85" fmla="*/ 1717691 h 2282136"/>
              <a:gd name="connsiteX86" fmla="*/ 6481796 w 6664118"/>
              <a:gd name="connsiteY86" fmla="*/ 1785425 h 2282136"/>
              <a:gd name="connsiteX87" fmla="*/ 6504374 w 6664118"/>
              <a:gd name="connsiteY87" fmla="*/ 1819291 h 2282136"/>
              <a:gd name="connsiteX88" fmla="*/ 6538241 w 6664118"/>
              <a:gd name="connsiteY88" fmla="*/ 1853158 h 2282136"/>
              <a:gd name="connsiteX89" fmla="*/ 6549530 w 6664118"/>
              <a:gd name="connsiteY89" fmla="*/ 1887025 h 2282136"/>
              <a:gd name="connsiteX90" fmla="*/ 6617263 w 6664118"/>
              <a:gd name="connsiteY90" fmla="*/ 1943469 h 2282136"/>
              <a:gd name="connsiteX91" fmla="*/ 6617263 w 6664118"/>
              <a:gd name="connsiteY91" fmla="*/ 2045069 h 2282136"/>
              <a:gd name="connsiteX92" fmla="*/ 6583396 w 6664118"/>
              <a:gd name="connsiteY92" fmla="*/ 2067647 h 2282136"/>
              <a:gd name="connsiteX93" fmla="*/ 6504374 w 6664118"/>
              <a:gd name="connsiteY93" fmla="*/ 2101514 h 2282136"/>
              <a:gd name="connsiteX94" fmla="*/ 6459219 w 6664118"/>
              <a:gd name="connsiteY94" fmla="*/ 2112803 h 2282136"/>
              <a:gd name="connsiteX95" fmla="*/ 6052819 w 6664118"/>
              <a:gd name="connsiteY95" fmla="*/ 2124091 h 2282136"/>
              <a:gd name="connsiteX96" fmla="*/ 5804463 w 6664118"/>
              <a:gd name="connsiteY96" fmla="*/ 2146669 h 2282136"/>
              <a:gd name="connsiteX97" fmla="*/ 5668996 w 6664118"/>
              <a:gd name="connsiteY97" fmla="*/ 2157958 h 2282136"/>
              <a:gd name="connsiteX98" fmla="*/ 5623841 w 6664118"/>
              <a:gd name="connsiteY98" fmla="*/ 2169247 h 2282136"/>
              <a:gd name="connsiteX99" fmla="*/ 5567396 w 6664118"/>
              <a:gd name="connsiteY99" fmla="*/ 2180536 h 2282136"/>
              <a:gd name="connsiteX100" fmla="*/ 5533530 w 6664118"/>
              <a:gd name="connsiteY100" fmla="*/ 2191825 h 2282136"/>
              <a:gd name="connsiteX101" fmla="*/ 5488374 w 6664118"/>
              <a:gd name="connsiteY101" fmla="*/ 2203114 h 2282136"/>
              <a:gd name="connsiteX102" fmla="*/ 5454508 w 6664118"/>
              <a:gd name="connsiteY102" fmla="*/ 2214403 h 2282136"/>
              <a:gd name="connsiteX103" fmla="*/ 5364196 w 6664118"/>
              <a:gd name="connsiteY103" fmla="*/ 2225691 h 2282136"/>
              <a:gd name="connsiteX104" fmla="*/ 5149708 w 6664118"/>
              <a:gd name="connsiteY104" fmla="*/ 2248269 h 2282136"/>
              <a:gd name="connsiteX105" fmla="*/ 3907930 w 6664118"/>
              <a:gd name="connsiteY105" fmla="*/ 2236980 h 2282136"/>
              <a:gd name="connsiteX106" fmla="*/ 3185441 w 6664118"/>
              <a:gd name="connsiteY106" fmla="*/ 2225691 h 2282136"/>
              <a:gd name="connsiteX107" fmla="*/ 3027396 w 6664118"/>
              <a:gd name="connsiteY107" fmla="*/ 2214403 h 2282136"/>
              <a:gd name="connsiteX108" fmla="*/ 2914508 w 6664118"/>
              <a:gd name="connsiteY108" fmla="*/ 2203114 h 2282136"/>
              <a:gd name="connsiteX109" fmla="*/ 2395219 w 6664118"/>
              <a:gd name="connsiteY109" fmla="*/ 2214403 h 2282136"/>
              <a:gd name="connsiteX110" fmla="*/ 2338774 w 6664118"/>
              <a:gd name="connsiteY110" fmla="*/ 2225691 h 2282136"/>
              <a:gd name="connsiteX111" fmla="*/ 2169441 w 6664118"/>
              <a:gd name="connsiteY111" fmla="*/ 2248269 h 2282136"/>
              <a:gd name="connsiteX112" fmla="*/ 2045263 w 6664118"/>
              <a:gd name="connsiteY112" fmla="*/ 2259558 h 2282136"/>
              <a:gd name="connsiteX113" fmla="*/ 1717885 w 6664118"/>
              <a:gd name="connsiteY113" fmla="*/ 2270847 h 2282136"/>
              <a:gd name="connsiteX114" fmla="*/ 1548552 w 6664118"/>
              <a:gd name="connsiteY114" fmla="*/ 2282136 h 2282136"/>
              <a:gd name="connsiteX115" fmla="*/ 1119574 w 6664118"/>
              <a:gd name="connsiteY115" fmla="*/ 2270847 h 2282136"/>
              <a:gd name="connsiteX116" fmla="*/ 972819 w 6664118"/>
              <a:gd name="connsiteY116" fmla="*/ 2259558 h 2282136"/>
              <a:gd name="connsiteX117" fmla="*/ 363219 w 6664118"/>
              <a:gd name="connsiteY117" fmla="*/ 2248269 h 2282136"/>
              <a:gd name="connsiteX118" fmla="*/ 329352 w 6664118"/>
              <a:gd name="connsiteY118" fmla="*/ 2180536 h 2282136"/>
              <a:gd name="connsiteX119" fmla="*/ 284196 w 6664118"/>
              <a:gd name="connsiteY119" fmla="*/ 2101514 h 2282136"/>
              <a:gd name="connsiteX120" fmla="*/ 261619 w 6664118"/>
              <a:gd name="connsiteY120" fmla="*/ 1999914 h 2282136"/>
              <a:gd name="connsiteX121" fmla="*/ 239041 w 6664118"/>
              <a:gd name="connsiteY121" fmla="*/ 1909603 h 2282136"/>
              <a:gd name="connsiteX122" fmla="*/ 216463 w 6664118"/>
              <a:gd name="connsiteY122" fmla="*/ 1864447 h 2282136"/>
              <a:gd name="connsiteX123" fmla="*/ 193885 w 6664118"/>
              <a:gd name="connsiteY123" fmla="*/ 1728980 h 2282136"/>
              <a:gd name="connsiteX124" fmla="*/ 160019 w 6664118"/>
              <a:gd name="connsiteY124" fmla="*/ 1672536 h 2282136"/>
              <a:gd name="connsiteX125" fmla="*/ 137441 w 6664118"/>
              <a:gd name="connsiteY125" fmla="*/ 1593514 h 2282136"/>
              <a:gd name="connsiteX126" fmla="*/ 114863 w 6664118"/>
              <a:gd name="connsiteY126" fmla="*/ 1537069 h 2282136"/>
              <a:gd name="connsiteX127" fmla="*/ 103574 w 6664118"/>
              <a:gd name="connsiteY127" fmla="*/ 1503203 h 2282136"/>
              <a:gd name="connsiteX128" fmla="*/ 80996 w 6664118"/>
              <a:gd name="connsiteY128" fmla="*/ 1333869 h 2282136"/>
              <a:gd name="connsiteX129" fmla="*/ 69708 w 6664118"/>
              <a:gd name="connsiteY129" fmla="*/ 1288714 h 2282136"/>
              <a:gd name="connsiteX130" fmla="*/ 58419 w 6664118"/>
              <a:gd name="connsiteY130" fmla="*/ 1074225 h 2282136"/>
              <a:gd name="connsiteX131" fmla="*/ 47130 w 6664118"/>
              <a:gd name="connsiteY131" fmla="*/ 1029069 h 2282136"/>
              <a:gd name="connsiteX132" fmla="*/ 35841 w 6664118"/>
              <a:gd name="connsiteY132" fmla="*/ 972625 h 2282136"/>
              <a:gd name="connsiteX133" fmla="*/ 1974 w 6664118"/>
              <a:gd name="connsiteY133" fmla="*/ 825869 h 2282136"/>
              <a:gd name="connsiteX134" fmla="*/ 24552 w 6664118"/>
              <a:gd name="connsiteY134" fmla="*/ 633958 h 2282136"/>
              <a:gd name="connsiteX135" fmla="*/ 35841 w 6664118"/>
              <a:gd name="connsiteY135" fmla="*/ 577514 h 2282136"/>
              <a:gd name="connsiteX136" fmla="*/ 69708 w 6664118"/>
              <a:gd name="connsiteY136" fmla="*/ 521069 h 2282136"/>
              <a:gd name="connsiteX137" fmla="*/ 103574 w 6664118"/>
              <a:gd name="connsiteY137" fmla="*/ 442047 h 2282136"/>
              <a:gd name="connsiteX138" fmla="*/ 137441 w 6664118"/>
              <a:gd name="connsiteY138" fmla="*/ 419469 h 2282136"/>
              <a:gd name="connsiteX139" fmla="*/ 193885 w 6664118"/>
              <a:gd name="connsiteY139" fmla="*/ 374314 h 2282136"/>
              <a:gd name="connsiteX140" fmla="*/ 227752 w 6664118"/>
              <a:gd name="connsiteY140" fmla="*/ 340447 h 2282136"/>
              <a:gd name="connsiteX141" fmla="*/ 318063 w 6664118"/>
              <a:gd name="connsiteY141" fmla="*/ 329158 h 2282136"/>
              <a:gd name="connsiteX142" fmla="*/ 509974 w 6664118"/>
              <a:gd name="connsiteY142" fmla="*/ 317869 h 2282136"/>
              <a:gd name="connsiteX143" fmla="*/ 521263 w 6664118"/>
              <a:gd name="connsiteY143" fmla="*/ 261425 h 2282136"/>
              <a:gd name="connsiteX144" fmla="*/ 521263 w 6664118"/>
              <a:gd name="connsiteY144" fmla="*/ 261425 h 2282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6664118" h="2282136">
                <a:moveTo>
                  <a:pt x="464819" y="329158"/>
                </a:moveTo>
                <a:lnTo>
                  <a:pt x="464819" y="329158"/>
                </a:lnTo>
                <a:cubicBezTo>
                  <a:pt x="472191" y="314414"/>
                  <a:pt x="508982" y="231497"/>
                  <a:pt x="532552" y="204980"/>
                </a:cubicBezTo>
                <a:cubicBezTo>
                  <a:pt x="553765" y="181115"/>
                  <a:pt x="577707" y="159825"/>
                  <a:pt x="600285" y="137247"/>
                </a:cubicBezTo>
                <a:cubicBezTo>
                  <a:pt x="625254" y="112278"/>
                  <a:pt x="636583" y="96521"/>
                  <a:pt x="668019" y="80803"/>
                </a:cubicBezTo>
                <a:cubicBezTo>
                  <a:pt x="678662" y="75482"/>
                  <a:pt x="691242" y="74836"/>
                  <a:pt x="701885" y="69514"/>
                </a:cubicBezTo>
                <a:cubicBezTo>
                  <a:pt x="714020" y="63446"/>
                  <a:pt x="723617" y="53004"/>
                  <a:pt x="735752" y="46936"/>
                </a:cubicBezTo>
                <a:cubicBezTo>
                  <a:pt x="753796" y="37914"/>
                  <a:pt x="797896" y="29180"/>
                  <a:pt x="814774" y="24358"/>
                </a:cubicBezTo>
                <a:cubicBezTo>
                  <a:pt x="826216" y="21089"/>
                  <a:pt x="837352" y="16832"/>
                  <a:pt x="848641" y="13069"/>
                </a:cubicBezTo>
                <a:cubicBezTo>
                  <a:pt x="874617" y="15067"/>
                  <a:pt x="991714" y="0"/>
                  <a:pt x="1029263" y="46936"/>
                </a:cubicBezTo>
                <a:cubicBezTo>
                  <a:pt x="1036697" y="56228"/>
                  <a:pt x="1035230" y="70160"/>
                  <a:pt x="1040552" y="80803"/>
                </a:cubicBezTo>
                <a:cubicBezTo>
                  <a:pt x="1046620" y="92938"/>
                  <a:pt x="1055604" y="103380"/>
                  <a:pt x="1063130" y="114669"/>
                </a:cubicBezTo>
                <a:cubicBezTo>
                  <a:pt x="1071896" y="140967"/>
                  <a:pt x="1098038" y="239194"/>
                  <a:pt x="1130863" y="250136"/>
                </a:cubicBezTo>
                <a:cubicBezTo>
                  <a:pt x="1186445" y="268663"/>
                  <a:pt x="1152992" y="259469"/>
                  <a:pt x="1232463" y="272714"/>
                </a:cubicBezTo>
                <a:cubicBezTo>
                  <a:pt x="1247515" y="295292"/>
                  <a:pt x="1269038" y="314704"/>
                  <a:pt x="1277619" y="340447"/>
                </a:cubicBezTo>
                <a:cubicBezTo>
                  <a:pt x="1285145" y="363025"/>
                  <a:pt x="1286995" y="388378"/>
                  <a:pt x="1300196" y="408180"/>
                </a:cubicBezTo>
                <a:cubicBezTo>
                  <a:pt x="1307722" y="419469"/>
                  <a:pt x="1316706" y="429912"/>
                  <a:pt x="1322774" y="442047"/>
                </a:cubicBezTo>
                <a:cubicBezTo>
                  <a:pt x="1337985" y="472469"/>
                  <a:pt x="1327882" y="484616"/>
                  <a:pt x="1356641" y="509780"/>
                </a:cubicBezTo>
                <a:cubicBezTo>
                  <a:pt x="1377062" y="527649"/>
                  <a:pt x="1398049" y="548355"/>
                  <a:pt x="1424374" y="554936"/>
                </a:cubicBezTo>
                <a:cubicBezTo>
                  <a:pt x="1488144" y="570879"/>
                  <a:pt x="1454316" y="563182"/>
                  <a:pt x="1525974" y="577514"/>
                </a:cubicBezTo>
                <a:cubicBezTo>
                  <a:pt x="1548552" y="573751"/>
                  <a:pt x="1571263" y="570714"/>
                  <a:pt x="1593708" y="566225"/>
                </a:cubicBezTo>
                <a:cubicBezTo>
                  <a:pt x="1636359" y="557695"/>
                  <a:pt x="1663401" y="546756"/>
                  <a:pt x="1706596" y="532358"/>
                </a:cubicBezTo>
                <a:cubicBezTo>
                  <a:pt x="1717885" y="528595"/>
                  <a:pt x="1730562" y="527670"/>
                  <a:pt x="1740463" y="521069"/>
                </a:cubicBezTo>
                <a:cubicBezTo>
                  <a:pt x="1751752" y="513543"/>
                  <a:pt x="1761626" y="503255"/>
                  <a:pt x="1774330" y="498491"/>
                </a:cubicBezTo>
                <a:cubicBezTo>
                  <a:pt x="1792296" y="491754"/>
                  <a:pt x="1812160" y="491856"/>
                  <a:pt x="1830774" y="487203"/>
                </a:cubicBezTo>
                <a:cubicBezTo>
                  <a:pt x="1842318" y="484317"/>
                  <a:pt x="1853097" y="478800"/>
                  <a:pt x="1864641" y="475914"/>
                </a:cubicBezTo>
                <a:cubicBezTo>
                  <a:pt x="1883255" y="471260"/>
                  <a:pt x="1902270" y="468388"/>
                  <a:pt x="1921085" y="464625"/>
                </a:cubicBezTo>
                <a:cubicBezTo>
                  <a:pt x="1940720" y="467430"/>
                  <a:pt x="2006691" y="472046"/>
                  <a:pt x="2033974" y="487203"/>
                </a:cubicBezTo>
                <a:cubicBezTo>
                  <a:pt x="2057694" y="500381"/>
                  <a:pt x="2075965" y="523777"/>
                  <a:pt x="2101708" y="532358"/>
                </a:cubicBezTo>
                <a:cubicBezTo>
                  <a:pt x="2148445" y="547938"/>
                  <a:pt x="2125673" y="537046"/>
                  <a:pt x="2169441" y="566225"/>
                </a:cubicBezTo>
                <a:cubicBezTo>
                  <a:pt x="2310616" y="530931"/>
                  <a:pt x="2135086" y="576040"/>
                  <a:pt x="2248463" y="543647"/>
                </a:cubicBezTo>
                <a:cubicBezTo>
                  <a:pt x="2263381" y="539385"/>
                  <a:pt x="2278758" y="536816"/>
                  <a:pt x="2293619" y="532358"/>
                </a:cubicBezTo>
                <a:cubicBezTo>
                  <a:pt x="2316414" y="525519"/>
                  <a:pt x="2338015" y="514447"/>
                  <a:pt x="2361352" y="509780"/>
                </a:cubicBezTo>
                <a:cubicBezTo>
                  <a:pt x="2380167" y="506017"/>
                  <a:pt x="2399285" y="503539"/>
                  <a:pt x="2417796" y="498491"/>
                </a:cubicBezTo>
                <a:cubicBezTo>
                  <a:pt x="2440757" y="492229"/>
                  <a:pt x="2462441" y="481686"/>
                  <a:pt x="2485530" y="475914"/>
                </a:cubicBezTo>
                <a:cubicBezTo>
                  <a:pt x="2552891" y="459073"/>
                  <a:pt x="2515381" y="467176"/>
                  <a:pt x="2598419" y="453336"/>
                </a:cubicBezTo>
                <a:cubicBezTo>
                  <a:pt x="2624760" y="457099"/>
                  <a:pt x="2651350" y="459407"/>
                  <a:pt x="2677441" y="464625"/>
                </a:cubicBezTo>
                <a:cubicBezTo>
                  <a:pt x="2689110" y="466959"/>
                  <a:pt x="2699866" y="472645"/>
                  <a:pt x="2711308" y="475914"/>
                </a:cubicBezTo>
                <a:cubicBezTo>
                  <a:pt x="2726226" y="480176"/>
                  <a:pt x="2741292" y="483952"/>
                  <a:pt x="2756463" y="487203"/>
                </a:cubicBezTo>
                <a:cubicBezTo>
                  <a:pt x="2793986" y="495244"/>
                  <a:pt x="2869352" y="509780"/>
                  <a:pt x="2869352" y="509780"/>
                </a:cubicBezTo>
                <a:cubicBezTo>
                  <a:pt x="2918271" y="506017"/>
                  <a:pt x="2967645" y="506143"/>
                  <a:pt x="3016108" y="498491"/>
                </a:cubicBezTo>
                <a:cubicBezTo>
                  <a:pt x="3039616" y="494779"/>
                  <a:pt x="3061263" y="483440"/>
                  <a:pt x="3083841" y="475914"/>
                </a:cubicBezTo>
                <a:lnTo>
                  <a:pt x="3117708" y="464625"/>
                </a:lnTo>
                <a:cubicBezTo>
                  <a:pt x="3124402" y="465581"/>
                  <a:pt x="3209101" y="472873"/>
                  <a:pt x="3230596" y="487203"/>
                </a:cubicBezTo>
                <a:cubicBezTo>
                  <a:pt x="3243880" y="496059"/>
                  <a:pt x="3250507" y="513316"/>
                  <a:pt x="3264463" y="521069"/>
                </a:cubicBezTo>
                <a:cubicBezTo>
                  <a:pt x="3285267" y="532627"/>
                  <a:pt x="3312394" y="530446"/>
                  <a:pt x="3332196" y="543647"/>
                </a:cubicBezTo>
                <a:lnTo>
                  <a:pt x="3366063" y="566225"/>
                </a:lnTo>
                <a:cubicBezTo>
                  <a:pt x="3456024" y="557229"/>
                  <a:pt x="3458004" y="562534"/>
                  <a:pt x="3524108" y="543647"/>
                </a:cubicBezTo>
                <a:cubicBezTo>
                  <a:pt x="3535549" y="540378"/>
                  <a:pt x="3547572" y="538137"/>
                  <a:pt x="3557974" y="532358"/>
                </a:cubicBezTo>
                <a:cubicBezTo>
                  <a:pt x="3581694" y="519180"/>
                  <a:pt x="3599965" y="495784"/>
                  <a:pt x="3625708" y="487203"/>
                </a:cubicBezTo>
                <a:cubicBezTo>
                  <a:pt x="3674293" y="471008"/>
                  <a:pt x="3648030" y="478800"/>
                  <a:pt x="3704730" y="464625"/>
                </a:cubicBezTo>
                <a:cubicBezTo>
                  <a:pt x="3843960" y="468388"/>
                  <a:pt x="3983304" y="469128"/>
                  <a:pt x="4122419" y="475914"/>
                </a:cubicBezTo>
                <a:cubicBezTo>
                  <a:pt x="4142401" y="476889"/>
                  <a:pt x="4226887" y="506973"/>
                  <a:pt x="4235308" y="509780"/>
                </a:cubicBezTo>
                <a:cubicBezTo>
                  <a:pt x="4338089" y="544040"/>
                  <a:pt x="4175733" y="491480"/>
                  <a:pt x="4325619" y="532358"/>
                </a:cubicBezTo>
                <a:cubicBezTo>
                  <a:pt x="4348579" y="538620"/>
                  <a:pt x="4370264" y="549164"/>
                  <a:pt x="4393352" y="554936"/>
                </a:cubicBezTo>
                <a:lnTo>
                  <a:pt x="4438508" y="566225"/>
                </a:lnTo>
                <a:cubicBezTo>
                  <a:pt x="4472312" y="574026"/>
                  <a:pt x="4506451" y="580389"/>
                  <a:pt x="4540108" y="588803"/>
                </a:cubicBezTo>
                <a:cubicBezTo>
                  <a:pt x="4551652" y="591689"/>
                  <a:pt x="4562148" y="598777"/>
                  <a:pt x="4573974" y="600091"/>
                </a:cubicBezTo>
                <a:cubicBezTo>
                  <a:pt x="4630198" y="606338"/>
                  <a:pt x="4686863" y="607617"/>
                  <a:pt x="4743308" y="611380"/>
                </a:cubicBezTo>
                <a:cubicBezTo>
                  <a:pt x="4843685" y="644840"/>
                  <a:pt x="4692487" y="597548"/>
                  <a:pt x="4935219" y="633958"/>
                </a:cubicBezTo>
                <a:cubicBezTo>
                  <a:pt x="5074804" y="654896"/>
                  <a:pt x="4930577" y="654988"/>
                  <a:pt x="5070685" y="701691"/>
                </a:cubicBezTo>
                <a:lnTo>
                  <a:pt x="5104552" y="712980"/>
                </a:lnTo>
                <a:cubicBezTo>
                  <a:pt x="5140330" y="766647"/>
                  <a:pt x="5122841" y="733978"/>
                  <a:pt x="5149708" y="814580"/>
                </a:cubicBezTo>
                <a:cubicBezTo>
                  <a:pt x="5153471" y="825869"/>
                  <a:pt x="5154395" y="838546"/>
                  <a:pt x="5160996" y="848447"/>
                </a:cubicBezTo>
                <a:cubicBezTo>
                  <a:pt x="5168522" y="859736"/>
                  <a:pt x="5177506" y="870179"/>
                  <a:pt x="5183574" y="882314"/>
                </a:cubicBezTo>
                <a:cubicBezTo>
                  <a:pt x="5188896" y="892957"/>
                  <a:pt x="5189541" y="905537"/>
                  <a:pt x="5194863" y="916180"/>
                </a:cubicBezTo>
                <a:cubicBezTo>
                  <a:pt x="5208547" y="943548"/>
                  <a:pt x="5222572" y="960309"/>
                  <a:pt x="5251308" y="972625"/>
                </a:cubicBezTo>
                <a:cubicBezTo>
                  <a:pt x="5277922" y="984031"/>
                  <a:pt x="5357172" y="992587"/>
                  <a:pt x="5375485" y="995203"/>
                </a:cubicBezTo>
                <a:cubicBezTo>
                  <a:pt x="5456090" y="1022070"/>
                  <a:pt x="5423417" y="1004578"/>
                  <a:pt x="5477085" y="1040358"/>
                </a:cubicBezTo>
                <a:cubicBezTo>
                  <a:pt x="5518256" y="1163872"/>
                  <a:pt x="5452594" y="976787"/>
                  <a:pt x="5510952" y="1108091"/>
                </a:cubicBezTo>
                <a:cubicBezTo>
                  <a:pt x="5520618" y="1129839"/>
                  <a:pt x="5526004" y="1153247"/>
                  <a:pt x="5533530" y="1175825"/>
                </a:cubicBezTo>
                <a:cubicBezTo>
                  <a:pt x="5545293" y="1211115"/>
                  <a:pt x="5556705" y="1255246"/>
                  <a:pt x="5589974" y="1277425"/>
                </a:cubicBezTo>
                <a:lnTo>
                  <a:pt x="5657708" y="1322580"/>
                </a:lnTo>
                <a:cubicBezTo>
                  <a:pt x="5735114" y="1303228"/>
                  <a:pt x="5690862" y="1307139"/>
                  <a:pt x="5804463" y="1333869"/>
                </a:cubicBezTo>
                <a:cubicBezTo>
                  <a:pt x="5834668" y="1340976"/>
                  <a:pt x="5894774" y="1356447"/>
                  <a:pt x="5894774" y="1356447"/>
                </a:cubicBezTo>
                <a:cubicBezTo>
                  <a:pt x="5906063" y="1363973"/>
                  <a:pt x="5916243" y="1373515"/>
                  <a:pt x="5928641" y="1379025"/>
                </a:cubicBezTo>
                <a:cubicBezTo>
                  <a:pt x="5950389" y="1388691"/>
                  <a:pt x="5996374" y="1401603"/>
                  <a:pt x="5996374" y="1401603"/>
                </a:cubicBezTo>
                <a:cubicBezTo>
                  <a:pt x="6024750" y="1486729"/>
                  <a:pt x="5986472" y="1381798"/>
                  <a:pt x="6030241" y="1469336"/>
                </a:cubicBezTo>
                <a:cubicBezTo>
                  <a:pt x="6035563" y="1479979"/>
                  <a:pt x="6037767" y="1491914"/>
                  <a:pt x="6041530" y="1503203"/>
                </a:cubicBezTo>
                <a:cubicBezTo>
                  <a:pt x="6045293" y="1533307"/>
                  <a:pt x="6040498" y="1565791"/>
                  <a:pt x="6052819" y="1593514"/>
                </a:cubicBezTo>
                <a:cubicBezTo>
                  <a:pt x="6057652" y="1604388"/>
                  <a:pt x="6075748" y="1600116"/>
                  <a:pt x="6086685" y="1604803"/>
                </a:cubicBezTo>
                <a:cubicBezTo>
                  <a:pt x="6196104" y="1651696"/>
                  <a:pt x="6055680" y="1605462"/>
                  <a:pt x="6199574" y="1638669"/>
                </a:cubicBezTo>
                <a:cubicBezTo>
                  <a:pt x="6226267" y="1644829"/>
                  <a:pt x="6252126" y="1654188"/>
                  <a:pt x="6278596" y="1661247"/>
                </a:cubicBezTo>
                <a:cubicBezTo>
                  <a:pt x="6308579" y="1669242"/>
                  <a:pt x="6339470" y="1674012"/>
                  <a:pt x="6368908" y="1683825"/>
                </a:cubicBezTo>
                <a:cubicBezTo>
                  <a:pt x="6380197" y="1687588"/>
                  <a:pt x="6392131" y="1689793"/>
                  <a:pt x="6402774" y="1695114"/>
                </a:cubicBezTo>
                <a:cubicBezTo>
                  <a:pt x="6414909" y="1701182"/>
                  <a:pt x="6425352" y="1710165"/>
                  <a:pt x="6436641" y="1717691"/>
                </a:cubicBezTo>
                <a:lnTo>
                  <a:pt x="6481796" y="1785425"/>
                </a:lnTo>
                <a:cubicBezTo>
                  <a:pt x="6489322" y="1796714"/>
                  <a:pt x="6494780" y="1809697"/>
                  <a:pt x="6504374" y="1819291"/>
                </a:cubicBezTo>
                <a:lnTo>
                  <a:pt x="6538241" y="1853158"/>
                </a:lnTo>
                <a:cubicBezTo>
                  <a:pt x="6542004" y="1864447"/>
                  <a:pt x="6541116" y="1878611"/>
                  <a:pt x="6549530" y="1887025"/>
                </a:cubicBezTo>
                <a:cubicBezTo>
                  <a:pt x="6664118" y="2001615"/>
                  <a:pt x="6539155" y="1826311"/>
                  <a:pt x="6617263" y="1943469"/>
                </a:cubicBezTo>
                <a:cubicBezTo>
                  <a:pt x="6630281" y="1982524"/>
                  <a:pt x="6641104" y="1997387"/>
                  <a:pt x="6617263" y="2045069"/>
                </a:cubicBezTo>
                <a:cubicBezTo>
                  <a:pt x="6611195" y="2057204"/>
                  <a:pt x="6595176" y="2060915"/>
                  <a:pt x="6583396" y="2067647"/>
                </a:cubicBezTo>
                <a:cubicBezTo>
                  <a:pt x="6553291" y="2084850"/>
                  <a:pt x="6536038" y="2092467"/>
                  <a:pt x="6504374" y="2101514"/>
                </a:cubicBezTo>
                <a:cubicBezTo>
                  <a:pt x="6489456" y="2105776"/>
                  <a:pt x="6474715" y="2112028"/>
                  <a:pt x="6459219" y="2112803"/>
                </a:cubicBezTo>
                <a:cubicBezTo>
                  <a:pt x="6323869" y="2119570"/>
                  <a:pt x="6188286" y="2120328"/>
                  <a:pt x="6052819" y="2124091"/>
                </a:cubicBezTo>
                <a:lnTo>
                  <a:pt x="5804463" y="2146669"/>
                </a:lnTo>
                <a:lnTo>
                  <a:pt x="5668996" y="2157958"/>
                </a:lnTo>
                <a:cubicBezTo>
                  <a:pt x="5653944" y="2161721"/>
                  <a:pt x="5638986" y="2165881"/>
                  <a:pt x="5623841" y="2169247"/>
                </a:cubicBezTo>
                <a:cubicBezTo>
                  <a:pt x="5605110" y="2173409"/>
                  <a:pt x="5586011" y="2175882"/>
                  <a:pt x="5567396" y="2180536"/>
                </a:cubicBezTo>
                <a:cubicBezTo>
                  <a:pt x="5555852" y="2183422"/>
                  <a:pt x="5544971" y="2188556"/>
                  <a:pt x="5533530" y="2191825"/>
                </a:cubicBezTo>
                <a:cubicBezTo>
                  <a:pt x="5518612" y="2196087"/>
                  <a:pt x="5503292" y="2198852"/>
                  <a:pt x="5488374" y="2203114"/>
                </a:cubicBezTo>
                <a:cubicBezTo>
                  <a:pt x="5476933" y="2206383"/>
                  <a:pt x="5466215" y="2212274"/>
                  <a:pt x="5454508" y="2214403"/>
                </a:cubicBezTo>
                <a:cubicBezTo>
                  <a:pt x="5424659" y="2219830"/>
                  <a:pt x="5394300" y="2221928"/>
                  <a:pt x="5364196" y="2225691"/>
                </a:cubicBezTo>
                <a:cubicBezTo>
                  <a:pt x="5277677" y="2247321"/>
                  <a:pt x="5285238" y="2248269"/>
                  <a:pt x="5149708" y="2248269"/>
                </a:cubicBezTo>
                <a:lnTo>
                  <a:pt x="3907930" y="2236980"/>
                </a:lnTo>
                <a:lnTo>
                  <a:pt x="3185441" y="2225691"/>
                </a:lnTo>
                <a:lnTo>
                  <a:pt x="3027396" y="2214403"/>
                </a:lnTo>
                <a:cubicBezTo>
                  <a:pt x="2989710" y="2211263"/>
                  <a:pt x="2952325" y="2203114"/>
                  <a:pt x="2914508" y="2203114"/>
                </a:cubicBezTo>
                <a:cubicBezTo>
                  <a:pt x="2741371" y="2203114"/>
                  <a:pt x="2568315" y="2210640"/>
                  <a:pt x="2395219" y="2214403"/>
                </a:cubicBezTo>
                <a:cubicBezTo>
                  <a:pt x="2376404" y="2218166"/>
                  <a:pt x="2357700" y="2222537"/>
                  <a:pt x="2338774" y="2225691"/>
                </a:cubicBezTo>
                <a:cubicBezTo>
                  <a:pt x="2304904" y="2231336"/>
                  <a:pt x="2200431" y="2245007"/>
                  <a:pt x="2169441" y="2248269"/>
                </a:cubicBezTo>
                <a:cubicBezTo>
                  <a:pt x="2128106" y="2252620"/>
                  <a:pt x="2086775" y="2257482"/>
                  <a:pt x="2045263" y="2259558"/>
                </a:cubicBezTo>
                <a:cubicBezTo>
                  <a:pt x="1936208" y="2265011"/>
                  <a:pt x="1826963" y="2265889"/>
                  <a:pt x="1717885" y="2270847"/>
                </a:cubicBezTo>
                <a:cubicBezTo>
                  <a:pt x="1661374" y="2273416"/>
                  <a:pt x="1604996" y="2278373"/>
                  <a:pt x="1548552" y="2282136"/>
                </a:cubicBezTo>
                <a:lnTo>
                  <a:pt x="1119574" y="2270847"/>
                </a:lnTo>
                <a:cubicBezTo>
                  <a:pt x="1070549" y="2268924"/>
                  <a:pt x="1021860" y="2261022"/>
                  <a:pt x="972819" y="2259558"/>
                </a:cubicBezTo>
                <a:cubicBezTo>
                  <a:pt x="769675" y="2253494"/>
                  <a:pt x="566419" y="2252032"/>
                  <a:pt x="363219" y="2248269"/>
                </a:cubicBezTo>
                <a:cubicBezTo>
                  <a:pt x="319831" y="2183188"/>
                  <a:pt x="357394" y="2245968"/>
                  <a:pt x="329352" y="2180536"/>
                </a:cubicBezTo>
                <a:cubicBezTo>
                  <a:pt x="312164" y="2140431"/>
                  <a:pt x="306872" y="2135527"/>
                  <a:pt x="284196" y="2101514"/>
                </a:cubicBezTo>
                <a:cubicBezTo>
                  <a:pt x="250166" y="1931351"/>
                  <a:pt x="293490" y="2143334"/>
                  <a:pt x="261619" y="1999914"/>
                </a:cubicBezTo>
                <a:cubicBezTo>
                  <a:pt x="253463" y="1963214"/>
                  <a:pt x="253007" y="1942191"/>
                  <a:pt x="239041" y="1909603"/>
                </a:cubicBezTo>
                <a:cubicBezTo>
                  <a:pt x="232412" y="1894135"/>
                  <a:pt x="223989" y="1879499"/>
                  <a:pt x="216463" y="1864447"/>
                </a:cubicBezTo>
                <a:cubicBezTo>
                  <a:pt x="215178" y="1855452"/>
                  <a:pt x="201221" y="1747321"/>
                  <a:pt x="193885" y="1728980"/>
                </a:cubicBezTo>
                <a:cubicBezTo>
                  <a:pt x="185736" y="1708608"/>
                  <a:pt x="171308" y="1691351"/>
                  <a:pt x="160019" y="1672536"/>
                </a:cubicBezTo>
                <a:cubicBezTo>
                  <a:pt x="152493" y="1646195"/>
                  <a:pt x="146104" y="1619503"/>
                  <a:pt x="137441" y="1593514"/>
                </a:cubicBezTo>
                <a:cubicBezTo>
                  <a:pt x="131033" y="1574290"/>
                  <a:pt x="121978" y="1556043"/>
                  <a:pt x="114863" y="1537069"/>
                </a:cubicBezTo>
                <a:cubicBezTo>
                  <a:pt x="110685" y="1525927"/>
                  <a:pt x="107337" y="1514492"/>
                  <a:pt x="103574" y="1503203"/>
                </a:cubicBezTo>
                <a:cubicBezTo>
                  <a:pt x="99642" y="1471745"/>
                  <a:pt x="87229" y="1368150"/>
                  <a:pt x="80996" y="1333869"/>
                </a:cubicBezTo>
                <a:cubicBezTo>
                  <a:pt x="78221" y="1318604"/>
                  <a:pt x="73471" y="1303766"/>
                  <a:pt x="69708" y="1288714"/>
                </a:cubicBezTo>
                <a:cubicBezTo>
                  <a:pt x="65945" y="1217218"/>
                  <a:pt x="64621" y="1145551"/>
                  <a:pt x="58419" y="1074225"/>
                </a:cubicBezTo>
                <a:cubicBezTo>
                  <a:pt x="57075" y="1058768"/>
                  <a:pt x="50496" y="1044215"/>
                  <a:pt x="47130" y="1029069"/>
                </a:cubicBezTo>
                <a:cubicBezTo>
                  <a:pt x="42968" y="1010339"/>
                  <a:pt x="38555" y="991619"/>
                  <a:pt x="35841" y="972625"/>
                </a:cubicBezTo>
                <a:cubicBezTo>
                  <a:pt x="17435" y="843781"/>
                  <a:pt x="42388" y="906697"/>
                  <a:pt x="1974" y="825869"/>
                </a:cubicBezTo>
                <a:cubicBezTo>
                  <a:pt x="18766" y="607575"/>
                  <a:pt x="0" y="744443"/>
                  <a:pt x="24552" y="633958"/>
                </a:cubicBezTo>
                <a:cubicBezTo>
                  <a:pt x="28714" y="615228"/>
                  <a:pt x="28715" y="595329"/>
                  <a:pt x="35841" y="577514"/>
                </a:cubicBezTo>
                <a:cubicBezTo>
                  <a:pt x="43990" y="557142"/>
                  <a:pt x="58419" y="539884"/>
                  <a:pt x="69708" y="521069"/>
                </a:cubicBezTo>
                <a:cubicBezTo>
                  <a:pt x="78344" y="486524"/>
                  <a:pt x="77587" y="468034"/>
                  <a:pt x="103574" y="442047"/>
                </a:cubicBezTo>
                <a:cubicBezTo>
                  <a:pt x="113168" y="432453"/>
                  <a:pt x="126152" y="426995"/>
                  <a:pt x="137441" y="419469"/>
                </a:cubicBezTo>
                <a:cubicBezTo>
                  <a:pt x="187937" y="343728"/>
                  <a:pt x="128452" y="417937"/>
                  <a:pt x="193885" y="374314"/>
                </a:cubicBezTo>
                <a:cubicBezTo>
                  <a:pt x="207169" y="365458"/>
                  <a:pt x="212748" y="345903"/>
                  <a:pt x="227752" y="340447"/>
                </a:cubicBezTo>
                <a:cubicBezTo>
                  <a:pt x="256263" y="330079"/>
                  <a:pt x="287822" y="331577"/>
                  <a:pt x="318063" y="329158"/>
                </a:cubicBezTo>
                <a:cubicBezTo>
                  <a:pt x="381940" y="324048"/>
                  <a:pt x="446004" y="321632"/>
                  <a:pt x="509974" y="317869"/>
                </a:cubicBezTo>
                <a:cubicBezTo>
                  <a:pt x="523643" y="276863"/>
                  <a:pt x="521263" y="295902"/>
                  <a:pt x="521263" y="261425"/>
                </a:cubicBezTo>
                <a:lnTo>
                  <a:pt x="521263" y="261425"/>
                </a:lnTo>
              </a:path>
            </a:pathLst>
          </a:cu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6" name="Figura a mano libera 115"/>
          <p:cNvSpPr/>
          <p:nvPr/>
        </p:nvSpPr>
        <p:spPr>
          <a:xfrm rot="891492">
            <a:off x="843497" y="5191635"/>
            <a:ext cx="1010094" cy="1379075"/>
          </a:xfrm>
          <a:custGeom>
            <a:avLst/>
            <a:gdLst>
              <a:gd name="connsiteX0" fmla="*/ 146361 w 836847"/>
              <a:gd name="connsiteY0" fmla="*/ 5592 h 1281237"/>
              <a:gd name="connsiteX1" fmla="*/ 146361 w 836847"/>
              <a:gd name="connsiteY1" fmla="*/ 5592 h 1281237"/>
              <a:gd name="connsiteX2" fmla="*/ 270539 w 836847"/>
              <a:gd name="connsiteY2" fmla="*/ 16881 h 1281237"/>
              <a:gd name="connsiteX3" fmla="*/ 247961 w 836847"/>
              <a:gd name="connsiteY3" fmla="*/ 50748 h 1281237"/>
              <a:gd name="connsiteX4" fmla="*/ 214094 w 836847"/>
              <a:gd name="connsiteY4" fmla="*/ 73326 h 1281237"/>
              <a:gd name="connsiteX5" fmla="*/ 214094 w 836847"/>
              <a:gd name="connsiteY5" fmla="*/ 118481 h 1281237"/>
              <a:gd name="connsiteX6" fmla="*/ 270539 w 836847"/>
              <a:gd name="connsiteY6" fmla="*/ 129770 h 1281237"/>
              <a:gd name="connsiteX7" fmla="*/ 372139 w 836847"/>
              <a:gd name="connsiteY7" fmla="*/ 141059 h 1281237"/>
              <a:gd name="connsiteX8" fmla="*/ 338272 w 836847"/>
              <a:gd name="connsiteY8" fmla="*/ 152348 h 1281237"/>
              <a:gd name="connsiteX9" fmla="*/ 293117 w 836847"/>
              <a:gd name="connsiteY9" fmla="*/ 174926 h 1281237"/>
              <a:gd name="connsiteX10" fmla="*/ 225383 w 836847"/>
              <a:gd name="connsiteY10" fmla="*/ 186214 h 1281237"/>
              <a:gd name="connsiteX11" fmla="*/ 293117 w 836847"/>
              <a:gd name="connsiteY11" fmla="*/ 197503 h 1281237"/>
              <a:gd name="connsiteX12" fmla="*/ 338272 w 836847"/>
              <a:gd name="connsiteY12" fmla="*/ 208792 h 1281237"/>
              <a:gd name="connsiteX13" fmla="*/ 247961 w 836847"/>
              <a:gd name="connsiteY13" fmla="*/ 242659 h 1281237"/>
              <a:gd name="connsiteX14" fmla="*/ 315694 w 836847"/>
              <a:gd name="connsiteY14" fmla="*/ 287814 h 1281237"/>
              <a:gd name="connsiteX15" fmla="*/ 349561 w 836847"/>
              <a:gd name="connsiteY15" fmla="*/ 321681 h 1281237"/>
              <a:gd name="connsiteX16" fmla="*/ 293117 w 836847"/>
              <a:gd name="connsiteY16" fmla="*/ 344259 h 1281237"/>
              <a:gd name="connsiteX17" fmla="*/ 259250 w 836847"/>
              <a:gd name="connsiteY17" fmla="*/ 355548 h 1281237"/>
              <a:gd name="connsiteX18" fmla="*/ 349561 w 836847"/>
              <a:gd name="connsiteY18" fmla="*/ 378126 h 1281237"/>
              <a:gd name="connsiteX19" fmla="*/ 394717 w 836847"/>
              <a:gd name="connsiteY19" fmla="*/ 389414 h 1281237"/>
              <a:gd name="connsiteX20" fmla="*/ 451161 w 836847"/>
              <a:gd name="connsiteY20" fmla="*/ 411992 h 1281237"/>
              <a:gd name="connsiteX21" fmla="*/ 507605 w 836847"/>
              <a:gd name="connsiteY21" fmla="*/ 423281 h 1281237"/>
              <a:gd name="connsiteX22" fmla="*/ 439872 w 836847"/>
              <a:gd name="connsiteY22" fmla="*/ 457148 h 1281237"/>
              <a:gd name="connsiteX23" fmla="*/ 225383 w 836847"/>
              <a:gd name="connsiteY23" fmla="*/ 479726 h 1281237"/>
              <a:gd name="connsiteX24" fmla="*/ 281828 w 836847"/>
              <a:gd name="connsiteY24" fmla="*/ 502303 h 1281237"/>
              <a:gd name="connsiteX25" fmla="*/ 406005 w 836847"/>
              <a:gd name="connsiteY25" fmla="*/ 524881 h 1281237"/>
              <a:gd name="connsiteX26" fmla="*/ 372139 w 836847"/>
              <a:gd name="connsiteY26" fmla="*/ 536170 h 1281237"/>
              <a:gd name="connsiteX27" fmla="*/ 439872 w 836847"/>
              <a:gd name="connsiteY27" fmla="*/ 547459 h 1281237"/>
              <a:gd name="connsiteX28" fmla="*/ 631783 w 836847"/>
              <a:gd name="connsiteY28" fmla="*/ 570037 h 1281237"/>
              <a:gd name="connsiteX29" fmla="*/ 417294 w 836847"/>
              <a:gd name="connsiteY29" fmla="*/ 570037 h 1281237"/>
              <a:gd name="connsiteX30" fmla="*/ 349561 w 836847"/>
              <a:gd name="connsiteY30" fmla="*/ 558748 h 1281237"/>
              <a:gd name="connsiteX31" fmla="*/ 383428 w 836847"/>
              <a:gd name="connsiteY31" fmla="*/ 570037 h 1281237"/>
              <a:gd name="connsiteX32" fmla="*/ 202805 w 836847"/>
              <a:gd name="connsiteY32" fmla="*/ 581326 h 1281237"/>
              <a:gd name="connsiteX33" fmla="*/ 428583 w 836847"/>
              <a:gd name="connsiteY33" fmla="*/ 603903 h 1281237"/>
              <a:gd name="connsiteX34" fmla="*/ 485028 w 836847"/>
              <a:gd name="connsiteY34" fmla="*/ 615192 h 1281237"/>
              <a:gd name="connsiteX35" fmla="*/ 586628 w 836847"/>
              <a:gd name="connsiteY35" fmla="*/ 626481 h 1281237"/>
              <a:gd name="connsiteX36" fmla="*/ 518894 w 836847"/>
              <a:gd name="connsiteY36" fmla="*/ 649059 h 1281237"/>
              <a:gd name="connsiteX37" fmla="*/ 293117 w 836847"/>
              <a:gd name="connsiteY37" fmla="*/ 671637 h 1281237"/>
              <a:gd name="connsiteX38" fmla="*/ 394717 w 836847"/>
              <a:gd name="connsiteY38" fmla="*/ 682926 h 1281237"/>
              <a:gd name="connsiteX39" fmla="*/ 597917 w 836847"/>
              <a:gd name="connsiteY39" fmla="*/ 705503 h 1281237"/>
              <a:gd name="connsiteX40" fmla="*/ 89917 w 836847"/>
              <a:gd name="connsiteY40" fmla="*/ 739370 h 1281237"/>
              <a:gd name="connsiteX41" fmla="*/ 180228 w 836847"/>
              <a:gd name="connsiteY41" fmla="*/ 750659 h 1281237"/>
              <a:gd name="connsiteX42" fmla="*/ 417294 w 836847"/>
              <a:gd name="connsiteY42" fmla="*/ 761948 h 1281237"/>
              <a:gd name="connsiteX43" fmla="*/ 620494 w 836847"/>
              <a:gd name="connsiteY43" fmla="*/ 773237 h 1281237"/>
              <a:gd name="connsiteX44" fmla="*/ 281828 w 836847"/>
              <a:gd name="connsiteY44" fmla="*/ 761948 h 1281237"/>
              <a:gd name="connsiteX45" fmla="*/ 349561 w 836847"/>
              <a:gd name="connsiteY45" fmla="*/ 773237 h 1281237"/>
              <a:gd name="connsiteX46" fmla="*/ 394717 w 836847"/>
              <a:gd name="connsiteY46" fmla="*/ 795814 h 1281237"/>
              <a:gd name="connsiteX47" fmla="*/ 518894 w 836847"/>
              <a:gd name="connsiteY47" fmla="*/ 807103 h 1281237"/>
              <a:gd name="connsiteX48" fmla="*/ 597917 w 836847"/>
              <a:gd name="connsiteY48" fmla="*/ 818392 h 1281237"/>
              <a:gd name="connsiteX49" fmla="*/ 541472 w 836847"/>
              <a:gd name="connsiteY49" fmla="*/ 829681 h 1281237"/>
              <a:gd name="connsiteX50" fmla="*/ 372139 w 836847"/>
              <a:gd name="connsiteY50" fmla="*/ 852259 h 1281237"/>
              <a:gd name="connsiteX51" fmla="*/ 473739 w 836847"/>
              <a:gd name="connsiteY51" fmla="*/ 874837 h 1281237"/>
              <a:gd name="connsiteX52" fmla="*/ 676939 w 836847"/>
              <a:gd name="connsiteY52" fmla="*/ 908703 h 1281237"/>
              <a:gd name="connsiteX53" fmla="*/ 620494 w 836847"/>
              <a:gd name="connsiteY53" fmla="*/ 942570 h 1281237"/>
              <a:gd name="connsiteX54" fmla="*/ 688228 w 836847"/>
              <a:gd name="connsiteY54" fmla="*/ 965148 h 1281237"/>
              <a:gd name="connsiteX55" fmla="*/ 755961 w 836847"/>
              <a:gd name="connsiteY55" fmla="*/ 976437 h 1281237"/>
              <a:gd name="connsiteX56" fmla="*/ 812405 w 836847"/>
              <a:gd name="connsiteY56" fmla="*/ 987726 h 1281237"/>
              <a:gd name="connsiteX57" fmla="*/ 778539 w 836847"/>
              <a:gd name="connsiteY57" fmla="*/ 1010303 h 1281237"/>
              <a:gd name="connsiteX58" fmla="*/ 676939 w 836847"/>
              <a:gd name="connsiteY58" fmla="*/ 1078037 h 1281237"/>
              <a:gd name="connsiteX59" fmla="*/ 699517 w 836847"/>
              <a:gd name="connsiteY59" fmla="*/ 1111903 h 1281237"/>
              <a:gd name="connsiteX60" fmla="*/ 665650 w 836847"/>
              <a:gd name="connsiteY60" fmla="*/ 1123192 h 1281237"/>
              <a:gd name="connsiteX61" fmla="*/ 631783 w 836847"/>
              <a:gd name="connsiteY61" fmla="*/ 1145770 h 1281237"/>
              <a:gd name="connsiteX62" fmla="*/ 586628 w 836847"/>
              <a:gd name="connsiteY62" fmla="*/ 1168348 h 1281237"/>
              <a:gd name="connsiteX63" fmla="*/ 575339 w 836847"/>
              <a:gd name="connsiteY63" fmla="*/ 1213503 h 1281237"/>
              <a:gd name="connsiteX64" fmla="*/ 530183 w 836847"/>
              <a:gd name="connsiteY64" fmla="*/ 1269948 h 1281237"/>
              <a:gd name="connsiteX65" fmla="*/ 541472 w 836847"/>
              <a:gd name="connsiteY65" fmla="*/ 1281237 h 1281237"/>
              <a:gd name="connsiteX66" fmla="*/ 541472 w 836847"/>
              <a:gd name="connsiteY66" fmla="*/ 1281237 h 1281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836847" h="1281237">
                <a:moveTo>
                  <a:pt x="146361" y="5592"/>
                </a:moveTo>
                <a:lnTo>
                  <a:pt x="146361" y="5592"/>
                </a:lnTo>
                <a:cubicBezTo>
                  <a:pt x="187754" y="9355"/>
                  <a:pt x="232558" y="0"/>
                  <a:pt x="270539" y="16881"/>
                </a:cubicBezTo>
                <a:cubicBezTo>
                  <a:pt x="282937" y="22391"/>
                  <a:pt x="257555" y="41154"/>
                  <a:pt x="247961" y="50748"/>
                </a:cubicBezTo>
                <a:cubicBezTo>
                  <a:pt x="238367" y="60342"/>
                  <a:pt x="225383" y="65800"/>
                  <a:pt x="214094" y="73326"/>
                </a:cubicBezTo>
                <a:cubicBezTo>
                  <a:pt x="319832" y="108569"/>
                  <a:pt x="180270" y="50834"/>
                  <a:pt x="214094" y="118481"/>
                </a:cubicBezTo>
                <a:cubicBezTo>
                  <a:pt x="222675" y="135643"/>
                  <a:pt x="251544" y="127056"/>
                  <a:pt x="270539" y="129770"/>
                </a:cubicBezTo>
                <a:cubicBezTo>
                  <a:pt x="304272" y="134589"/>
                  <a:pt x="338272" y="137296"/>
                  <a:pt x="372139" y="141059"/>
                </a:cubicBezTo>
                <a:cubicBezTo>
                  <a:pt x="360850" y="144822"/>
                  <a:pt x="349209" y="147660"/>
                  <a:pt x="338272" y="152348"/>
                </a:cubicBezTo>
                <a:cubicBezTo>
                  <a:pt x="322804" y="158977"/>
                  <a:pt x="309236" y="170091"/>
                  <a:pt x="293117" y="174926"/>
                </a:cubicBezTo>
                <a:cubicBezTo>
                  <a:pt x="271193" y="181503"/>
                  <a:pt x="247961" y="182451"/>
                  <a:pt x="225383" y="186214"/>
                </a:cubicBezTo>
                <a:cubicBezTo>
                  <a:pt x="247961" y="189977"/>
                  <a:pt x="270672" y="193014"/>
                  <a:pt x="293117" y="197503"/>
                </a:cubicBezTo>
                <a:cubicBezTo>
                  <a:pt x="308331" y="200546"/>
                  <a:pt x="338272" y="193277"/>
                  <a:pt x="338272" y="208792"/>
                </a:cubicBezTo>
                <a:cubicBezTo>
                  <a:pt x="338272" y="223551"/>
                  <a:pt x="255017" y="240895"/>
                  <a:pt x="247961" y="242659"/>
                </a:cubicBezTo>
                <a:cubicBezTo>
                  <a:pt x="296799" y="315916"/>
                  <a:pt x="237189" y="242954"/>
                  <a:pt x="315694" y="287814"/>
                </a:cubicBezTo>
                <a:cubicBezTo>
                  <a:pt x="329556" y="295735"/>
                  <a:pt x="338272" y="310392"/>
                  <a:pt x="349561" y="321681"/>
                </a:cubicBezTo>
                <a:cubicBezTo>
                  <a:pt x="330746" y="329207"/>
                  <a:pt x="312091" y="337144"/>
                  <a:pt x="293117" y="344259"/>
                </a:cubicBezTo>
                <a:cubicBezTo>
                  <a:pt x="281975" y="348437"/>
                  <a:pt x="249046" y="349426"/>
                  <a:pt x="259250" y="355548"/>
                </a:cubicBezTo>
                <a:cubicBezTo>
                  <a:pt x="285858" y="371513"/>
                  <a:pt x="319457" y="370600"/>
                  <a:pt x="349561" y="378126"/>
                </a:cubicBezTo>
                <a:cubicBezTo>
                  <a:pt x="364613" y="381889"/>
                  <a:pt x="380312" y="383652"/>
                  <a:pt x="394717" y="389414"/>
                </a:cubicBezTo>
                <a:cubicBezTo>
                  <a:pt x="413532" y="396940"/>
                  <a:pt x="431752" y="406169"/>
                  <a:pt x="451161" y="411992"/>
                </a:cubicBezTo>
                <a:cubicBezTo>
                  <a:pt x="469539" y="417506"/>
                  <a:pt x="488790" y="419518"/>
                  <a:pt x="507605" y="423281"/>
                </a:cubicBezTo>
                <a:cubicBezTo>
                  <a:pt x="485027" y="434570"/>
                  <a:pt x="464931" y="454110"/>
                  <a:pt x="439872" y="457148"/>
                </a:cubicBezTo>
                <a:cubicBezTo>
                  <a:pt x="219325" y="483881"/>
                  <a:pt x="0" y="451553"/>
                  <a:pt x="225383" y="479726"/>
                </a:cubicBezTo>
                <a:cubicBezTo>
                  <a:pt x="244198" y="487252"/>
                  <a:pt x="262418" y="496480"/>
                  <a:pt x="281828" y="502303"/>
                </a:cubicBezTo>
                <a:cubicBezTo>
                  <a:pt x="301552" y="508220"/>
                  <a:pt x="389925" y="522201"/>
                  <a:pt x="406005" y="524881"/>
                </a:cubicBezTo>
                <a:cubicBezTo>
                  <a:pt x="394716" y="528644"/>
                  <a:pt x="362238" y="529569"/>
                  <a:pt x="372139" y="536170"/>
                </a:cubicBezTo>
                <a:cubicBezTo>
                  <a:pt x="391184" y="548867"/>
                  <a:pt x="417213" y="544222"/>
                  <a:pt x="439872" y="547459"/>
                </a:cubicBezTo>
                <a:cubicBezTo>
                  <a:pt x="486789" y="554162"/>
                  <a:pt x="586747" y="565296"/>
                  <a:pt x="631783" y="570037"/>
                </a:cubicBezTo>
                <a:cubicBezTo>
                  <a:pt x="836847" y="591623"/>
                  <a:pt x="830031" y="584269"/>
                  <a:pt x="417294" y="570037"/>
                </a:cubicBezTo>
                <a:cubicBezTo>
                  <a:pt x="394716" y="566274"/>
                  <a:pt x="372450" y="558748"/>
                  <a:pt x="349561" y="558748"/>
                </a:cubicBezTo>
                <a:cubicBezTo>
                  <a:pt x="337661" y="558748"/>
                  <a:pt x="395189" y="568228"/>
                  <a:pt x="383428" y="570037"/>
                </a:cubicBezTo>
                <a:cubicBezTo>
                  <a:pt x="323804" y="579210"/>
                  <a:pt x="263013" y="577563"/>
                  <a:pt x="202805" y="581326"/>
                </a:cubicBezTo>
                <a:cubicBezTo>
                  <a:pt x="254410" y="586017"/>
                  <a:pt x="372993" y="595962"/>
                  <a:pt x="428583" y="603903"/>
                </a:cubicBezTo>
                <a:cubicBezTo>
                  <a:pt x="447578" y="606617"/>
                  <a:pt x="466033" y="612478"/>
                  <a:pt x="485028" y="615192"/>
                </a:cubicBezTo>
                <a:cubicBezTo>
                  <a:pt x="518761" y="620011"/>
                  <a:pt x="552761" y="622718"/>
                  <a:pt x="586628" y="626481"/>
                </a:cubicBezTo>
                <a:cubicBezTo>
                  <a:pt x="564050" y="634007"/>
                  <a:pt x="542417" y="645440"/>
                  <a:pt x="518894" y="649059"/>
                </a:cubicBezTo>
                <a:cubicBezTo>
                  <a:pt x="444139" y="660560"/>
                  <a:pt x="366086" y="651736"/>
                  <a:pt x="293117" y="671637"/>
                </a:cubicBezTo>
                <a:cubicBezTo>
                  <a:pt x="260243" y="680603"/>
                  <a:pt x="360984" y="678107"/>
                  <a:pt x="394717" y="682926"/>
                </a:cubicBezTo>
                <a:cubicBezTo>
                  <a:pt x="589877" y="710805"/>
                  <a:pt x="200345" y="674920"/>
                  <a:pt x="597917" y="705503"/>
                </a:cubicBezTo>
                <a:cubicBezTo>
                  <a:pt x="407889" y="768846"/>
                  <a:pt x="656478" y="689379"/>
                  <a:pt x="89917" y="739370"/>
                </a:cubicBezTo>
                <a:cubicBezTo>
                  <a:pt x="59696" y="742037"/>
                  <a:pt x="149962" y="748572"/>
                  <a:pt x="180228" y="750659"/>
                </a:cubicBezTo>
                <a:cubicBezTo>
                  <a:pt x="259152" y="756102"/>
                  <a:pt x="338286" y="757896"/>
                  <a:pt x="417294" y="761948"/>
                </a:cubicBezTo>
                <a:cubicBezTo>
                  <a:pt x="485043" y="765422"/>
                  <a:pt x="688332" y="773237"/>
                  <a:pt x="620494" y="773237"/>
                </a:cubicBezTo>
                <a:cubicBezTo>
                  <a:pt x="507543" y="773237"/>
                  <a:pt x="394717" y="765711"/>
                  <a:pt x="281828" y="761948"/>
                </a:cubicBezTo>
                <a:lnTo>
                  <a:pt x="349561" y="773237"/>
                </a:lnTo>
                <a:cubicBezTo>
                  <a:pt x="438314" y="786892"/>
                  <a:pt x="454742" y="775807"/>
                  <a:pt x="394717" y="795814"/>
                </a:cubicBezTo>
                <a:cubicBezTo>
                  <a:pt x="436109" y="799577"/>
                  <a:pt x="477585" y="802513"/>
                  <a:pt x="518894" y="807103"/>
                </a:cubicBezTo>
                <a:cubicBezTo>
                  <a:pt x="545340" y="810041"/>
                  <a:pt x="579102" y="799577"/>
                  <a:pt x="597917" y="818392"/>
                </a:cubicBezTo>
                <a:cubicBezTo>
                  <a:pt x="611485" y="831960"/>
                  <a:pt x="560203" y="825519"/>
                  <a:pt x="541472" y="829681"/>
                </a:cubicBezTo>
                <a:cubicBezTo>
                  <a:pt x="437911" y="852695"/>
                  <a:pt x="560213" y="835161"/>
                  <a:pt x="372139" y="852259"/>
                </a:cubicBezTo>
                <a:cubicBezTo>
                  <a:pt x="406006" y="859785"/>
                  <a:pt x="439559" y="868893"/>
                  <a:pt x="473739" y="874837"/>
                </a:cubicBezTo>
                <a:cubicBezTo>
                  <a:pt x="717924" y="917303"/>
                  <a:pt x="559519" y="879348"/>
                  <a:pt x="676939" y="908703"/>
                </a:cubicBezTo>
                <a:cubicBezTo>
                  <a:pt x="658124" y="919992"/>
                  <a:pt x="616191" y="921054"/>
                  <a:pt x="620494" y="942570"/>
                </a:cubicBezTo>
                <a:cubicBezTo>
                  <a:pt x="625161" y="965907"/>
                  <a:pt x="665139" y="959376"/>
                  <a:pt x="688228" y="965148"/>
                </a:cubicBezTo>
                <a:cubicBezTo>
                  <a:pt x="710434" y="970699"/>
                  <a:pt x="733441" y="972342"/>
                  <a:pt x="755961" y="976437"/>
                </a:cubicBezTo>
                <a:cubicBezTo>
                  <a:pt x="774839" y="979869"/>
                  <a:pt x="793590" y="983963"/>
                  <a:pt x="812405" y="987726"/>
                </a:cubicBezTo>
                <a:cubicBezTo>
                  <a:pt x="801116" y="995252"/>
                  <a:pt x="791805" y="1007460"/>
                  <a:pt x="778539" y="1010303"/>
                </a:cubicBezTo>
                <a:cubicBezTo>
                  <a:pt x="659830" y="1035740"/>
                  <a:pt x="626419" y="976998"/>
                  <a:pt x="676939" y="1078037"/>
                </a:cubicBezTo>
                <a:cubicBezTo>
                  <a:pt x="683007" y="1090172"/>
                  <a:pt x="691991" y="1100614"/>
                  <a:pt x="699517" y="1111903"/>
                </a:cubicBezTo>
                <a:cubicBezTo>
                  <a:pt x="688228" y="1115666"/>
                  <a:pt x="676293" y="1117870"/>
                  <a:pt x="665650" y="1123192"/>
                </a:cubicBezTo>
                <a:cubicBezTo>
                  <a:pt x="653515" y="1129260"/>
                  <a:pt x="643563" y="1139038"/>
                  <a:pt x="631783" y="1145770"/>
                </a:cubicBezTo>
                <a:cubicBezTo>
                  <a:pt x="617172" y="1154119"/>
                  <a:pt x="601680" y="1160822"/>
                  <a:pt x="586628" y="1168348"/>
                </a:cubicBezTo>
                <a:cubicBezTo>
                  <a:pt x="582865" y="1183400"/>
                  <a:pt x="587258" y="1203571"/>
                  <a:pt x="575339" y="1213503"/>
                </a:cubicBezTo>
                <a:cubicBezTo>
                  <a:pt x="526167" y="1254479"/>
                  <a:pt x="496057" y="1184633"/>
                  <a:pt x="530183" y="1269948"/>
                </a:cubicBezTo>
                <a:cubicBezTo>
                  <a:pt x="532159" y="1274889"/>
                  <a:pt x="537709" y="1277474"/>
                  <a:pt x="541472" y="1281237"/>
                </a:cubicBezTo>
                <a:lnTo>
                  <a:pt x="541472" y="1281237"/>
                </a:lnTo>
              </a:path>
            </a:pathLst>
          </a:custGeom>
          <a:solidFill>
            <a:srgbClr val="0070C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7" name="Figura a mano libera 116"/>
          <p:cNvSpPr/>
          <p:nvPr/>
        </p:nvSpPr>
        <p:spPr>
          <a:xfrm>
            <a:off x="1885244" y="5068711"/>
            <a:ext cx="741451" cy="1192583"/>
          </a:xfrm>
          <a:custGeom>
            <a:avLst/>
            <a:gdLst>
              <a:gd name="connsiteX0" fmla="*/ 349956 w 741451"/>
              <a:gd name="connsiteY0" fmla="*/ 11289 h 1192583"/>
              <a:gd name="connsiteX1" fmla="*/ 349956 w 741451"/>
              <a:gd name="connsiteY1" fmla="*/ 11289 h 1192583"/>
              <a:gd name="connsiteX2" fmla="*/ 214489 w 741451"/>
              <a:gd name="connsiteY2" fmla="*/ 56445 h 1192583"/>
              <a:gd name="connsiteX3" fmla="*/ 180623 w 741451"/>
              <a:gd name="connsiteY3" fmla="*/ 67733 h 1192583"/>
              <a:gd name="connsiteX4" fmla="*/ 259645 w 741451"/>
              <a:gd name="connsiteY4" fmla="*/ 79022 h 1192583"/>
              <a:gd name="connsiteX5" fmla="*/ 383823 w 741451"/>
              <a:gd name="connsiteY5" fmla="*/ 101600 h 1192583"/>
              <a:gd name="connsiteX6" fmla="*/ 361245 w 741451"/>
              <a:gd name="connsiteY6" fmla="*/ 135467 h 1192583"/>
              <a:gd name="connsiteX7" fmla="*/ 259645 w 741451"/>
              <a:gd name="connsiteY7" fmla="*/ 158045 h 1192583"/>
              <a:gd name="connsiteX8" fmla="*/ 191912 w 741451"/>
              <a:gd name="connsiteY8" fmla="*/ 180622 h 1192583"/>
              <a:gd name="connsiteX9" fmla="*/ 259645 w 741451"/>
              <a:gd name="connsiteY9" fmla="*/ 203200 h 1192583"/>
              <a:gd name="connsiteX10" fmla="*/ 293512 w 741451"/>
              <a:gd name="connsiteY10" fmla="*/ 214489 h 1192583"/>
              <a:gd name="connsiteX11" fmla="*/ 237067 w 741451"/>
              <a:gd name="connsiteY11" fmla="*/ 225778 h 1192583"/>
              <a:gd name="connsiteX12" fmla="*/ 304800 w 741451"/>
              <a:gd name="connsiteY12" fmla="*/ 248356 h 1192583"/>
              <a:gd name="connsiteX13" fmla="*/ 270934 w 741451"/>
              <a:gd name="connsiteY13" fmla="*/ 259645 h 1192583"/>
              <a:gd name="connsiteX14" fmla="*/ 316089 w 741451"/>
              <a:gd name="connsiteY14" fmla="*/ 282222 h 1192583"/>
              <a:gd name="connsiteX15" fmla="*/ 349956 w 741451"/>
              <a:gd name="connsiteY15" fmla="*/ 304800 h 1192583"/>
              <a:gd name="connsiteX16" fmla="*/ 316089 w 741451"/>
              <a:gd name="connsiteY16" fmla="*/ 338667 h 1192583"/>
              <a:gd name="connsiteX17" fmla="*/ 237067 w 741451"/>
              <a:gd name="connsiteY17" fmla="*/ 349956 h 1192583"/>
              <a:gd name="connsiteX18" fmla="*/ 124178 w 741451"/>
              <a:gd name="connsiteY18" fmla="*/ 361245 h 1192583"/>
              <a:gd name="connsiteX19" fmla="*/ 180623 w 741451"/>
              <a:gd name="connsiteY19" fmla="*/ 372533 h 1192583"/>
              <a:gd name="connsiteX20" fmla="*/ 293512 w 741451"/>
              <a:gd name="connsiteY20" fmla="*/ 383822 h 1192583"/>
              <a:gd name="connsiteX21" fmla="*/ 259645 w 741451"/>
              <a:gd name="connsiteY21" fmla="*/ 395111 h 1192583"/>
              <a:gd name="connsiteX22" fmla="*/ 158045 w 741451"/>
              <a:gd name="connsiteY22" fmla="*/ 417689 h 1192583"/>
              <a:gd name="connsiteX23" fmla="*/ 316089 w 741451"/>
              <a:gd name="connsiteY23" fmla="*/ 485422 h 1192583"/>
              <a:gd name="connsiteX24" fmla="*/ 598312 w 741451"/>
              <a:gd name="connsiteY24" fmla="*/ 553156 h 1192583"/>
              <a:gd name="connsiteX25" fmla="*/ 541867 w 741451"/>
              <a:gd name="connsiteY25" fmla="*/ 587022 h 1192583"/>
              <a:gd name="connsiteX26" fmla="*/ 293512 w 741451"/>
              <a:gd name="connsiteY26" fmla="*/ 620889 h 1192583"/>
              <a:gd name="connsiteX27" fmla="*/ 270934 w 741451"/>
              <a:gd name="connsiteY27" fmla="*/ 654756 h 1192583"/>
              <a:gd name="connsiteX28" fmla="*/ 112889 w 741451"/>
              <a:gd name="connsiteY28" fmla="*/ 666045 h 1192583"/>
              <a:gd name="connsiteX29" fmla="*/ 327378 w 741451"/>
              <a:gd name="connsiteY29" fmla="*/ 677333 h 1192583"/>
              <a:gd name="connsiteX30" fmla="*/ 180623 w 741451"/>
              <a:gd name="connsiteY30" fmla="*/ 688622 h 1192583"/>
              <a:gd name="connsiteX31" fmla="*/ 225778 w 741451"/>
              <a:gd name="connsiteY31" fmla="*/ 699911 h 1192583"/>
              <a:gd name="connsiteX32" fmla="*/ 259645 w 741451"/>
              <a:gd name="connsiteY32" fmla="*/ 711200 h 1192583"/>
              <a:gd name="connsiteX33" fmla="*/ 304800 w 741451"/>
              <a:gd name="connsiteY33" fmla="*/ 745067 h 1192583"/>
              <a:gd name="connsiteX34" fmla="*/ 316089 w 741451"/>
              <a:gd name="connsiteY34" fmla="*/ 778933 h 1192583"/>
              <a:gd name="connsiteX35" fmla="*/ 338667 w 741451"/>
              <a:gd name="connsiteY35" fmla="*/ 812800 h 1192583"/>
              <a:gd name="connsiteX36" fmla="*/ 270934 w 741451"/>
              <a:gd name="connsiteY36" fmla="*/ 824089 h 1192583"/>
              <a:gd name="connsiteX37" fmla="*/ 338667 w 741451"/>
              <a:gd name="connsiteY37" fmla="*/ 846667 h 1192583"/>
              <a:gd name="connsiteX38" fmla="*/ 158045 w 741451"/>
              <a:gd name="connsiteY38" fmla="*/ 869245 h 1192583"/>
              <a:gd name="connsiteX39" fmla="*/ 124178 w 741451"/>
              <a:gd name="connsiteY39" fmla="*/ 880533 h 1192583"/>
              <a:gd name="connsiteX40" fmla="*/ 0 w 741451"/>
              <a:gd name="connsiteY40" fmla="*/ 891822 h 1192583"/>
              <a:gd name="connsiteX41" fmla="*/ 135467 w 741451"/>
              <a:gd name="connsiteY41" fmla="*/ 914400 h 1192583"/>
              <a:gd name="connsiteX42" fmla="*/ 237067 w 741451"/>
              <a:gd name="connsiteY42" fmla="*/ 936978 h 1192583"/>
              <a:gd name="connsiteX43" fmla="*/ 191912 w 741451"/>
              <a:gd name="connsiteY43" fmla="*/ 959556 h 1192583"/>
              <a:gd name="connsiteX44" fmla="*/ 237067 w 741451"/>
              <a:gd name="connsiteY44" fmla="*/ 970845 h 1192583"/>
              <a:gd name="connsiteX45" fmla="*/ 304800 w 741451"/>
              <a:gd name="connsiteY45" fmla="*/ 982133 h 1192583"/>
              <a:gd name="connsiteX46" fmla="*/ 237067 w 741451"/>
              <a:gd name="connsiteY46" fmla="*/ 993422 h 1192583"/>
              <a:gd name="connsiteX47" fmla="*/ 282223 w 741451"/>
              <a:gd name="connsiteY47" fmla="*/ 1004711 h 1192583"/>
              <a:gd name="connsiteX48" fmla="*/ 214489 w 741451"/>
              <a:gd name="connsiteY48" fmla="*/ 1038578 h 1192583"/>
              <a:gd name="connsiteX49" fmla="*/ 237067 w 741451"/>
              <a:gd name="connsiteY49" fmla="*/ 1072445 h 1192583"/>
              <a:gd name="connsiteX50" fmla="*/ 169334 w 741451"/>
              <a:gd name="connsiteY50" fmla="*/ 1083733 h 1192583"/>
              <a:gd name="connsiteX51" fmla="*/ 33867 w 741451"/>
              <a:gd name="connsiteY51" fmla="*/ 1095022 h 1192583"/>
              <a:gd name="connsiteX52" fmla="*/ 180623 w 741451"/>
              <a:gd name="connsiteY52" fmla="*/ 1117600 h 1192583"/>
              <a:gd name="connsiteX53" fmla="*/ 270934 w 741451"/>
              <a:gd name="connsiteY53" fmla="*/ 1128889 h 1192583"/>
              <a:gd name="connsiteX54" fmla="*/ 237067 w 741451"/>
              <a:gd name="connsiteY54" fmla="*/ 1151467 h 1192583"/>
              <a:gd name="connsiteX55" fmla="*/ 372534 w 741451"/>
              <a:gd name="connsiteY55" fmla="*/ 1162756 h 1192583"/>
              <a:gd name="connsiteX56" fmla="*/ 406400 w 741451"/>
              <a:gd name="connsiteY56" fmla="*/ 1140178 h 1192583"/>
              <a:gd name="connsiteX57" fmla="*/ 417689 w 741451"/>
              <a:gd name="connsiteY57" fmla="*/ 1106311 h 1192583"/>
              <a:gd name="connsiteX58" fmla="*/ 496712 w 741451"/>
              <a:gd name="connsiteY58" fmla="*/ 1072445 h 1192583"/>
              <a:gd name="connsiteX59" fmla="*/ 417689 w 741451"/>
              <a:gd name="connsiteY59" fmla="*/ 1049867 h 1192583"/>
              <a:gd name="connsiteX60" fmla="*/ 383823 w 741451"/>
              <a:gd name="connsiteY60" fmla="*/ 1027289 h 1192583"/>
              <a:gd name="connsiteX61" fmla="*/ 654756 w 741451"/>
              <a:gd name="connsiteY61" fmla="*/ 1016000 h 1192583"/>
              <a:gd name="connsiteX62" fmla="*/ 541867 w 741451"/>
              <a:gd name="connsiteY62" fmla="*/ 982133 h 1192583"/>
              <a:gd name="connsiteX63" fmla="*/ 508000 w 741451"/>
              <a:gd name="connsiteY63" fmla="*/ 970845 h 1192583"/>
              <a:gd name="connsiteX64" fmla="*/ 428978 w 741451"/>
              <a:gd name="connsiteY64" fmla="*/ 959556 h 1192583"/>
              <a:gd name="connsiteX65" fmla="*/ 361245 w 741451"/>
              <a:gd name="connsiteY65" fmla="*/ 925689 h 1192583"/>
              <a:gd name="connsiteX66" fmla="*/ 293512 w 741451"/>
              <a:gd name="connsiteY66" fmla="*/ 903111 h 1192583"/>
              <a:gd name="connsiteX67" fmla="*/ 259645 w 741451"/>
              <a:gd name="connsiteY67" fmla="*/ 778933 h 1192583"/>
              <a:gd name="connsiteX68" fmla="*/ 225778 w 741451"/>
              <a:gd name="connsiteY68" fmla="*/ 756356 h 1192583"/>
              <a:gd name="connsiteX69" fmla="*/ 383823 w 741451"/>
              <a:gd name="connsiteY69" fmla="*/ 745067 h 1192583"/>
              <a:gd name="connsiteX70" fmla="*/ 349956 w 741451"/>
              <a:gd name="connsiteY70" fmla="*/ 733778 h 1192583"/>
              <a:gd name="connsiteX71" fmla="*/ 462845 w 741451"/>
              <a:gd name="connsiteY71" fmla="*/ 711200 h 1192583"/>
              <a:gd name="connsiteX72" fmla="*/ 395112 w 741451"/>
              <a:gd name="connsiteY72" fmla="*/ 677333 h 1192583"/>
              <a:gd name="connsiteX73" fmla="*/ 327378 w 741451"/>
              <a:gd name="connsiteY73" fmla="*/ 632178 h 1192583"/>
              <a:gd name="connsiteX74" fmla="*/ 191912 w 741451"/>
              <a:gd name="connsiteY74" fmla="*/ 598311 h 1192583"/>
              <a:gd name="connsiteX75" fmla="*/ 237067 w 741451"/>
              <a:gd name="connsiteY75" fmla="*/ 587022 h 1192583"/>
              <a:gd name="connsiteX76" fmla="*/ 428978 w 741451"/>
              <a:gd name="connsiteY76" fmla="*/ 564445 h 1192583"/>
              <a:gd name="connsiteX77" fmla="*/ 462845 w 741451"/>
              <a:gd name="connsiteY77" fmla="*/ 541867 h 1192583"/>
              <a:gd name="connsiteX78" fmla="*/ 474134 w 741451"/>
              <a:gd name="connsiteY78" fmla="*/ 508000 h 1192583"/>
              <a:gd name="connsiteX79" fmla="*/ 541867 w 741451"/>
              <a:gd name="connsiteY79" fmla="*/ 485422 h 1192583"/>
              <a:gd name="connsiteX80" fmla="*/ 688623 w 741451"/>
              <a:gd name="connsiteY80" fmla="*/ 462845 h 1192583"/>
              <a:gd name="connsiteX81" fmla="*/ 462845 w 741451"/>
              <a:gd name="connsiteY81" fmla="*/ 428978 h 1192583"/>
              <a:gd name="connsiteX82" fmla="*/ 304800 w 741451"/>
              <a:gd name="connsiteY82" fmla="*/ 417689 h 1192583"/>
              <a:gd name="connsiteX83" fmla="*/ 530578 w 741451"/>
              <a:gd name="connsiteY83" fmla="*/ 406400 h 1192583"/>
              <a:gd name="connsiteX84" fmla="*/ 564445 w 741451"/>
              <a:gd name="connsiteY84" fmla="*/ 395111 h 1192583"/>
              <a:gd name="connsiteX85" fmla="*/ 598312 w 741451"/>
              <a:gd name="connsiteY85" fmla="*/ 372533 h 1192583"/>
              <a:gd name="connsiteX86" fmla="*/ 541867 w 741451"/>
              <a:gd name="connsiteY86" fmla="*/ 349956 h 1192583"/>
              <a:gd name="connsiteX87" fmla="*/ 587023 w 741451"/>
              <a:gd name="connsiteY87" fmla="*/ 327378 h 1192583"/>
              <a:gd name="connsiteX88" fmla="*/ 474134 w 741451"/>
              <a:gd name="connsiteY88" fmla="*/ 293511 h 1192583"/>
              <a:gd name="connsiteX89" fmla="*/ 428978 w 741451"/>
              <a:gd name="connsiteY89" fmla="*/ 270933 h 1192583"/>
              <a:gd name="connsiteX90" fmla="*/ 361245 w 741451"/>
              <a:gd name="connsiteY90" fmla="*/ 259645 h 1192583"/>
              <a:gd name="connsiteX91" fmla="*/ 316089 w 741451"/>
              <a:gd name="connsiteY91" fmla="*/ 248356 h 1192583"/>
              <a:gd name="connsiteX92" fmla="*/ 395112 w 741451"/>
              <a:gd name="connsiteY92" fmla="*/ 169333 h 1192583"/>
              <a:gd name="connsiteX93" fmla="*/ 327378 w 741451"/>
              <a:gd name="connsiteY93" fmla="*/ 146756 h 1192583"/>
              <a:gd name="connsiteX94" fmla="*/ 293512 w 741451"/>
              <a:gd name="connsiteY94" fmla="*/ 0 h 1192583"/>
              <a:gd name="connsiteX95" fmla="*/ 293512 w 741451"/>
              <a:gd name="connsiteY95" fmla="*/ 0 h 1192583"/>
              <a:gd name="connsiteX96" fmla="*/ 349956 w 741451"/>
              <a:gd name="connsiteY96" fmla="*/ 11289 h 1192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</a:cxnLst>
            <a:rect l="l" t="t" r="r" b="b"/>
            <a:pathLst>
              <a:path w="741451" h="1192583">
                <a:moveTo>
                  <a:pt x="349956" y="11289"/>
                </a:moveTo>
                <a:lnTo>
                  <a:pt x="349956" y="11289"/>
                </a:lnTo>
                <a:lnTo>
                  <a:pt x="214489" y="56445"/>
                </a:lnTo>
                <a:lnTo>
                  <a:pt x="180623" y="67733"/>
                </a:lnTo>
                <a:lnTo>
                  <a:pt x="259645" y="79022"/>
                </a:lnTo>
                <a:cubicBezTo>
                  <a:pt x="366019" y="93205"/>
                  <a:pt x="319506" y="80161"/>
                  <a:pt x="383823" y="101600"/>
                </a:cubicBezTo>
                <a:cubicBezTo>
                  <a:pt x="376297" y="112889"/>
                  <a:pt x="371840" y="126991"/>
                  <a:pt x="361245" y="135467"/>
                </a:cubicBezTo>
                <a:cubicBezTo>
                  <a:pt x="346564" y="147212"/>
                  <a:pt x="260443" y="157845"/>
                  <a:pt x="259645" y="158045"/>
                </a:cubicBezTo>
                <a:cubicBezTo>
                  <a:pt x="236557" y="163817"/>
                  <a:pt x="191912" y="180622"/>
                  <a:pt x="191912" y="180622"/>
                </a:cubicBezTo>
                <a:lnTo>
                  <a:pt x="259645" y="203200"/>
                </a:lnTo>
                <a:lnTo>
                  <a:pt x="293512" y="214489"/>
                </a:lnTo>
                <a:cubicBezTo>
                  <a:pt x="274697" y="218252"/>
                  <a:pt x="231000" y="207575"/>
                  <a:pt x="237067" y="225778"/>
                </a:cubicBezTo>
                <a:cubicBezTo>
                  <a:pt x="244592" y="248356"/>
                  <a:pt x="304800" y="248356"/>
                  <a:pt x="304800" y="248356"/>
                </a:cubicBezTo>
                <a:cubicBezTo>
                  <a:pt x="293511" y="252119"/>
                  <a:pt x="267171" y="248356"/>
                  <a:pt x="270934" y="259645"/>
                </a:cubicBezTo>
                <a:cubicBezTo>
                  <a:pt x="276256" y="275610"/>
                  <a:pt x="301478" y="273873"/>
                  <a:pt x="316089" y="282222"/>
                </a:cubicBezTo>
                <a:cubicBezTo>
                  <a:pt x="327869" y="288953"/>
                  <a:pt x="338667" y="297274"/>
                  <a:pt x="349956" y="304800"/>
                </a:cubicBezTo>
                <a:cubicBezTo>
                  <a:pt x="338667" y="316089"/>
                  <a:pt x="330912" y="332738"/>
                  <a:pt x="316089" y="338667"/>
                </a:cubicBezTo>
                <a:cubicBezTo>
                  <a:pt x="291384" y="348549"/>
                  <a:pt x="263493" y="346847"/>
                  <a:pt x="237067" y="349956"/>
                </a:cubicBezTo>
                <a:cubicBezTo>
                  <a:pt x="199509" y="354375"/>
                  <a:pt x="161808" y="357482"/>
                  <a:pt x="124178" y="361245"/>
                </a:cubicBezTo>
                <a:cubicBezTo>
                  <a:pt x="142993" y="365008"/>
                  <a:pt x="161604" y="369997"/>
                  <a:pt x="180623" y="372533"/>
                </a:cubicBezTo>
                <a:cubicBezTo>
                  <a:pt x="218109" y="377531"/>
                  <a:pt x="257150" y="373433"/>
                  <a:pt x="293512" y="383822"/>
                </a:cubicBezTo>
                <a:cubicBezTo>
                  <a:pt x="304954" y="387091"/>
                  <a:pt x="271087" y="391842"/>
                  <a:pt x="259645" y="395111"/>
                </a:cubicBezTo>
                <a:cubicBezTo>
                  <a:pt x="222447" y="405739"/>
                  <a:pt x="196842" y="409929"/>
                  <a:pt x="158045" y="417689"/>
                </a:cubicBezTo>
                <a:cubicBezTo>
                  <a:pt x="233702" y="463084"/>
                  <a:pt x="212218" y="455745"/>
                  <a:pt x="316089" y="485422"/>
                </a:cubicBezTo>
                <a:cubicBezTo>
                  <a:pt x="507885" y="540221"/>
                  <a:pt x="471533" y="532026"/>
                  <a:pt x="598312" y="553156"/>
                </a:cubicBezTo>
                <a:cubicBezTo>
                  <a:pt x="579497" y="564445"/>
                  <a:pt x="563628" y="584214"/>
                  <a:pt x="541867" y="587022"/>
                </a:cubicBezTo>
                <a:cubicBezTo>
                  <a:pt x="276221" y="621298"/>
                  <a:pt x="153103" y="550685"/>
                  <a:pt x="293512" y="620889"/>
                </a:cubicBezTo>
                <a:cubicBezTo>
                  <a:pt x="285986" y="632178"/>
                  <a:pt x="284097" y="651465"/>
                  <a:pt x="270934" y="654756"/>
                </a:cubicBezTo>
                <a:cubicBezTo>
                  <a:pt x="219695" y="667566"/>
                  <a:pt x="63850" y="646430"/>
                  <a:pt x="112889" y="666045"/>
                </a:cubicBezTo>
                <a:cubicBezTo>
                  <a:pt x="179364" y="692634"/>
                  <a:pt x="255882" y="673570"/>
                  <a:pt x="327378" y="677333"/>
                </a:cubicBezTo>
                <a:cubicBezTo>
                  <a:pt x="278460" y="681096"/>
                  <a:pt x="228517" y="677979"/>
                  <a:pt x="180623" y="688622"/>
                </a:cubicBezTo>
                <a:cubicBezTo>
                  <a:pt x="165478" y="691988"/>
                  <a:pt x="210860" y="695649"/>
                  <a:pt x="225778" y="699911"/>
                </a:cubicBezTo>
                <a:cubicBezTo>
                  <a:pt x="237220" y="703180"/>
                  <a:pt x="248356" y="707437"/>
                  <a:pt x="259645" y="711200"/>
                </a:cubicBezTo>
                <a:cubicBezTo>
                  <a:pt x="274697" y="722489"/>
                  <a:pt x="292755" y="730613"/>
                  <a:pt x="304800" y="745067"/>
                </a:cubicBezTo>
                <a:cubicBezTo>
                  <a:pt x="312418" y="754208"/>
                  <a:pt x="310767" y="768290"/>
                  <a:pt x="316089" y="778933"/>
                </a:cubicBezTo>
                <a:cubicBezTo>
                  <a:pt x="322157" y="791068"/>
                  <a:pt x="331141" y="801511"/>
                  <a:pt x="338667" y="812800"/>
                </a:cubicBezTo>
                <a:lnTo>
                  <a:pt x="270934" y="824089"/>
                </a:lnTo>
                <a:cubicBezTo>
                  <a:pt x="270934" y="847888"/>
                  <a:pt x="338667" y="846667"/>
                  <a:pt x="338667" y="846667"/>
                </a:cubicBezTo>
                <a:cubicBezTo>
                  <a:pt x="227410" y="874482"/>
                  <a:pt x="373644" y="840500"/>
                  <a:pt x="158045" y="869245"/>
                </a:cubicBezTo>
                <a:cubicBezTo>
                  <a:pt x="146250" y="870818"/>
                  <a:pt x="135958" y="878850"/>
                  <a:pt x="124178" y="880533"/>
                </a:cubicBezTo>
                <a:cubicBezTo>
                  <a:pt x="83032" y="886411"/>
                  <a:pt x="41393" y="888059"/>
                  <a:pt x="0" y="891822"/>
                </a:cubicBezTo>
                <a:cubicBezTo>
                  <a:pt x="151429" y="913455"/>
                  <a:pt x="14416" y="892390"/>
                  <a:pt x="135467" y="914400"/>
                </a:cubicBezTo>
                <a:cubicBezTo>
                  <a:pt x="222885" y="930294"/>
                  <a:pt x="177354" y="917074"/>
                  <a:pt x="237067" y="936978"/>
                </a:cubicBezTo>
                <a:cubicBezTo>
                  <a:pt x="222015" y="944504"/>
                  <a:pt x="191912" y="942728"/>
                  <a:pt x="191912" y="959556"/>
                </a:cubicBezTo>
                <a:cubicBezTo>
                  <a:pt x="191912" y="975071"/>
                  <a:pt x="221853" y="967802"/>
                  <a:pt x="237067" y="970845"/>
                </a:cubicBezTo>
                <a:cubicBezTo>
                  <a:pt x="259512" y="975334"/>
                  <a:pt x="282222" y="978370"/>
                  <a:pt x="304800" y="982133"/>
                </a:cubicBezTo>
                <a:cubicBezTo>
                  <a:pt x="282222" y="985896"/>
                  <a:pt x="253252" y="977237"/>
                  <a:pt x="237067" y="993422"/>
                </a:cubicBezTo>
                <a:cubicBezTo>
                  <a:pt x="226096" y="1004393"/>
                  <a:pt x="277317" y="989992"/>
                  <a:pt x="282223" y="1004711"/>
                </a:cubicBezTo>
                <a:cubicBezTo>
                  <a:pt x="286600" y="1017841"/>
                  <a:pt x="219002" y="1037074"/>
                  <a:pt x="214489" y="1038578"/>
                </a:cubicBezTo>
                <a:cubicBezTo>
                  <a:pt x="222015" y="1049867"/>
                  <a:pt x="246661" y="1062851"/>
                  <a:pt x="237067" y="1072445"/>
                </a:cubicBezTo>
                <a:cubicBezTo>
                  <a:pt x="220882" y="1088630"/>
                  <a:pt x="192083" y="1081205"/>
                  <a:pt x="169334" y="1083733"/>
                </a:cubicBezTo>
                <a:cubicBezTo>
                  <a:pt x="124299" y="1088737"/>
                  <a:pt x="79023" y="1091259"/>
                  <a:pt x="33867" y="1095022"/>
                </a:cubicBezTo>
                <a:cubicBezTo>
                  <a:pt x="105573" y="1118924"/>
                  <a:pt x="49657" y="1103048"/>
                  <a:pt x="180623" y="1117600"/>
                </a:cubicBezTo>
                <a:cubicBezTo>
                  <a:pt x="210775" y="1120950"/>
                  <a:pt x="240830" y="1125126"/>
                  <a:pt x="270934" y="1128889"/>
                </a:cubicBezTo>
                <a:cubicBezTo>
                  <a:pt x="259645" y="1136415"/>
                  <a:pt x="230999" y="1139332"/>
                  <a:pt x="237067" y="1151467"/>
                </a:cubicBezTo>
                <a:cubicBezTo>
                  <a:pt x="257625" y="1192583"/>
                  <a:pt x="353011" y="1165545"/>
                  <a:pt x="372534" y="1162756"/>
                </a:cubicBezTo>
                <a:cubicBezTo>
                  <a:pt x="383823" y="1155230"/>
                  <a:pt x="397925" y="1150772"/>
                  <a:pt x="406400" y="1140178"/>
                </a:cubicBezTo>
                <a:cubicBezTo>
                  <a:pt x="413834" y="1130886"/>
                  <a:pt x="409275" y="1114725"/>
                  <a:pt x="417689" y="1106311"/>
                </a:cubicBezTo>
                <a:cubicBezTo>
                  <a:pt x="431641" y="1092359"/>
                  <a:pt x="476470" y="1079192"/>
                  <a:pt x="496712" y="1072445"/>
                </a:cubicBezTo>
                <a:cubicBezTo>
                  <a:pt x="470371" y="1064919"/>
                  <a:pt x="443125" y="1060041"/>
                  <a:pt x="417689" y="1049867"/>
                </a:cubicBezTo>
                <a:cubicBezTo>
                  <a:pt x="405092" y="1044828"/>
                  <a:pt x="370392" y="1029208"/>
                  <a:pt x="383823" y="1027289"/>
                </a:cubicBezTo>
                <a:cubicBezTo>
                  <a:pt x="473304" y="1014506"/>
                  <a:pt x="564445" y="1019763"/>
                  <a:pt x="654756" y="1016000"/>
                </a:cubicBezTo>
                <a:cubicBezTo>
                  <a:pt x="592978" y="974815"/>
                  <a:pt x="645639" y="1002887"/>
                  <a:pt x="541867" y="982133"/>
                </a:cubicBezTo>
                <a:cubicBezTo>
                  <a:pt x="530199" y="979799"/>
                  <a:pt x="519668" y="973179"/>
                  <a:pt x="508000" y="970845"/>
                </a:cubicBezTo>
                <a:cubicBezTo>
                  <a:pt x="481909" y="965627"/>
                  <a:pt x="455319" y="963319"/>
                  <a:pt x="428978" y="959556"/>
                </a:cubicBezTo>
                <a:cubicBezTo>
                  <a:pt x="406400" y="948267"/>
                  <a:pt x="384546" y="935398"/>
                  <a:pt x="361245" y="925689"/>
                </a:cubicBezTo>
                <a:cubicBezTo>
                  <a:pt x="339277" y="916535"/>
                  <a:pt x="293512" y="903111"/>
                  <a:pt x="293512" y="903111"/>
                </a:cubicBezTo>
                <a:cubicBezTo>
                  <a:pt x="322045" y="788975"/>
                  <a:pt x="342248" y="830560"/>
                  <a:pt x="259645" y="778933"/>
                </a:cubicBezTo>
                <a:cubicBezTo>
                  <a:pt x="248140" y="771742"/>
                  <a:pt x="237067" y="763882"/>
                  <a:pt x="225778" y="756356"/>
                </a:cubicBezTo>
                <a:cubicBezTo>
                  <a:pt x="278460" y="752593"/>
                  <a:pt x="331859" y="754515"/>
                  <a:pt x="383823" y="745067"/>
                </a:cubicBezTo>
                <a:cubicBezTo>
                  <a:pt x="395531" y="742938"/>
                  <a:pt x="339019" y="738466"/>
                  <a:pt x="349956" y="733778"/>
                </a:cubicBezTo>
                <a:cubicBezTo>
                  <a:pt x="385228" y="718661"/>
                  <a:pt x="462845" y="711200"/>
                  <a:pt x="462845" y="711200"/>
                </a:cubicBezTo>
                <a:cubicBezTo>
                  <a:pt x="440267" y="699911"/>
                  <a:pt x="416916" y="690052"/>
                  <a:pt x="395112" y="677333"/>
                </a:cubicBezTo>
                <a:cubicBezTo>
                  <a:pt x="371673" y="663660"/>
                  <a:pt x="352016" y="643549"/>
                  <a:pt x="327378" y="632178"/>
                </a:cubicBezTo>
                <a:cubicBezTo>
                  <a:pt x="295433" y="617434"/>
                  <a:pt x="229324" y="605794"/>
                  <a:pt x="191912" y="598311"/>
                </a:cubicBezTo>
                <a:cubicBezTo>
                  <a:pt x="206964" y="594548"/>
                  <a:pt x="221802" y="589797"/>
                  <a:pt x="237067" y="587022"/>
                </a:cubicBezTo>
                <a:cubicBezTo>
                  <a:pt x="298075" y="575929"/>
                  <a:pt x="368424" y="570500"/>
                  <a:pt x="428978" y="564445"/>
                </a:cubicBezTo>
                <a:cubicBezTo>
                  <a:pt x="440267" y="556919"/>
                  <a:pt x="450374" y="547212"/>
                  <a:pt x="462845" y="541867"/>
                </a:cubicBezTo>
                <a:cubicBezTo>
                  <a:pt x="511654" y="520948"/>
                  <a:pt x="529224" y="544727"/>
                  <a:pt x="474134" y="508000"/>
                </a:cubicBezTo>
                <a:cubicBezTo>
                  <a:pt x="496712" y="500474"/>
                  <a:pt x="518476" y="489808"/>
                  <a:pt x="541867" y="485422"/>
                </a:cubicBezTo>
                <a:cubicBezTo>
                  <a:pt x="741451" y="448000"/>
                  <a:pt x="595325" y="493941"/>
                  <a:pt x="688623" y="462845"/>
                </a:cubicBezTo>
                <a:cubicBezTo>
                  <a:pt x="615033" y="450580"/>
                  <a:pt x="535122" y="436722"/>
                  <a:pt x="462845" y="428978"/>
                </a:cubicBezTo>
                <a:cubicBezTo>
                  <a:pt x="410330" y="423351"/>
                  <a:pt x="357482" y="421452"/>
                  <a:pt x="304800" y="417689"/>
                </a:cubicBezTo>
                <a:cubicBezTo>
                  <a:pt x="380059" y="413926"/>
                  <a:pt x="455508" y="412928"/>
                  <a:pt x="530578" y="406400"/>
                </a:cubicBezTo>
                <a:cubicBezTo>
                  <a:pt x="542433" y="405369"/>
                  <a:pt x="553802" y="400433"/>
                  <a:pt x="564445" y="395111"/>
                </a:cubicBezTo>
                <a:cubicBezTo>
                  <a:pt x="576580" y="389043"/>
                  <a:pt x="587023" y="380059"/>
                  <a:pt x="598312" y="372533"/>
                </a:cubicBezTo>
                <a:cubicBezTo>
                  <a:pt x="579497" y="365007"/>
                  <a:pt x="546782" y="369615"/>
                  <a:pt x="541867" y="349956"/>
                </a:cubicBezTo>
                <a:cubicBezTo>
                  <a:pt x="537785" y="333630"/>
                  <a:pt x="591105" y="343704"/>
                  <a:pt x="587023" y="327378"/>
                </a:cubicBezTo>
                <a:cubicBezTo>
                  <a:pt x="583115" y="311745"/>
                  <a:pt x="483837" y="295452"/>
                  <a:pt x="474134" y="293511"/>
                </a:cubicBezTo>
                <a:cubicBezTo>
                  <a:pt x="459082" y="285985"/>
                  <a:pt x="445097" y="275769"/>
                  <a:pt x="428978" y="270933"/>
                </a:cubicBezTo>
                <a:cubicBezTo>
                  <a:pt x="407054" y="264356"/>
                  <a:pt x="383690" y="264134"/>
                  <a:pt x="361245" y="259645"/>
                </a:cubicBezTo>
                <a:cubicBezTo>
                  <a:pt x="346031" y="256602"/>
                  <a:pt x="331141" y="252119"/>
                  <a:pt x="316089" y="248356"/>
                </a:cubicBezTo>
                <a:cubicBezTo>
                  <a:pt x="393724" y="196599"/>
                  <a:pt x="375242" y="228943"/>
                  <a:pt x="395112" y="169333"/>
                </a:cubicBezTo>
                <a:cubicBezTo>
                  <a:pt x="372534" y="161807"/>
                  <a:pt x="329533" y="170457"/>
                  <a:pt x="327378" y="146756"/>
                </a:cubicBezTo>
                <a:cubicBezTo>
                  <a:pt x="315125" y="11979"/>
                  <a:pt x="345478" y="51968"/>
                  <a:pt x="293512" y="0"/>
                </a:cubicBezTo>
                <a:lnTo>
                  <a:pt x="293512" y="0"/>
                </a:lnTo>
                <a:lnTo>
                  <a:pt x="349956" y="11289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8" name="Figura a mano libera 117"/>
          <p:cNvSpPr/>
          <p:nvPr/>
        </p:nvSpPr>
        <p:spPr>
          <a:xfrm>
            <a:off x="2810933" y="5157192"/>
            <a:ext cx="936978" cy="1137319"/>
          </a:xfrm>
          <a:custGeom>
            <a:avLst/>
            <a:gdLst>
              <a:gd name="connsiteX0" fmla="*/ 259645 w 936978"/>
              <a:gd name="connsiteY0" fmla="*/ 0 h 1112911"/>
              <a:gd name="connsiteX1" fmla="*/ 259645 w 936978"/>
              <a:gd name="connsiteY1" fmla="*/ 0 h 1112911"/>
              <a:gd name="connsiteX2" fmla="*/ 349956 w 936978"/>
              <a:gd name="connsiteY2" fmla="*/ 33867 h 1112911"/>
              <a:gd name="connsiteX3" fmla="*/ 338667 w 936978"/>
              <a:gd name="connsiteY3" fmla="*/ 67733 h 1112911"/>
              <a:gd name="connsiteX4" fmla="*/ 304800 w 936978"/>
              <a:gd name="connsiteY4" fmla="*/ 101600 h 1112911"/>
              <a:gd name="connsiteX5" fmla="*/ 259645 w 936978"/>
              <a:gd name="connsiteY5" fmla="*/ 112889 h 1112911"/>
              <a:gd name="connsiteX6" fmla="*/ 191911 w 936978"/>
              <a:gd name="connsiteY6" fmla="*/ 135467 h 1112911"/>
              <a:gd name="connsiteX7" fmla="*/ 158045 w 936978"/>
              <a:gd name="connsiteY7" fmla="*/ 146756 h 1112911"/>
              <a:gd name="connsiteX8" fmla="*/ 56445 w 936978"/>
              <a:gd name="connsiteY8" fmla="*/ 203200 h 1112911"/>
              <a:gd name="connsiteX9" fmla="*/ 0 w 936978"/>
              <a:gd name="connsiteY9" fmla="*/ 214489 h 1112911"/>
              <a:gd name="connsiteX10" fmla="*/ 45156 w 936978"/>
              <a:gd name="connsiteY10" fmla="*/ 225778 h 1112911"/>
              <a:gd name="connsiteX11" fmla="*/ 112889 w 936978"/>
              <a:gd name="connsiteY11" fmla="*/ 237067 h 1112911"/>
              <a:gd name="connsiteX12" fmla="*/ 79023 w 936978"/>
              <a:gd name="connsiteY12" fmla="*/ 259644 h 1112911"/>
              <a:gd name="connsiteX13" fmla="*/ 90311 w 936978"/>
              <a:gd name="connsiteY13" fmla="*/ 293511 h 1112911"/>
              <a:gd name="connsiteX14" fmla="*/ 45156 w 936978"/>
              <a:gd name="connsiteY14" fmla="*/ 395111 h 1112911"/>
              <a:gd name="connsiteX15" fmla="*/ 112889 w 936978"/>
              <a:gd name="connsiteY15" fmla="*/ 451556 h 1112911"/>
              <a:gd name="connsiteX16" fmla="*/ 203200 w 936978"/>
              <a:gd name="connsiteY16" fmla="*/ 485422 h 1112911"/>
              <a:gd name="connsiteX17" fmla="*/ 158045 w 936978"/>
              <a:gd name="connsiteY17" fmla="*/ 519289 h 1112911"/>
              <a:gd name="connsiteX18" fmla="*/ 203200 w 936978"/>
              <a:gd name="connsiteY18" fmla="*/ 541867 h 1112911"/>
              <a:gd name="connsiteX19" fmla="*/ 191911 w 936978"/>
              <a:gd name="connsiteY19" fmla="*/ 564444 h 1112911"/>
              <a:gd name="connsiteX20" fmla="*/ 237067 w 936978"/>
              <a:gd name="connsiteY20" fmla="*/ 575733 h 1112911"/>
              <a:gd name="connsiteX21" fmla="*/ 270934 w 936978"/>
              <a:gd name="connsiteY21" fmla="*/ 587022 h 1112911"/>
              <a:gd name="connsiteX22" fmla="*/ 237067 w 936978"/>
              <a:gd name="connsiteY22" fmla="*/ 609600 h 1112911"/>
              <a:gd name="connsiteX23" fmla="*/ 191911 w 936978"/>
              <a:gd name="connsiteY23" fmla="*/ 620889 h 1112911"/>
              <a:gd name="connsiteX24" fmla="*/ 79023 w 936978"/>
              <a:gd name="connsiteY24" fmla="*/ 632178 h 1112911"/>
              <a:gd name="connsiteX25" fmla="*/ 146756 w 936978"/>
              <a:gd name="connsiteY25" fmla="*/ 654756 h 1112911"/>
              <a:gd name="connsiteX26" fmla="*/ 214489 w 936978"/>
              <a:gd name="connsiteY26" fmla="*/ 666044 h 1112911"/>
              <a:gd name="connsiteX27" fmla="*/ 203200 w 936978"/>
              <a:gd name="connsiteY27" fmla="*/ 699911 h 1112911"/>
              <a:gd name="connsiteX28" fmla="*/ 237067 w 936978"/>
              <a:gd name="connsiteY28" fmla="*/ 790222 h 1112911"/>
              <a:gd name="connsiteX29" fmla="*/ 304800 w 936978"/>
              <a:gd name="connsiteY29" fmla="*/ 801511 h 1112911"/>
              <a:gd name="connsiteX30" fmla="*/ 440267 w 936978"/>
              <a:gd name="connsiteY30" fmla="*/ 824089 h 1112911"/>
              <a:gd name="connsiteX31" fmla="*/ 440267 w 936978"/>
              <a:gd name="connsiteY31" fmla="*/ 846667 h 1112911"/>
              <a:gd name="connsiteX32" fmla="*/ 383823 w 936978"/>
              <a:gd name="connsiteY32" fmla="*/ 891822 h 1112911"/>
              <a:gd name="connsiteX33" fmla="*/ 417689 w 936978"/>
              <a:gd name="connsiteY33" fmla="*/ 903111 h 1112911"/>
              <a:gd name="connsiteX34" fmla="*/ 451556 w 936978"/>
              <a:gd name="connsiteY34" fmla="*/ 925689 h 1112911"/>
              <a:gd name="connsiteX35" fmla="*/ 519289 w 936978"/>
              <a:gd name="connsiteY35" fmla="*/ 936978 h 1112911"/>
              <a:gd name="connsiteX36" fmla="*/ 553156 w 936978"/>
              <a:gd name="connsiteY36" fmla="*/ 948267 h 1112911"/>
              <a:gd name="connsiteX37" fmla="*/ 519289 w 936978"/>
              <a:gd name="connsiteY37" fmla="*/ 982133 h 1112911"/>
              <a:gd name="connsiteX38" fmla="*/ 282223 w 936978"/>
              <a:gd name="connsiteY38" fmla="*/ 1016000 h 1112911"/>
              <a:gd name="connsiteX39" fmla="*/ 327378 w 936978"/>
              <a:gd name="connsiteY39" fmla="*/ 1038578 h 1112911"/>
              <a:gd name="connsiteX40" fmla="*/ 383823 w 936978"/>
              <a:gd name="connsiteY40" fmla="*/ 1049867 h 1112911"/>
              <a:gd name="connsiteX41" fmla="*/ 553156 w 936978"/>
              <a:gd name="connsiteY41" fmla="*/ 1072444 h 1112911"/>
              <a:gd name="connsiteX42" fmla="*/ 790223 w 936978"/>
              <a:gd name="connsiteY42" fmla="*/ 1083733 h 1112911"/>
              <a:gd name="connsiteX43" fmla="*/ 835378 w 936978"/>
              <a:gd name="connsiteY43" fmla="*/ 1061156 h 1112911"/>
              <a:gd name="connsiteX44" fmla="*/ 936978 w 936978"/>
              <a:gd name="connsiteY44" fmla="*/ 1038578 h 1112911"/>
              <a:gd name="connsiteX45" fmla="*/ 891823 w 936978"/>
              <a:gd name="connsiteY45" fmla="*/ 1016000 h 1112911"/>
              <a:gd name="connsiteX46" fmla="*/ 857956 w 936978"/>
              <a:gd name="connsiteY46" fmla="*/ 993422 h 1112911"/>
              <a:gd name="connsiteX47" fmla="*/ 801511 w 936978"/>
              <a:gd name="connsiteY47" fmla="*/ 982133 h 1112911"/>
              <a:gd name="connsiteX48" fmla="*/ 699911 w 936978"/>
              <a:gd name="connsiteY48" fmla="*/ 959556 h 1112911"/>
              <a:gd name="connsiteX49" fmla="*/ 654756 w 936978"/>
              <a:gd name="connsiteY49" fmla="*/ 936978 h 1112911"/>
              <a:gd name="connsiteX50" fmla="*/ 541867 w 936978"/>
              <a:gd name="connsiteY50" fmla="*/ 914400 h 1112911"/>
              <a:gd name="connsiteX51" fmla="*/ 598311 w 936978"/>
              <a:gd name="connsiteY51" fmla="*/ 869244 h 1112911"/>
              <a:gd name="connsiteX52" fmla="*/ 666045 w 936978"/>
              <a:gd name="connsiteY52" fmla="*/ 824089 h 1112911"/>
              <a:gd name="connsiteX53" fmla="*/ 756356 w 936978"/>
              <a:gd name="connsiteY53" fmla="*/ 778933 h 1112911"/>
              <a:gd name="connsiteX54" fmla="*/ 699911 w 936978"/>
              <a:gd name="connsiteY54" fmla="*/ 699911 h 1112911"/>
              <a:gd name="connsiteX55" fmla="*/ 767645 w 936978"/>
              <a:gd name="connsiteY55" fmla="*/ 666044 h 1112911"/>
              <a:gd name="connsiteX56" fmla="*/ 745067 w 936978"/>
              <a:gd name="connsiteY56" fmla="*/ 632178 h 1112911"/>
              <a:gd name="connsiteX57" fmla="*/ 835378 w 936978"/>
              <a:gd name="connsiteY57" fmla="*/ 553156 h 1112911"/>
              <a:gd name="connsiteX58" fmla="*/ 745067 w 936978"/>
              <a:gd name="connsiteY58" fmla="*/ 496711 h 1112911"/>
              <a:gd name="connsiteX59" fmla="*/ 699911 w 936978"/>
              <a:gd name="connsiteY59" fmla="*/ 474133 h 1112911"/>
              <a:gd name="connsiteX60" fmla="*/ 485423 w 936978"/>
              <a:gd name="connsiteY60" fmla="*/ 406400 h 1112911"/>
              <a:gd name="connsiteX61" fmla="*/ 428978 w 936978"/>
              <a:gd name="connsiteY61" fmla="*/ 383822 h 1112911"/>
              <a:gd name="connsiteX62" fmla="*/ 519289 w 936978"/>
              <a:gd name="connsiteY62" fmla="*/ 372533 h 1112911"/>
              <a:gd name="connsiteX63" fmla="*/ 733778 w 936978"/>
              <a:gd name="connsiteY63" fmla="*/ 349956 h 1112911"/>
              <a:gd name="connsiteX64" fmla="*/ 688623 w 936978"/>
              <a:gd name="connsiteY64" fmla="*/ 259644 h 1112911"/>
              <a:gd name="connsiteX65" fmla="*/ 587023 w 936978"/>
              <a:gd name="connsiteY65" fmla="*/ 203200 h 1112911"/>
              <a:gd name="connsiteX66" fmla="*/ 541867 w 936978"/>
              <a:gd name="connsiteY66" fmla="*/ 191911 h 1112911"/>
              <a:gd name="connsiteX67" fmla="*/ 417689 w 936978"/>
              <a:gd name="connsiteY67" fmla="*/ 169333 h 1112911"/>
              <a:gd name="connsiteX68" fmla="*/ 428978 w 936978"/>
              <a:gd name="connsiteY68" fmla="*/ 135467 h 1112911"/>
              <a:gd name="connsiteX69" fmla="*/ 304800 w 936978"/>
              <a:gd name="connsiteY69" fmla="*/ 101600 h 1112911"/>
              <a:gd name="connsiteX70" fmla="*/ 361245 w 936978"/>
              <a:gd name="connsiteY70" fmla="*/ 90311 h 1112911"/>
              <a:gd name="connsiteX71" fmla="*/ 428978 w 936978"/>
              <a:gd name="connsiteY71" fmla="*/ 56444 h 1112911"/>
              <a:gd name="connsiteX72" fmla="*/ 349956 w 936978"/>
              <a:gd name="connsiteY72" fmla="*/ 22578 h 1112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936978" h="1112911">
                <a:moveTo>
                  <a:pt x="259645" y="0"/>
                </a:moveTo>
                <a:lnTo>
                  <a:pt x="259645" y="0"/>
                </a:lnTo>
                <a:cubicBezTo>
                  <a:pt x="289749" y="11289"/>
                  <a:pt x="325545" y="12944"/>
                  <a:pt x="349956" y="33867"/>
                </a:cubicBezTo>
                <a:cubicBezTo>
                  <a:pt x="358991" y="41611"/>
                  <a:pt x="345268" y="57832"/>
                  <a:pt x="338667" y="67733"/>
                </a:cubicBezTo>
                <a:cubicBezTo>
                  <a:pt x="329811" y="81017"/>
                  <a:pt x="318662" y="93679"/>
                  <a:pt x="304800" y="101600"/>
                </a:cubicBezTo>
                <a:cubicBezTo>
                  <a:pt x="291329" y="109298"/>
                  <a:pt x="274506" y="108431"/>
                  <a:pt x="259645" y="112889"/>
                </a:cubicBezTo>
                <a:cubicBezTo>
                  <a:pt x="236849" y="119728"/>
                  <a:pt x="214489" y="127941"/>
                  <a:pt x="191911" y="135467"/>
                </a:cubicBezTo>
                <a:cubicBezTo>
                  <a:pt x="180622" y="139230"/>
                  <a:pt x="167946" y="140156"/>
                  <a:pt x="158045" y="146756"/>
                </a:cubicBezTo>
                <a:cubicBezTo>
                  <a:pt x="107600" y="180385"/>
                  <a:pt x="104130" y="191279"/>
                  <a:pt x="56445" y="203200"/>
                </a:cubicBezTo>
                <a:cubicBezTo>
                  <a:pt x="37830" y="207854"/>
                  <a:pt x="18815" y="210726"/>
                  <a:pt x="0" y="214489"/>
                </a:cubicBezTo>
                <a:cubicBezTo>
                  <a:pt x="15052" y="218252"/>
                  <a:pt x="29942" y="222735"/>
                  <a:pt x="45156" y="225778"/>
                </a:cubicBezTo>
                <a:cubicBezTo>
                  <a:pt x="67601" y="230267"/>
                  <a:pt x="96704" y="220882"/>
                  <a:pt x="112889" y="237067"/>
                </a:cubicBezTo>
                <a:cubicBezTo>
                  <a:pt x="122483" y="246660"/>
                  <a:pt x="90312" y="252118"/>
                  <a:pt x="79023" y="259644"/>
                </a:cubicBezTo>
                <a:cubicBezTo>
                  <a:pt x="82786" y="270933"/>
                  <a:pt x="91625" y="281684"/>
                  <a:pt x="90311" y="293511"/>
                </a:cubicBezTo>
                <a:cubicBezTo>
                  <a:pt x="84937" y="341875"/>
                  <a:pt x="68682" y="359822"/>
                  <a:pt x="45156" y="395111"/>
                </a:cubicBezTo>
                <a:cubicBezTo>
                  <a:pt x="181618" y="463344"/>
                  <a:pt x="17145" y="371770"/>
                  <a:pt x="112889" y="451556"/>
                </a:cubicBezTo>
                <a:cubicBezTo>
                  <a:pt x="138187" y="472637"/>
                  <a:pt x="172821" y="477827"/>
                  <a:pt x="203200" y="485422"/>
                </a:cubicBezTo>
                <a:cubicBezTo>
                  <a:pt x="188148" y="496711"/>
                  <a:pt x="174381" y="509954"/>
                  <a:pt x="158045" y="519289"/>
                </a:cubicBezTo>
                <a:cubicBezTo>
                  <a:pt x="118639" y="541807"/>
                  <a:pt x="68340" y="522601"/>
                  <a:pt x="203200" y="541867"/>
                </a:cubicBezTo>
                <a:cubicBezTo>
                  <a:pt x="295273" y="572558"/>
                  <a:pt x="191911" y="531370"/>
                  <a:pt x="191911" y="564444"/>
                </a:cubicBezTo>
                <a:cubicBezTo>
                  <a:pt x="191911" y="579959"/>
                  <a:pt x="222149" y="571471"/>
                  <a:pt x="237067" y="575733"/>
                </a:cubicBezTo>
                <a:cubicBezTo>
                  <a:pt x="248509" y="579002"/>
                  <a:pt x="259645" y="583259"/>
                  <a:pt x="270934" y="587022"/>
                </a:cubicBezTo>
                <a:cubicBezTo>
                  <a:pt x="18480" y="612268"/>
                  <a:pt x="200177" y="585006"/>
                  <a:pt x="237067" y="609600"/>
                </a:cubicBezTo>
                <a:cubicBezTo>
                  <a:pt x="249976" y="618206"/>
                  <a:pt x="207270" y="618695"/>
                  <a:pt x="191911" y="620889"/>
                </a:cubicBezTo>
                <a:cubicBezTo>
                  <a:pt x="154474" y="626237"/>
                  <a:pt x="116652" y="628415"/>
                  <a:pt x="79023" y="632178"/>
                </a:cubicBezTo>
                <a:cubicBezTo>
                  <a:pt x="101601" y="639704"/>
                  <a:pt x="123668" y="648984"/>
                  <a:pt x="146756" y="654756"/>
                </a:cubicBezTo>
                <a:cubicBezTo>
                  <a:pt x="168962" y="660307"/>
                  <a:pt x="196616" y="651745"/>
                  <a:pt x="214489" y="666044"/>
                </a:cubicBezTo>
                <a:cubicBezTo>
                  <a:pt x="223781" y="673478"/>
                  <a:pt x="206963" y="688622"/>
                  <a:pt x="203200" y="699911"/>
                </a:cubicBezTo>
                <a:cubicBezTo>
                  <a:pt x="206709" y="717458"/>
                  <a:pt x="211228" y="777302"/>
                  <a:pt x="237067" y="790222"/>
                </a:cubicBezTo>
                <a:cubicBezTo>
                  <a:pt x="257540" y="800458"/>
                  <a:pt x="282280" y="797416"/>
                  <a:pt x="304800" y="801511"/>
                </a:cubicBezTo>
                <a:cubicBezTo>
                  <a:pt x="425851" y="823520"/>
                  <a:pt x="288841" y="802456"/>
                  <a:pt x="440267" y="824089"/>
                </a:cubicBezTo>
                <a:cubicBezTo>
                  <a:pt x="362857" y="849892"/>
                  <a:pt x="427365" y="820864"/>
                  <a:pt x="440267" y="846667"/>
                </a:cubicBezTo>
                <a:cubicBezTo>
                  <a:pt x="460061" y="886254"/>
                  <a:pt x="393597" y="889378"/>
                  <a:pt x="383823" y="891822"/>
                </a:cubicBezTo>
                <a:cubicBezTo>
                  <a:pt x="395112" y="895585"/>
                  <a:pt x="407046" y="897789"/>
                  <a:pt x="417689" y="903111"/>
                </a:cubicBezTo>
                <a:cubicBezTo>
                  <a:pt x="429824" y="909179"/>
                  <a:pt x="438685" y="921398"/>
                  <a:pt x="451556" y="925689"/>
                </a:cubicBezTo>
                <a:cubicBezTo>
                  <a:pt x="473270" y="932927"/>
                  <a:pt x="496945" y="932013"/>
                  <a:pt x="519289" y="936978"/>
                </a:cubicBezTo>
                <a:cubicBezTo>
                  <a:pt x="530905" y="939559"/>
                  <a:pt x="541867" y="944504"/>
                  <a:pt x="553156" y="948267"/>
                </a:cubicBezTo>
                <a:cubicBezTo>
                  <a:pt x="541867" y="959556"/>
                  <a:pt x="533823" y="975527"/>
                  <a:pt x="519289" y="982133"/>
                </a:cubicBezTo>
                <a:cubicBezTo>
                  <a:pt x="456079" y="1010864"/>
                  <a:pt x="341807" y="1011417"/>
                  <a:pt x="282223" y="1016000"/>
                </a:cubicBezTo>
                <a:cubicBezTo>
                  <a:pt x="297275" y="1023526"/>
                  <a:pt x="311413" y="1033256"/>
                  <a:pt x="327378" y="1038578"/>
                </a:cubicBezTo>
                <a:cubicBezTo>
                  <a:pt x="345581" y="1044646"/>
                  <a:pt x="364896" y="1046713"/>
                  <a:pt x="383823" y="1049867"/>
                </a:cubicBezTo>
                <a:cubicBezTo>
                  <a:pt x="430579" y="1057660"/>
                  <a:pt x="507474" y="1066734"/>
                  <a:pt x="553156" y="1072444"/>
                </a:cubicBezTo>
                <a:cubicBezTo>
                  <a:pt x="674556" y="1112911"/>
                  <a:pt x="597143" y="1096605"/>
                  <a:pt x="790223" y="1083733"/>
                </a:cubicBezTo>
                <a:cubicBezTo>
                  <a:pt x="805275" y="1076207"/>
                  <a:pt x="819621" y="1067065"/>
                  <a:pt x="835378" y="1061156"/>
                </a:cubicBezTo>
                <a:cubicBezTo>
                  <a:pt x="853598" y="1054324"/>
                  <a:pt x="921651" y="1041643"/>
                  <a:pt x="936978" y="1038578"/>
                </a:cubicBezTo>
                <a:cubicBezTo>
                  <a:pt x="921926" y="1031052"/>
                  <a:pt x="906434" y="1024349"/>
                  <a:pt x="891823" y="1016000"/>
                </a:cubicBezTo>
                <a:cubicBezTo>
                  <a:pt x="880043" y="1009268"/>
                  <a:pt x="870660" y="998186"/>
                  <a:pt x="857956" y="993422"/>
                </a:cubicBezTo>
                <a:cubicBezTo>
                  <a:pt x="839990" y="986685"/>
                  <a:pt x="820242" y="986295"/>
                  <a:pt x="801511" y="982133"/>
                </a:cubicBezTo>
                <a:cubicBezTo>
                  <a:pt x="658091" y="950262"/>
                  <a:pt x="870074" y="993586"/>
                  <a:pt x="699911" y="959556"/>
                </a:cubicBezTo>
                <a:cubicBezTo>
                  <a:pt x="684859" y="952030"/>
                  <a:pt x="670513" y="942887"/>
                  <a:pt x="654756" y="936978"/>
                </a:cubicBezTo>
                <a:cubicBezTo>
                  <a:pt x="627812" y="926874"/>
                  <a:pt x="565277" y="918302"/>
                  <a:pt x="541867" y="914400"/>
                </a:cubicBezTo>
                <a:cubicBezTo>
                  <a:pt x="618136" y="888977"/>
                  <a:pt x="535463" y="924236"/>
                  <a:pt x="598311" y="869244"/>
                </a:cubicBezTo>
                <a:cubicBezTo>
                  <a:pt x="618732" y="851375"/>
                  <a:pt x="642485" y="837552"/>
                  <a:pt x="666045" y="824089"/>
                </a:cubicBezTo>
                <a:cubicBezTo>
                  <a:pt x="695267" y="807391"/>
                  <a:pt x="756356" y="778933"/>
                  <a:pt x="756356" y="778933"/>
                </a:cubicBezTo>
                <a:cubicBezTo>
                  <a:pt x="678722" y="727177"/>
                  <a:pt x="680043" y="759521"/>
                  <a:pt x="699911" y="699911"/>
                </a:cubicBezTo>
                <a:cubicBezTo>
                  <a:pt x="620657" y="647073"/>
                  <a:pt x="695347" y="707357"/>
                  <a:pt x="767645" y="666044"/>
                </a:cubicBezTo>
                <a:cubicBezTo>
                  <a:pt x="779425" y="659313"/>
                  <a:pt x="752593" y="643467"/>
                  <a:pt x="745067" y="632178"/>
                </a:cubicBezTo>
                <a:cubicBezTo>
                  <a:pt x="824089" y="579496"/>
                  <a:pt x="797748" y="609600"/>
                  <a:pt x="835378" y="553156"/>
                </a:cubicBezTo>
                <a:cubicBezTo>
                  <a:pt x="780207" y="479594"/>
                  <a:pt x="829946" y="525004"/>
                  <a:pt x="745067" y="496711"/>
                </a:cubicBezTo>
                <a:cubicBezTo>
                  <a:pt x="729102" y="491389"/>
                  <a:pt x="715668" y="480042"/>
                  <a:pt x="699911" y="474133"/>
                </a:cubicBezTo>
                <a:cubicBezTo>
                  <a:pt x="452122" y="381212"/>
                  <a:pt x="659901" y="464560"/>
                  <a:pt x="485423" y="406400"/>
                </a:cubicBezTo>
                <a:cubicBezTo>
                  <a:pt x="466199" y="399992"/>
                  <a:pt x="447793" y="391348"/>
                  <a:pt x="428978" y="383822"/>
                </a:cubicBezTo>
                <a:lnTo>
                  <a:pt x="519289" y="372533"/>
                </a:lnTo>
                <a:cubicBezTo>
                  <a:pt x="606950" y="362220"/>
                  <a:pt x="644166" y="358916"/>
                  <a:pt x="733778" y="349956"/>
                </a:cubicBezTo>
                <a:cubicBezTo>
                  <a:pt x="725590" y="329486"/>
                  <a:pt x="709432" y="277852"/>
                  <a:pt x="688623" y="259644"/>
                </a:cubicBezTo>
                <a:cubicBezTo>
                  <a:pt x="649423" y="225344"/>
                  <a:pt x="629777" y="215416"/>
                  <a:pt x="587023" y="203200"/>
                </a:cubicBezTo>
                <a:cubicBezTo>
                  <a:pt x="572105" y="198938"/>
                  <a:pt x="556785" y="196173"/>
                  <a:pt x="541867" y="191911"/>
                </a:cubicBezTo>
                <a:cubicBezTo>
                  <a:pt x="460656" y="168708"/>
                  <a:pt x="567133" y="188014"/>
                  <a:pt x="417689" y="169333"/>
                </a:cubicBezTo>
                <a:cubicBezTo>
                  <a:pt x="421452" y="158044"/>
                  <a:pt x="437392" y="143881"/>
                  <a:pt x="428978" y="135467"/>
                </a:cubicBezTo>
                <a:cubicBezTo>
                  <a:pt x="414655" y="121144"/>
                  <a:pt x="326845" y="106009"/>
                  <a:pt x="304800" y="101600"/>
                </a:cubicBezTo>
                <a:cubicBezTo>
                  <a:pt x="323615" y="97837"/>
                  <a:pt x="344083" y="98892"/>
                  <a:pt x="361245" y="90311"/>
                </a:cubicBezTo>
                <a:cubicBezTo>
                  <a:pt x="444943" y="48461"/>
                  <a:pt x="349553" y="56444"/>
                  <a:pt x="428978" y="56444"/>
                </a:cubicBezTo>
                <a:lnTo>
                  <a:pt x="349956" y="22578"/>
                </a:lnTo>
              </a:path>
            </a:pathLst>
          </a:custGeom>
          <a:solidFill>
            <a:srgbClr val="00B0F0"/>
          </a:solidFill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20" name="Immagine 119" descr="pipotto1.gif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539552" y="1124744"/>
            <a:ext cx="864096" cy="977257"/>
          </a:xfrm>
          <a:prstGeom prst="rect">
            <a:avLst/>
          </a:prstGeom>
        </p:spPr>
      </p:pic>
      <p:sp>
        <p:nvSpPr>
          <p:cNvPr id="121" name="Corda 120"/>
          <p:cNvSpPr/>
          <p:nvPr/>
        </p:nvSpPr>
        <p:spPr>
          <a:xfrm rot="8092988">
            <a:off x="853569" y="1234094"/>
            <a:ext cx="164214" cy="141564"/>
          </a:xfrm>
          <a:prstGeom prst="chord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22" name="Immagine 121" descr="pipotto2.gif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1115616" y="1196752"/>
            <a:ext cx="864096" cy="977257"/>
          </a:xfrm>
          <a:prstGeom prst="rect">
            <a:avLst/>
          </a:prstGeom>
        </p:spPr>
      </p:pic>
      <p:sp>
        <p:nvSpPr>
          <p:cNvPr id="123" name="Corda 122"/>
          <p:cNvSpPr/>
          <p:nvPr/>
        </p:nvSpPr>
        <p:spPr>
          <a:xfrm rot="1058892">
            <a:off x="1451594" y="1221937"/>
            <a:ext cx="186294" cy="129820"/>
          </a:xfrm>
          <a:prstGeom prst="chord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24" name="Immagine 123" descr="pipotto3.gif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1691680" y="1124744"/>
            <a:ext cx="939267" cy="899747"/>
          </a:xfrm>
          <a:prstGeom prst="rect">
            <a:avLst/>
          </a:prstGeom>
        </p:spPr>
      </p:pic>
      <p:sp>
        <p:nvSpPr>
          <p:cNvPr id="125" name="Corda 124"/>
          <p:cNvSpPr/>
          <p:nvPr/>
        </p:nvSpPr>
        <p:spPr>
          <a:xfrm rot="7659140">
            <a:off x="2083415" y="1227123"/>
            <a:ext cx="153038" cy="155284"/>
          </a:xfrm>
          <a:prstGeom prst="chord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4" name="Nuvola 113"/>
          <p:cNvSpPr/>
          <p:nvPr/>
        </p:nvSpPr>
        <p:spPr>
          <a:xfrm>
            <a:off x="2699792" y="2420888"/>
            <a:ext cx="504056" cy="648072"/>
          </a:xfrm>
          <a:prstGeom prst="cloud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3" name="Figura a mano libera 112"/>
          <p:cNvSpPr/>
          <p:nvPr/>
        </p:nvSpPr>
        <p:spPr>
          <a:xfrm>
            <a:off x="2843808" y="3933056"/>
            <a:ext cx="359547" cy="1212185"/>
          </a:xfrm>
          <a:custGeom>
            <a:avLst/>
            <a:gdLst>
              <a:gd name="connsiteX0" fmla="*/ 3131 w 359547"/>
              <a:gd name="connsiteY0" fmla="*/ 146755 h 1140177"/>
              <a:gd name="connsiteX1" fmla="*/ 3131 w 359547"/>
              <a:gd name="connsiteY1" fmla="*/ 146755 h 1140177"/>
              <a:gd name="connsiteX2" fmla="*/ 25709 w 359547"/>
              <a:gd name="connsiteY2" fmla="*/ 293511 h 1140177"/>
              <a:gd name="connsiteX3" fmla="*/ 36998 w 359547"/>
              <a:gd name="connsiteY3" fmla="*/ 361244 h 1140177"/>
              <a:gd name="connsiteX4" fmla="*/ 48287 w 359547"/>
              <a:gd name="connsiteY4" fmla="*/ 395111 h 1140177"/>
              <a:gd name="connsiteX5" fmla="*/ 59575 w 359547"/>
              <a:gd name="connsiteY5" fmla="*/ 451555 h 1140177"/>
              <a:gd name="connsiteX6" fmla="*/ 82153 w 359547"/>
              <a:gd name="connsiteY6" fmla="*/ 519288 h 1140177"/>
              <a:gd name="connsiteX7" fmla="*/ 104731 w 359547"/>
              <a:gd name="connsiteY7" fmla="*/ 598311 h 1140177"/>
              <a:gd name="connsiteX8" fmla="*/ 116020 w 359547"/>
              <a:gd name="connsiteY8" fmla="*/ 643466 h 1140177"/>
              <a:gd name="connsiteX9" fmla="*/ 138598 w 359547"/>
              <a:gd name="connsiteY9" fmla="*/ 711200 h 1140177"/>
              <a:gd name="connsiteX10" fmla="*/ 149887 w 359547"/>
              <a:gd name="connsiteY10" fmla="*/ 767644 h 1140177"/>
              <a:gd name="connsiteX11" fmla="*/ 161175 w 359547"/>
              <a:gd name="connsiteY11" fmla="*/ 1016000 h 1140177"/>
              <a:gd name="connsiteX12" fmla="*/ 195042 w 359547"/>
              <a:gd name="connsiteY12" fmla="*/ 1128888 h 1140177"/>
              <a:gd name="connsiteX13" fmla="*/ 262775 w 359547"/>
              <a:gd name="connsiteY13" fmla="*/ 1140177 h 1140177"/>
              <a:gd name="connsiteX14" fmla="*/ 285353 w 359547"/>
              <a:gd name="connsiteY14" fmla="*/ 925688 h 1140177"/>
              <a:gd name="connsiteX15" fmla="*/ 274064 w 359547"/>
              <a:gd name="connsiteY15" fmla="*/ 891822 h 1140177"/>
              <a:gd name="connsiteX16" fmla="*/ 262775 w 359547"/>
              <a:gd name="connsiteY16" fmla="*/ 846666 h 1140177"/>
              <a:gd name="connsiteX17" fmla="*/ 240198 w 359547"/>
              <a:gd name="connsiteY17" fmla="*/ 778933 h 1140177"/>
              <a:gd name="connsiteX18" fmla="*/ 228909 w 359547"/>
              <a:gd name="connsiteY18" fmla="*/ 745066 h 1140177"/>
              <a:gd name="connsiteX19" fmla="*/ 217620 w 359547"/>
              <a:gd name="connsiteY19" fmla="*/ 699911 h 1140177"/>
              <a:gd name="connsiteX20" fmla="*/ 240198 w 359547"/>
              <a:gd name="connsiteY20" fmla="*/ 338666 h 1140177"/>
              <a:gd name="connsiteX21" fmla="*/ 251487 w 359547"/>
              <a:gd name="connsiteY21" fmla="*/ 304800 h 1140177"/>
              <a:gd name="connsiteX22" fmla="*/ 262775 w 359547"/>
              <a:gd name="connsiteY22" fmla="*/ 248355 h 1140177"/>
              <a:gd name="connsiteX23" fmla="*/ 251487 w 359547"/>
              <a:gd name="connsiteY23" fmla="*/ 112888 h 1140177"/>
              <a:gd name="connsiteX24" fmla="*/ 240198 w 359547"/>
              <a:gd name="connsiteY24" fmla="*/ 79022 h 1140177"/>
              <a:gd name="connsiteX25" fmla="*/ 206331 w 359547"/>
              <a:gd name="connsiteY25" fmla="*/ 56444 h 1140177"/>
              <a:gd name="connsiteX26" fmla="*/ 195042 w 359547"/>
              <a:gd name="connsiteY26" fmla="*/ 22577 h 1140177"/>
              <a:gd name="connsiteX27" fmla="*/ 127309 w 359547"/>
              <a:gd name="connsiteY27" fmla="*/ 0 h 1140177"/>
              <a:gd name="connsiteX28" fmla="*/ 104731 w 359547"/>
              <a:gd name="connsiteY28" fmla="*/ 33866 h 1140177"/>
              <a:gd name="connsiteX29" fmla="*/ 70864 w 359547"/>
              <a:gd name="connsiteY29" fmla="*/ 56444 h 1140177"/>
              <a:gd name="connsiteX30" fmla="*/ 59575 w 359547"/>
              <a:gd name="connsiteY30" fmla="*/ 90311 h 1140177"/>
              <a:gd name="connsiteX31" fmla="*/ 36998 w 359547"/>
              <a:gd name="connsiteY31" fmla="*/ 124177 h 1140177"/>
              <a:gd name="connsiteX32" fmla="*/ 3131 w 359547"/>
              <a:gd name="connsiteY32" fmla="*/ 146755 h 1140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59547" h="1140177">
                <a:moveTo>
                  <a:pt x="3131" y="146755"/>
                </a:moveTo>
                <a:lnTo>
                  <a:pt x="3131" y="146755"/>
                </a:lnTo>
                <a:cubicBezTo>
                  <a:pt x="26869" y="360395"/>
                  <a:pt x="1267" y="171304"/>
                  <a:pt x="25709" y="293511"/>
                </a:cubicBezTo>
                <a:cubicBezTo>
                  <a:pt x="30198" y="315956"/>
                  <a:pt x="32033" y="338900"/>
                  <a:pt x="36998" y="361244"/>
                </a:cubicBezTo>
                <a:cubicBezTo>
                  <a:pt x="39579" y="372860"/>
                  <a:pt x="45401" y="383567"/>
                  <a:pt x="48287" y="395111"/>
                </a:cubicBezTo>
                <a:cubicBezTo>
                  <a:pt x="52940" y="413725"/>
                  <a:pt x="54527" y="433044"/>
                  <a:pt x="59575" y="451555"/>
                </a:cubicBezTo>
                <a:cubicBezTo>
                  <a:pt x="65837" y="474515"/>
                  <a:pt x="76381" y="496200"/>
                  <a:pt x="82153" y="519288"/>
                </a:cubicBezTo>
                <a:cubicBezTo>
                  <a:pt x="117441" y="660438"/>
                  <a:pt x="72343" y="484955"/>
                  <a:pt x="104731" y="598311"/>
                </a:cubicBezTo>
                <a:cubicBezTo>
                  <a:pt x="108993" y="613229"/>
                  <a:pt x="111562" y="628605"/>
                  <a:pt x="116020" y="643466"/>
                </a:cubicBezTo>
                <a:cubicBezTo>
                  <a:pt x="122859" y="666262"/>
                  <a:pt x="133930" y="687863"/>
                  <a:pt x="138598" y="711200"/>
                </a:cubicBezTo>
                <a:lnTo>
                  <a:pt x="149887" y="767644"/>
                </a:lnTo>
                <a:cubicBezTo>
                  <a:pt x="153650" y="850429"/>
                  <a:pt x="154819" y="933373"/>
                  <a:pt x="161175" y="1016000"/>
                </a:cubicBezTo>
                <a:cubicBezTo>
                  <a:pt x="162315" y="1030825"/>
                  <a:pt x="191979" y="1128378"/>
                  <a:pt x="195042" y="1128888"/>
                </a:cubicBezTo>
                <a:lnTo>
                  <a:pt x="262775" y="1140177"/>
                </a:lnTo>
                <a:cubicBezTo>
                  <a:pt x="359547" y="1107920"/>
                  <a:pt x="305575" y="1138012"/>
                  <a:pt x="285353" y="925688"/>
                </a:cubicBezTo>
                <a:cubicBezTo>
                  <a:pt x="284225" y="913842"/>
                  <a:pt x="277333" y="903263"/>
                  <a:pt x="274064" y="891822"/>
                </a:cubicBezTo>
                <a:cubicBezTo>
                  <a:pt x="269802" y="876904"/>
                  <a:pt x="267233" y="861527"/>
                  <a:pt x="262775" y="846666"/>
                </a:cubicBezTo>
                <a:cubicBezTo>
                  <a:pt x="255937" y="823871"/>
                  <a:pt x="247724" y="801511"/>
                  <a:pt x="240198" y="778933"/>
                </a:cubicBezTo>
                <a:cubicBezTo>
                  <a:pt x="236435" y="767644"/>
                  <a:pt x="231795" y="756610"/>
                  <a:pt x="228909" y="745066"/>
                </a:cubicBezTo>
                <a:lnTo>
                  <a:pt x="217620" y="699911"/>
                </a:lnTo>
                <a:cubicBezTo>
                  <a:pt x="219850" y="659773"/>
                  <a:pt x="233410" y="396365"/>
                  <a:pt x="240198" y="338666"/>
                </a:cubicBezTo>
                <a:cubicBezTo>
                  <a:pt x="241588" y="326848"/>
                  <a:pt x="248601" y="316344"/>
                  <a:pt x="251487" y="304800"/>
                </a:cubicBezTo>
                <a:cubicBezTo>
                  <a:pt x="256141" y="286185"/>
                  <a:pt x="259012" y="267170"/>
                  <a:pt x="262775" y="248355"/>
                </a:cubicBezTo>
                <a:cubicBezTo>
                  <a:pt x="259012" y="203199"/>
                  <a:pt x="257475" y="157803"/>
                  <a:pt x="251487" y="112888"/>
                </a:cubicBezTo>
                <a:cubicBezTo>
                  <a:pt x="249914" y="101093"/>
                  <a:pt x="247632" y="88314"/>
                  <a:pt x="240198" y="79022"/>
                </a:cubicBezTo>
                <a:cubicBezTo>
                  <a:pt x="231722" y="68427"/>
                  <a:pt x="217620" y="63970"/>
                  <a:pt x="206331" y="56444"/>
                </a:cubicBezTo>
                <a:cubicBezTo>
                  <a:pt x="202568" y="45155"/>
                  <a:pt x="204725" y="29494"/>
                  <a:pt x="195042" y="22577"/>
                </a:cubicBezTo>
                <a:cubicBezTo>
                  <a:pt x="175676" y="8744"/>
                  <a:pt x="127309" y="0"/>
                  <a:pt x="127309" y="0"/>
                </a:cubicBezTo>
                <a:cubicBezTo>
                  <a:pt x="119783" y="11289"/>
                  <a:pt x="114325" y="24272"/>
                  <a:pt x="104731" y="33866"/>
                </a:cubicBezTo>
                <a:cubicBezTo>
                  <a:pt x="95137" y="43460"/>
                  <a:pt x="79340" y="45849"/>
                  <a:pt x="70864" y="56444"/>
                </a:cubicBezTo>
                <a:cubicBezTo>
                  <a:pt x="63430" y="65736"/>
                  <a:pt x="64897" y="79668"/>
                  <a:pt x="59575" y="90311"/>
                </a:cubicBezTo>
                <a:cubicBezTo>
                  <a:pt x="53508" y="102446"/>
                  <a:pt x="46591" y="114584"/>
                  <a:pt x="36998" y="124177"/>
                </a:cubicBezTo>
                <a:cubicBezTo>
                  <a:pt x="0" y="161175"/>
                  <a:pt x="8776" y="142992"/>
                  <a:pt x="3131" y="14675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2" name="Dati memorizzati 111"/>
          <p:cNvSpPr/>
          <p:nvPr/>
        </p:nvSpPr>
        <p:spPr>
          <a:xfrm rot="5400000">
            <a:off x="2247695" y="3170888"/>
            <a:ext cx="1440160" cy="864096"/>
          </a:xfrm>
          <a:prstGeom prst="flowChartOnlineStorag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6" name="Figura a mano libera 125"/>
          <p:cNvSpPr/>
          <p:nvPr/>
        </p:nvSpPr>
        <p:spPr>
          <a:xfrm>
            <a:off x="323528" y="0"/>
            <a:ext cx="432828" cy="188640"/>
          </a:xfrm>
          <a:custGeom>
            <a:avLst/>
            <a:gdLst>
              <a:gd name="connsiteX0" fmla="*/ 0 w 406400"/>
              <a:gd name="connsiteY0" fmla="*/ 169333 h 169333"/>
              <a:gd name="connsiteX1" fmla="*/ 22577 w 406400"/>
              <a:gd name="connsiteY1" fmla="*/ 135467 h 169333"/>
              <a:gd name="connsiteX2" fmla="*/ 90311 w 406400"/>
              <a:gd name="connsiteY2" fmla="*/ 101600 h 169333"/>
              <a:gd name="connsiteX3" fmla="*/ 124177 w 406400"/>
              <a:gd name="connsiteY3" fmla="*/ 79022 h 169333"/>
              <a:gd name="connsiteX4" fmla="*/ 270933 w 406400"/>
              <a:gd name="connsiteY4" fmla="*/ 45156 h 169333"/>
              <a:gd name="connsiteX5" fmla="*/ 338666 w 406400"/>
              <a:gd name="connsiteY5" fmla="*/ 22578 h 169333"/>
              <a:gd name="connsiteX6" fmla="*/ 372533 w 406400"/>
              <a:gd name="connsiteY6" fmla="*/ 11289 h 169333"/>
              <a:gd name="connsiteX7" fmla="*/ 406400 w 406400"/>
              <a:gd name="connsiteY7" fmla="*/ 0 h 169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6400" h="169333">
                <a:moveTo>
                  <a:pt x="0" y="169333"/>
                </a:moveTo>
                <a:cubicBezTo>
                  <a:pt x="7526" y="158044"/>
                  <a:pt x="12984" y="145060"/>
                  <a:pt x="22577" y="135467"/>
                </a:cubicBezTo>
                <a:cubicBezTo>
                  <a:pt x="44461" y="113583"/>
                  <a:pt x="62766" y="110782"/>
                  <a:pt x="90311" y="101600"/>
                </a:cubicBezTo>
                <a:cubicBezTo>
                  <a:pt x="101600" y="94074"/>
                  <a:pt x="111426" y="83659"/>
                  <a:pt x="124177" y="79022"/>
                </a:cubicBezTo>
                <a:cubicBezTo>
                  <a:pt x="209332" y="48057"/>
                  <a:pt x="198759" y="64840"/>
                  <a:pt x="270933" y="45156"/>
                </a:cubicBezTo>
                <a:cubicBezTo>
                  <a:pt x="293893" y="38894"/>
                  <a:pt x="316088" y="30104"/>
                  <a:pt x="338666" y="22578"/>
                </a:cubicBezTo>
                <a:lnTo>
                  <a:pt x="372533" y="11289"/>
                </a:lnTo>
                <a:lnTo>
                  <a:pt x="406400" y="0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 spd="slow" advClick="0"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209 0.00277 0.00538 0.00439 0.00625 0.00809 C 0.00781 0.01434 0.00938 0.01595 0.01354 0.01965 C 0.0158 0.02405 0.01858 0.02705 0.02101 0.03122 C 0.02743 0.04278 0.02275 0.03954 0.02969 0.04255 C 0.03525 0.05388 0.03177 0.05134 0.0382 0.05411 C 0.04115 0.05781 0.04358 0.06105 0.04688 0.06406 C 0.0507 0.07169 0.05886 0.08071 0.06545 0.08372 C 0.06875 0.09065 0.07622 0.09551 0.08143 0.10014 C 0.0849 0.10337 0.08802 0.10823 0.09132 0.1117 C 0.09688 0.11771 0.10382 0.12118 0.1099 0.1265 C 0.11354 0.12974 0.11563 0.13298 0.11979 0.13483 C 0.12952 0.14778 0.14254 0.15749 0.15434 0.16605 C 0.1632 0.17252 0.17014 0.18131 0.179 0.18732 C 0.18611 0.19195 0.19115 0.20189 0.19879 0.20536 C 0.20191 0.20976 0.20434 0.21184 0.20868 0.21369 C 0.21719 0.22502 0.20695 0.21299 0.21736 0.22016 C 0.21841 0.22086 0.21875 0.22271 0.21979 0.22363 C 0.22275 0.22641 0.22518 0.2271 0.22847 0.22849 C 0.23716 0.23635 0.23299 0.23404 0.2408 0.23681 C 0.24323 0.2389 0.24531 0.24213 0.24809 0.24329 C 0.25052 0.24445 0.2533 0.24468 0.25556 0.24653 C 0.2599 0.25046 0.26146 0.253 0.26667 0.25485 C 0.27518 0.26225 0.27136 0.26017 0.27778 0.26295 C 0.28299 0.27035 0.27691 0.26295 0.28403 0.26804 C 0.28941 0.27197 0.29306 0.27682 0.29879 0.27937 C 0.30191 0.28376 0.30434 0.28584 0.30868 0.28769 C 0.31302 0.29347 0.31511 0.29579 0.32101 0.29764 C 0.32396 0.30342 0.32604 0.30527 0.33091 0.30735 C 0.33507 0.31128 0.3382 0.31244 0.34323 0.31406 C 0.35347 0.32308 0.34045 0.31221 0.3507 0.31891 C 0.35972 0.32493 0.36823 0.33279 0.37778 0.33695 C 0.38299 0.34435 0.37691 0.33695 0.38403 0.34204 C 0.39688 0.35129 0.38646 0.34644 0.39514 0.35014 C 0.40695 0.36054 0.41979 0.36887 0.43195 0.37812 C 0.44063 0.38459 0.44861 0.39361 0.45799 0.39778 C 0.46233 0.40402 0.46806 0.40587 0.47292 0.41096 C 0.47743 0.41582 0.48091 0.42021 0.48629 0.42252 C 0.48854 0.42437 0.49028 0.42738 0.49254 0.42923 C 0.49757 0.43339 0.5033 0.43594 0.50851 0.44056 C 0.51233 0.4438 0.51406 0.44704 0.51841 0.44889 C 0.52136 0.45259 0.525 0.45767 0.52847 0.46045 C 0.52952 0.46138 0.53091 0.46138 0.53212 0.46207 C 0.53386 0.46299 0.53525 0.46392 0.53698 0.46531 C 0.53785 0.46623 0.53872 0.46762 0.53959 0.46854 C 0.54202 0.47086 0.54445 0.47317 0.54688 0.47525 C 0.55018 0.47826 0.55799 0.48173 0.55799 0.48173 C 0.5632 0.48843 0.5691 0.49167 0.57535 0.49653 C 0.58629 0.50532 0.57865 0.50162 0.58629 0.50485 C 0.59497 0.51249 0.59132 0.50925 0.59757 0.51457 C 0.60018 0.51665 0.60365 0.51595 0.60625 0.51804 C 0.61354 0.52335 0.61441 0.5252 0.62222 0.52775 C 0.62448 0.52983 0.62622 0.53261 0.62847 0.53446 C 0.63351 0.53862 0.63976 0.54047 0.64445 0.54579 C 0.64584 0.54741 0.64653 0.54972 0.64809 0.55088 C 0.65035 0.55249 0.65556 0.55411 0.65556 0.55411 C 0.65868 0.55712 0.66094 0.56151 0.66424 0.56406 C 0.66684 0.56614 0.67014 0.56614 0.67292 0.5673 C 0.67917 0.57285 0.68646 0.57863 0.69375 0.58048 C 0.70052 0.58626 0.70851 0.58834 0.71597 0.59204 C 0.72101 0.59829 0.72917 0.60291 0.73577 0.60499 C 0.74045 0.6117 0.75035 0.61424 0.75677 0.61656 C 0.75938 0.61748 0.76424 0.61979 0.76424 0.61979 C 0.76927 0.62696 0.78143 0.62766 0.78889 0.63136 C 0.80191 0.63783 0.81511 0.64269 0.82847 0.64778 C 0.83959 0.65194 0.85018 0.65841 0.86163 0.66096 C 0.87917 0.66859 0.89722 0.67275 0.91476 0.679 C 0.9217 0.68154 0.92847 0.6857 0.93577 0.6857 " pathEditMode="relative" ptsTypes="ffffffffffffffffffffff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209 0.00277 0.00538 0.00439 0.00625 0.00809 C 0.00781 0.01434 0.00938 0.01595 0.01354 0.01965 C 0.0158 0.02405 0.01858 0.02705 0.02101 0.03122 C 0.02743 0.04278 0.02275 0.03954 0.02969 0.04255 C 0.03525 0.05388 0.03177 0.05134 0.0382 0.05411 C 0.04115 0.05781 0.04358 0.06105 0.04688 0.06406 C 0.0507 0.07169 0.05886 0.08071 0.06545 0.08372 C 0.06875 0.09065 0.07622 0.09551 0.08143 0.10014 C 0.0849 0.10337 0.08802 0.10823 0.09132 0.1117 C 0.09688 0.11771 0.10382 0.12118 0.1099 0.1265 C 0.11354 0.12974 0.11563 0.13298 0.11979 0.13483 C 0.12952 0.14778 0.14254 0.15749 0.15434 0.16605 C 0.1632 0.17252 0.17014 0.18131 0.179 0.18732 C 0.18611 0.19195 0.19115 0.20189 0.19879 0.20536 C 0.20191 0.20976 0.20434 0.21184 0.20868 0.21369 C 0.21719 0.22502 0.20695 0.21299 0.21736 0.22016 C 0.21841 0.22086 0.21875 0.22271 0.21979 0.22363 C 0.22275 0.22641 0.22518 0.2271 0.22847 0.22849 C 0.23716 0.23635 0.23299 0.23404 0.2408 0.23681 C 0.24323 0.2389 0.24531 0.24213 0.24809 0.24329 C 0.25052 0.24445 0.2533 0.24468 0.25556 0.24653 C 0.2599 0.25046 0.26146 0.253 0.26667 0.25485 C 0.27518 0.26225 0.27136 0.26017 0.27778 0.26295 C 0.28299 0.27035 0.27691 0.26295 0.28403 0.26804 C 0.28941 0.27197 0.29306 0.27682 0.29879 0.27937 C 0.30191 0.28376 0.30434 0.28584 0.30868 0.28769 C 0.31302 0.29347 0.31511 0.29579 0.32101 0.29764 C 0.32396 0.30342 0.32604 0.30527 0.33091 0.30735 C 0.33507 0.31128 0.3382 0.31244 0.34323 0.31406 C 0.35347 0.32308 0.34045 0.31221 0.3507 0.31891 C 0.35972 0.32493 0.36823 0.33279 0.37778 0.33695 C 0.38299 0.34435 0.37691 0.33695 0.38403 0.34204 C 0.39688 0.35129 0.38646 0.34644 0.39514 0.35014 C 0.40695 0.36054 0.41979 0.36887 0.43195 0.37812 C 0.44063 0.38459 0.44861 0.39361 0.45799 0.39778 C 0.46233 0.40402 0.46806 0.40587 0.47292 0.41096 C 0.47743 0.41582 0.48091 0.42021 0.48629 0.42252 C 0.48854 0.42437 0.49028 0.42738 0.49254 0.42923 C 0.49757 0.43339 0.5033 0.43594 0.50851 0.44056 C 0.51233 0.4438 0.51406 0.44704 0.51841 0.44889 C 0.52136 0.45259 0.525 0.45767 0.52847 0.46045 C 0.52952 0.46138 0.53091 0.46138 0.53212 0.46207 C 0.53386 0.46299 0.53525 0.46392 0.53698 0.46531 C 0.53785 0.46623 0.53872 0.46762 0.53959 0.46854 C 0.54202 0.47086 0.54445 0.47317 0.54688 0.47525 C 0.55018 0.47826 0.55799 0.48173 0.55799 0.48173 C 0.5632 0.48843 0.5691 0.49167 0.57535 0.49653 C 0.58629 0.50532 0.57865 0.50162 0.58629 0.50485 C 0.59497 0.51249 0.59132 0.50925 0.59757 0.51457 C 0.60018 0.51665 0.60365 0.51595 0.60625 0.51804 C 0.61354 0.52335 0.61441 0.5252 0.62222 0.52775 C 0.62448 0.52983 0.62622 0.53261 0.62847 0.53446 C 0.63351 0.53862 0.63976 0.54047 0.64445 0.54579 C 0.64584 0.54741 0.64653 0.54972 0.64809 0.55088 C 0.65035 0.55249 0.65556 0.55411 0.65556 0.55411 C 0.65868 0.55712 0.66094 0.56151 0.66424 0.56406 C 0.66684 0.56614 0.67014 0.56614 0.67292 0.5673 C 0.67917 0.57285 0.68646 0.57863 0.69375 0.58048 C 0.70052 0.58626 0.70851 0.58834 0.71597 0.59204 C 0.72101 0.59829 0.72917 0.60291 0.73577 0.60499 C 0.74045 0.6117 0.75035 0.61424 0.75677 0.61656 C 0.75938 0.61748 0.76424 0.61979 0.76424 0.61979 C 0.76927 0.62696 0.78143 0.62766 0.78889 0.63136 C 0.80191 0.63783 0.81511 0.64269 0.82847 0.64778 C 0.83959 0.65194 0.85018 0.65841 0.86163 0.66096 C 0.87917 0.66859 0.89722 0.67275 0.91476 0.679 C 0.9217 0.68154 0.92847 0.6857 0.93577 0.6857 " pathEditMode="relative" ptsTypes="fffffffffffffffffffffffffffffffffffffffffffffffffffffffffffffffffffA">
                                      <p:cBhvr>
                                        <p:cTn id="8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799 0.00532 0.01493 0.01411 0.02223 0.02128 C 0.02657 0.02568 0.03577 0.03238 0.03941 0.0377 C 0.04237 0.04186 0.04393 0.04418 0.04809 0.04603 C 0.05209 0.05389 0.05695 0.05481 0.06285 0.05921 C 0.07066 0.06499 0.07778 0.07193 0.08629 0.07563 C 0.09046 0.08095 0.09584 0.08187 0.10122 0.08372 C 0.10243 0.08488 0.10348 0.08627 0.10487 0.08719 C 0.1073 0.08858 0.11233 0.09043 0.11233 0.09043 C 0.11789 0.09529 0.12448 0.0976 0.13073 0.10037 C 0.13316 0.10153 0.13594 0.10176 0.1382 0.10361 C 0.14323 0.10824 0.14046 0.10639 0.14688 0.10847 C 0.15209 0.11309 0.15678 0.11564 0.16285 0.11841 C 0.17049 0.12188 0.17691 0.12882 0.18507 0.1316 C 0.19184 0.13738 0.19723 0.14038 0.20487 0.14293 C 0.20903 0.14894 0.20608 0.14593 0.21476 0.14963 C 0.21719 0.15079 0.22223 0.15287 0.22223 0.15287 C 0.22344 0.15403 0.22448 0.15518 0.22587 0.15611 C 0.22709 0.1568 0.22848 0.1568 0.22952 0.15773 C 0.23056 0.15865 0.23108 0.1605 0.23212 0.1612 C 0.23438 0.16282 0.23733 0.16259 0.23941 0.16444 C 0.24827 0.17207 0.24393 0.16999 0.25174 0.17253 C 0.25764 0.17785 0.26441 0.17808 0.27032 0.18247 C 0.27292 0.18432 0.27483 0.18826 0.27778 0.18918 C 0.28195 0.19057 0.29011 0.19404 0.29011 0.19404 C 0.29914 0.20213 0.30903 0.20676 0.31841 0.2137 C 0.32101 0.21578 0.32414 0.2174 0.32709 0.21878 C 0.32952 0.21994 0.33455 0.22202 0.33455 0.22202 C 0.33941 0.22642 0.34497 0.22988 0.35053 0.23173 C 0.36181 0.24214 0.37796 0.24584 0.39132 0.25162 C 0.39271 0.25232 0.39358 0.25417 0.39497 0.25486 C 0.3974 0.25625 0.39983 0.25694 0.40243 0.2581 C 0.40608 0.25972 0.4099 0.26434 0.41355 0.26642 C 0.41598 0.26781 0.41858 0.26851 0.42084 0.26966 C 0.4257 0.27174 0.42553 0.27313 0.42952 0.27614 C 0.43542 0.28053 0.44202 0.28516 0.44792 0.28932 C 0.45296 0.29973 0.45452 0.30042 0.46268 0.30412 C 0.46771 0.30875 0.47292 0.3106 0.479 0.31245 C 0.49046 0.32401 0.50695 0.3328 0.52101 0.33881 C 0.52726 0.34436 0.53473 0.34922 0.54184 0.35199 C 0.54792 0.35939 0.55573 0.36055 0.56285 0.36494 C 0.57205 0.37073 0.58004 0.37766 0.59011 0.37975 C 0.59618 0.38553 0.60296 0.38622 0.6099 0.38969 C 0.61198 0.39062 0.61407 0.39154 0.61598 0.39293 C 0.61737 0.39385 0.61823 0.3957 0.61962 0.3964 C 0.62362 0.39871 0.62917 0.39963 0.63334 0.40125 C 0.63785 0.40287 0.64098 0.40611 0.64566 0.40773 C 0.65313 0.4149 0.66598 0.41675 0.67518 0.42091 C 0.68056 0.42762 0.67657 0.42369 0.68889 0.42762 C 0.69879 0.43062 0.70851 0.43479 0.71841 0.43733 C 0.72396 0.44242 0.73056 0.44288 0.73698 0.44566 C 0.74636 0.44982 0.75591 0.45421 0.76546 0.45722 C 0.77153 0.46254 0.77813 0.46624 0.78507 0.46855 C 0.79046 0.47572 0.79757 0.4748 0.80365 0.48012 C 0.80487 0.48127 0.80591 0.48266 0.8073 0.48335 C 0.81094 0.48543 0.81511 0.48567 0.81841 0.48844 C 0.82153 0.49099 0.82362 0.49307 0.82709 0.49492 C 0.82934 0.4963 0.83455 0.49815 0.83455 0.49815 C 0.83733 0.50093 0.83959 0.50324 0.84306 0.50324 " pathEditMode="relative" ptsTypes="ffffffffffffffffffffffffffffffffffffffffffffffffffffffffffA">
                                      <p:cBhvr>
                                        <p:cTn id="10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37558E-6 C 0.00833 0.00555 0.01563 0.0148 0.02309 0.02243 C 0.02778 0.02705 0.03733 0.03422 0.04115 0.04 C 0.04427 0.0444 0.04583 0.04671 0.05017 0.04879 C 0.05451 0.05712 0.05955 0.05804 0.06563 0.0629 C 0.07396 0.06891 0.08125 0.07631 0.09028 0.08025 C 0.09462 0.0858 0.10017 0.08695 0.1059 0.0888 C 0.10712 0.08996 0.10816 0.09158 0.10972 0.0925 C 0.11215 0.09389 0.11754 0.09597 0.11754 0.0962 C 0.12326 0.10106 0.13021 0.1036 0.13681 0.10661 C 0.13924 0.10777 0.14219 0.108 0.14462 0.11008 C 0.14983 0.11494 0.14688 0.11285 0.15365 0.11517 C 0.15903 0.12002 0.16406 0.1228 0.17031 0.12581 C 0.1783 0.12927 0.18507 0.13667 0.19358 0.13968 C 0.2007 0.14593 0.20642 0.14893 0.21441 0.15171 C 0.21875 0.15818 0.21563 0.15494 0.22465 0.15888 C 0.22726 0.16003 0.23247 0.16235 0.23247 0.16258 C 0.23386 0.1635 0.2349 0.16466 0.23629 0.16581 C 0.23767 0.16651 0.23906 0.16651 0.24011 0.16743 C 0.24132 0.16836 0.24184 0.17044 0.24288 0.17113 C 0.24531 0.17298 0.24826 0.17252 0.25052 0.1746 C 0.25972 0.1827 0.25521 0.18038 0.26337 0.18316 C 0.26962 0.18894 0.27674 0.18917 0.28281 0.1938 C 0.28559 0.19565 0.2875 0.19981 0.29063 0.20097 C 0.29497 0.20235 0.30365 0.20605 0.30365 0.20629 C 0.31302 0.21461 0.32344 0.21947 0.33316 0.22687 C 0.33594 0.22918 0.33924 0.2308 0.34236 0.23242 C 0.34479 0.23358 0.35017 0.23589 0.35017 0.23612 C 0.35521 0.24051 0.36094 0.24421 0.36684 0.24606 C 0.37865 0.25716 0.39549 0.2611 0.40955 0.26734 C 0.41094 0.26803 0.41181 0.26988 0.41337 0.27058 C 0.41597 0.2722 0.4184 0.27289 0.42118 0.27405 C 0.425 0.2759 0.42899 0.28075 0.43281 0.28307 C 0.43542 0.28445 0.43802 0.28515 0.44045 0.2863 C 0.44549 0.28862 0.44531 0.29 0.44948 0.29324 C 0.45573 0.29787 0.46267 0.30296 0.46875 0.30735 C 0.47396 0.31845 0.4757 0.31914 0.4842 0.32308 C 0.48941 0.32793 0.49497 0.32978 0.50122 0.33186 C 0.51337 0.34412 0.53056 0.35337 0.54531 0.35985 C 0.55174 0.36586 0.55955 0.37095 0.56701 0.37395 C 0.57344 0.38182 0.5816 0.38297 0.58906 0.3876 C 0.59879 0.39384 0.60712 0.40124 0.61754 0.40333 C 0.62396 0.40957 0.63108 0.41026 0.63837 0.41396 C 0.64045 0.41489 0.64271 0.41581 0.64462 0.41743 C 0.64618 0.41836 0.64705 0.42021 0.64844 0.42113 C 0.65261 0.42345 0.65851 0.4246 0.66285 0.42622 C 0.66754 0.42784 0.67083 0.43131 0.6757 0.43316 C 0.68351 0.44079 0.69705 0.44264 0.7066 0.44704 C 0.71233 0.4542 0.70816 0.45004 0.72101 0.4542 C 0.73142 0.45744 0.74149 0.46184 0.75191 0.46461 C 0.75764 0.46993 0.76458 0.47039 0.77136 0.4734 C 0.78108 0.47779 0.79115 0.48242 0.80122 0.48566 C 0.80747 0.49144 0.81441 0.49537 0.8217 0.49768 C 0.82726 0.50531 0.83472 0.50439 0.84115 0.50994 C 0.84236 0.51133 0.8434 0.51272 0.84497 0.51341 C 0.84879 0.51572 0.85313 0.51595 0.8566 0.51896 C 0.8599 0.5215 0.86198 0.52382 0.86563 0.52567 C 0.86806 0.52729 0.87344 0.52914 0.87344 0.52937 C 0.87639 0.53214 0.87882 0.53469 0.88247 0.53469 " pathEditMode="relative" rAng="0" ptsTypes="ffffffffffffffffffffffffffffffffffffffffffffffffffffffffffA">
                                      <p:cBhvr>
                                        <p:cTn id="12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1" y="267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712 0.00926 0.0158 0.02174 0.02465 0.02776 C 0.02882 0.03053 0.0342 0.03354 0.0382 0.0377 C 0.04688 0.04672 0.05625 0.05296 0.06545 0.06083 C 0.07361 0.06777 0.06684 0.0643 0.07413 0.0673 C 0.07865 0.07332 0.08438 0.07679 0.09011 0.08049 C 0.09132 0.08257 0.09219 0.08534 0.09375 0.08696 C 0.09514 0.08835 0.09722 0.08789 0.09879 0.08881 C 0.10417 0.09159 0.10938 0.09459 0.11476 0.09691 C 0.12031 0.09945 0.12604 0.10431 0.13212 0.10685 C 0.14271 0.11148 0.12691 0.10454 0.1408 0.11171 C 0.14323 0.11286 0.14809 0.11494 0.14809 0.11494 C 0.14931 0.1161 0.15052 0.11772 0.15191 0.11841 C 0.15504 0.12003 0.16163 0.12165 0.16163 0.12165 C 0.16788 0.12697 0.17552 0.12905 0.18264 0.13136 C 0.18802 0.13853 0.18195 0.13183 0.19254 0.13645 C 0.19393 0.13715 0.19497 0.139 0.19636 0.13969 C 0.20295 0.14339 0.21024 0.14732 0.21719 0.14963 C 0.2224 0.15403 0.22847 0.15565 0.23455 0.15773 C 0.23976 0.16235 0.24583 0.1642 0.25191 0.16605 C 0.25868 0.17068 0.26597 0.17184 0.27274 0.17577 C 0.27761 0.17877 0.28125 0.18086 0.28646 0.18247 C 0.29757 0.18987 0.30886 0.19496 0.32101 0.19889 C 0.32691 0.20283 0.33316 0.20491 0.33941 0.20722 C 0.34757 0.21416 0.3566 0.2167 0.36545 0.22202 C 0.36719 0.22295 0.36858 0.22457 0.37031 0.22526 C 0.37361 0.22665 0.38021 0.2285 0.38021 0.2285 C 0.38143 0.22965 0.38247 0.23104 0.38386 0.23173 C 0.38629 0.23312 0.39132 0.23497 0.39132 0.23497 C 0.3967 0.24237 0.39288 0.2389 0.4 0.24168 C 0.40243 0.2426 0.40747 0.24492 0.40747 0.24492 C 0.41146 0.24862 0.41563 0.24862 0.41979 0.25162 C 0.4224 0.25347 0.42465 0.25602 0.42708 0.2581 C 0.42934 0.25995 0.43229 0.25949 0.43455 0.26134 C 0.44132 0.26735 0.45 0.27359 0.45799 0.27614 C 0.46545 0.28284 0.47413 0.28724 0.48264 0.29094 C 0.48629 0.29533 0.50538 0.30643 0.51111 0.30898 C 0.51806 0.31615 0.51406 0.31314 0.52344 0.3173 C 0.52622 0.31846 0.52813 0.32262 0.5309 0.32378 C 0.53247 0.32447 0.5342 0.32494 0.53577 0.32563 C 0.54011 0.32956 0.54445 0.33002 0.54931 0.3321 C 0.55747 0.34228 0.54479 0.32748 0.55677 0.33696 C 0.55833 0.33812 0.55903 0.34066 0.56042 0.34205 C 0.56146 0.34297 0.5684 0.34482 0.5691 0.34529 C 0.57552 0.34876 0.58108 0.35407 0.58768 0.35685 C 0.59601 0.36425 0.59219 0.36217 0.59879 0.36494 C 0.60347 0.37142 0.61198 0.37489 0.61858 0.37651 C 0.62413 0.38021 0.62726 0.38252 0.63333 0.38483 C 0.63594 0.38576 0.6408 0.38807 0.6408 0.38807 C 0.64497 0.39177 0.64827 0.39293 0.65313 0.39455 C 0.65781 0.39755 0.66163 0.39963 0.66667 0.40125 C 0.67465 0.40842 0.68524 0.41143 0.69375 0.41767 C 0.69965 0.42207 0.69757 0.42022 0.70365 0.42253 C 0.70608 0.42346 0.71111 0.42577 0.71111 0.42577 C 0.71528 0.43178 0.72049 0.43062 0.72587 0.43409 C 0.73368 0.43918 0.73958 0.44589 0.74688 0.45213 C 0.74983 0.45468 0.75452 0.45722 0.75799 0.45884 C 0.76042 0.46 0.76545 0.46208 0.76545 0.46208 C 0.77257 0.46855 0.78368 0.4667 0.79011 0.47526 " pathEditMode="relative" ptsTypes="ffffffffffffffffffffffffffffffffffffffffffffffffffffffffffA">
                                      <p:cBhvr>
                                        <p:cTn id="14" dur="2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712 0.00926 0.0158 0.02174 0.02465 0.02776 C 0.02882 0.03053 0.0342 0.03354 0.0382 0.0377 C 0.04688 0.04672 0.05625 0.05296 0.06545 0.06083 C 0.07361 0.06777 0.06684 0.0643 0.07413 0.0673 C 0.07865 0.07332 0.08438 0.07679 0.09011 0.08049 C 0.09132 0.08257 0.09219 0.08534 0.09375 0.08696 C 0.09514 0.08835 0.09722 0.08789 0.09879 0.08881 C 0.10417 0.09159 0.10938 0.09459 0.11476 0.09691 C 0.12031 0.09945 0.12604 0.10431 0.13212 0.10685 C 0.14271 0.11148 0.12691 0.10454 0.1408 0.11171 C 0.14323 0.11286 0.14809 0.11494 0.14809 0.11494 C 0.14931 0.1161 0.15052 0.11772 0.15191 0.11841 C 0.15504 0.12003 0.16163 0.12165 0.16163 0.12165 C 0.16788 0.12697 0.17552 0.12905 0.18264 0.13136 C 0.18802 0.13853 0.18195 0.13183 0.19254 0.13645 C 0.19393 0.13715 0.19497 0.139 0.19636 0.13969 C 0.20295 0.14339 0.21024 0.14732 0.21719 0.14963 C 0.2224 0.15403 0.22847 0.15565 0.23455 0.15773 C 0.23976 0.16235 0.24583 0.1642 0.25191 0.16605 C 0.25868 0.17068 0.26597 0.17184 0.27274 0.17577 C 0.27761 0.17877 0.28125 0.18086 0.28646 0.18247 C 0.29757 0.18987 0.30886 0.19496 0.32101 0.19889 C 0.32691 0.20283 0.33316 0.20491 0.33941 0.20722 C 0.34757 0.21416 0.3566 0.2167 0.36545 0.22202 C 0.36719 0.22295 0.36858 0.22457 0.37031 0.22526 C 0.37361 0.22665 0.38021 0.2285 0.38021 0.2285 C 0.38143 0.22965 0.38247 0.23104 0.38386 0.23173 C 0.38629 0.23312 0.39132 0.23497 0.39132 0.23497 C 0.3967 0.24237 0.39288 0.2389 0.4 0.24168 C 0.40243 0.2426 0.40747 0.24492 0.40747 0.24492 C 0.41146 0.24862 0.41563 0.24862 0.41979 0.25162 C 0.4224 0.25347 0.42465 0.25602 0.42708 0.2581 C 0.42934 0.25995 0.43229 0.25949 0.43455 0.26134 C 0.44132 0.26735 0.45 0.27359 0.45799 0.27614 C 0.46545 0.28284 0.47413 0.28724 0.48264 0.29094 C 0.48629 0.29533 0.50538 0.30643 0.51111 0.30898 C 0.51806 0.31615 0.51406 0.31314 0.52344 0.3173 C 0.52622 0.31846 0.52813 0.32262 0.5309 0.32378 C 0.53247 0.32447 0.5342 0.32494 0.53577 0.32563 C 0.54011 0.32956 0.54445 0.33002 0.54931 0.3321 C 0.55747 0.34228 0.54479 0.32748 0.55677 0.33696 C 0.55833 0.33812 0.55903 0.34066 0.56042 0.34205 C 0.56146 0.34297 0.5684 0.34482 0.5691 0.34529 C 0.57552 0.34876 0.58108 0.35407 0.58768 0.35685 C 0.59601 0.36425 0.59219 0.36217 0.59879 0.36494 C 0.60347 0.37142 0.61198 0.37489 0.61858 0.37651 C 0.62413 0.38021 0.62726 0.38252 0.63333 0.38483 C 0.63594 0.38576 0.6408 0.38807 0.6408 0.38807 C 0.64497 0.39177 0.64827 0.39293 0.65313 0.39455 C 0.65781 0.39755 0.66163 0.39963 0.66667 0.40125 C 0.67465 0.40842 0.68524 0.41143 0.69375 0.41767 C 0.69965 0.42207 0.69757 0.42022 0.70365 0.42253 C 0.70608 0.42346 0.71111 0.42577 0.71111 0.42577 C 0.71528 0.43178 0.72049 0.43062 0.72587 0.43409 C 0.73368 0.43918 0.73958 0.44589 0.74688 0.45213 C 0.74983 0.45468 0.75452 0.45722 0.75799 0.45884 C 0.76042 0.46 0.76545 0.46208 0.76545 0.46208 C 0.77257 0.46855 0.78368 0.4667 0.79011 0.47526 " pathEditMode="relative" ptsTypes="ffffffffffffffffffffffffffffffffffffffffffffffffffffffffffA">
                                      <p:cBhvr>
                                        <p:cTn id="16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 animBg="1"/>
      <p:bldP spid="123" grpId="0" animBg="1"/>
      <p:bldP spid="1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Ovale 108"/>
          <p:cNvSpPr/>
          <p:nvPr/>
        </p:nvSpPr>
        <p:spPr>
          <a:xfrm>
            <a:off x="6084168" y="1052736"/>
            <a:ext cx="576064" cy="50405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8" name="Figura a mano libera 107"/>
          <p:cNvSpPr/>
          <p:nvPr/>
        </p:nvSpPr>
        <p:spPr>
          <a:xfrm>
            <a:off x="5076056" y="3501008"/>
            <a:ext cx="809425" cy="583894"/>
          </a:xfrm>
          <a:custGeom>
            <a:avLst/>
            <a:gdLst>
              <a:gd name="connsiteX0" fmla="*/ 0 w 809425"/>
              <a:gd name="connsiteY0" fmla="*/ 0 h 583894"/>
              <a:gd name="connsiteX1" fmla="*/ 0 w 809425"/>
              <a:gd name="connsiteY1" fmla="*/ 0 h 583894"/>
              <a:gd name="connsiteX2" fmla="*/ 121186 w 809425"/>
              <a:gd name="connsiteY2" fmla="*/ 132202 h 583894"/>
              <a:gd name="connsiteX3" fmla="*/ 143220 w 809425"/>
              <a:gd name="connsiteY3" fmla="*/ 198303 h 583894"/>
              <a:gd name="connsiteX4" fmla="*/ 154236 w 809425"/>
              <a:gd name="connsiteY4" fmla="*/ 231354 h 583894"/>
              <a:gd name="connsiteX5" fmla="*/ 165253 w 809425"/>
              <a:gd name="connsiteY5" fmla="*/ 275421 h 583894"/>
              <a:gd name="connsiteX6" fmla="*/ 176270 w 809425"/>
              <a:gd name="connsiteY6" fmla="*/ 308472 h 583894"/>
              <a:gd name="connsiteX7" fmla="*/ 209321 w 809425"/>
              <a:gd name="connsiteY7" fmla="*/ 319489 h 583894"/>
              <a:gd name="connsiteX8" fmla="*/ 231355 w 809425"/>
              <a:gd name="connsiteY8" fmla="*/ 352539 h 583894"/>
              <a:gd name="connsiteX9" fmla="*/ 242371 w 809425"/>
              <a:gd name="connsiteY9" fmla="*/ 396607 h 583894"/>
              <a:gd name="connsiteX10" fmla="*/ 275422 w 809425"/>
              <a:gd name="connsiteY10" fmla="*/ 407624 h 583894"/>
              <a:gd name="connsiteX11" fmla="*/ 319490 w 809425"/>
              <a:gd name="connsiteY11" fmla="*/ 473725 h 583894"/>
              <a:gd name="connsiteX12" fmla="*/ 385591 w 809425"/>
              <a:gd name="connsiteY12" fmla="*/ 517792 h 583894"/>
              <a:gd name="connsiteX13" fmla="*/ 451692 w 809425"/>
              <a:gd name="connsiteY13" fmla="*/ 550843 h 583894"/>
              <a:gd name="connsiteX14" fmla="*/ 495759 w 809425"/>
              <a:gd name="connsiteY14" fmla="*/ 539826 h 583894"/>
              <a:gd name="connsiteX15" fmla="*/ 440675 w 809425"/>
              <a:gd name="connsiteY15" fmla="*/ 418641 h 583894"/>
              <a:gd name="connsiteX16" fmla="*/ 462709 w 809425"/>
              <a:gd name="connsiteY16" fmla="*/ 451691 h 583894"/>
              <a:gd name="connsiteX17" fmla="*/ 528810 w 809425"/>
              <a:gd name="connsiteY17" fmla="*/ 506776 h 583894"/>
              <a:gd name="connsiteX18" fmla="*/ 561861 w 809425"/>
              <a:gd name="connsiteY18" fmla="*/ 517792 h 583894"/>
              <a:gd name="connsiteX19" fmla="*/ 594911 w 809425"/>
              <a:gd name="connsiteY19" fmla="*/ 539826 h 583894"/>
              <a:gd name="connsiteX20" fmla="*/ 627962 w 809425"/>
              <a:gd name="connsiteY20" fmla="*/ 550843 h 583894"/>
              <a:gd name="connsiteX21" fmla="*/ 771181 w 809425"/>
              <a:gd name="connsiteY21" fmla="*/ 583894 h 583894"/>
              <a:gd name="connsiteX22" fmla="*/ 804232 w 809425"/>
              <a:gd name="connsiteY22" fmla="*/ 572877 h 583894"/>
              <a:gd name="connsiteX23" fmla="*/ 793215 w 809425"/>
              <a:gd name="connsiteY23" fmla="*/ 539826 h 583894"/>
              <a:gd name="connsiteX24" fmla="*/ 749147 w 809425"/>
              <a:gd name="connsiteY24" fmla="*/ 517792 h 583894"/>
              <a:gd name="connsiteX25" fmla="*/ 672029 w 809425"/>
              <a:gd name="connsiteY25" fmla="*/ 484742 h 583894"/>
              <a:gd name="connsiteX26" fmla="*/ 605928 w 809425"/>
              <a:gd name="connsiteY26" fmla="*/ 462708 h 583894"/>
              <a:gd name="connsiteX27" fmla="*/ 572877 w 809425"/>
              <a:gd name="connsiteY27" fmla="*/ 451691 h 583894"/>
              <a:gd name="connsiteX28" fmla="*/ 517793 w 809425"/>
              <a:gd name="connsiteY28" fmla="*/ 396607 h 583894"/>
              <a:gd name="connsiteX29" fmla="*/ 484743 w 809425"/>
              <a:gd name="connsiteY29" fmla="*/ 363556 h 583894"/>
              <a:gd name="connsiteX30" fmla="*/ 418641 w 809425"/>
              <a:gd name="connsiteY30" fmla="*/ 341523 h 583894"/>
              <a:gd name="connsiteX31" fmla="*/ 385591 w 809425"/>
              <a:gd name="connsiteY31" fmla="*/ 308472 h 583894"/>
              <a:gd name="connsiteX32" fmla="*/ 352540 w 809425"/>
              <a:gd name="connsiteY32" fmla="*/ 286438 h 583894"/>
              <a:gd name="connsiteX33" fmla="*/ 330506 w 809425"/>
              <a:gd name="connsiteY33" fmla="*/ 253388 h 583894"/>
              <a:gd name="connsiteX34" fmla="*/ 352540 w 809425"/>
              <a:gd name="connsiteY34" fmla="*/ 198303 h 583894"/>
              <a:gd name="connsiteX35" fmla="*/ 385591 w 809425"/>
              <a:gd name="connsiteY35" fmla="*/ 187286 h 583894"/>
              <a:gd name="connsiteX36" fmla="*/ 440675 w 809425"/>
              <a:gd name="connsiteY36" fmla="*/ 176270 h 583894"/>
              <a:gd name="connsiteX37" fmla="*/ 462709 w 809425"/>
              <a:gd name="connsiteY37" fmla="*/ 88135 h 583894"/>
              <a:gd name="connsiteX38" fmla="*/ 418641 w 809425"/>
              <a:gd name="connsiteY38" fmla="*/ 77118 h 583894"/>
              <a:gd name="connsiteX39" fmla="*/ 363557 w 809425"/>
              <a:gd name="connsiteY39" fmla="*/ 88135 h 583894"/>
              <a:gd name="connsiteX40" fmla="*/ 341523 w 809425"/>
              <a:gd name="connsiteY40" fmla="*/ 121185 h 583894"/>
              <a:gd name="connsiteX41" fmla="*/ 308473 w 809425"/>
              <a:gd name="connsiteY41" fmla="*/ 143219 h 583894"/>
              <a:gd name="connsiteX42" fmla="*/ 198304 w 809425"/>
              <a:gd name="connsiteY42" fmla="*/ 132202 h 583894"/>
              <a:gd name="connsiteX43" fmla="*/ 165253 w 809425"/>
              <a:gd name="connsiteY43" fmla="*/ 99151 h 583894"/>
              <a:gd name="connsiteX44" fmla="*/ 132203 w 809425"/>
              <a:gd name="connsiteY44" fmla="*/ 88135 h 583894"/>
              <a:gd name="connsiteX45" fmla="*/ 99152 w 809425"/>
              <a:gd name="connsiteY45" fmla="*/ 66101 h 583894"/>
              <a:gd name="connsiteX46" fmla="*/ 33051 w 809425"/>
              <a:gd name="connsiteY46" fmla="*/ 44067 h 583894"/>
              <a:gd name="connsiteX47" fmla="*/ 33051 w 809425"/>
              <a:gd name="connsiteY47" fmla="*/ 44067 h 583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809425" h="583894">
                <a:moveTo>
                  <a:pt x="0" y="0"/>
                </a:moveTo>
                <a:lnTo>
                  <a:pt x="0" y="0"/>
                </a:lnTo>
                <a:cubicBezTo>
                  <a:pt x="40977" y="35123"/>
                  <a:pt x="102332" y="75640"/>
                  <a:pt x="121186" y="132202"/>
                </a:cubicBezTo>
                <a:lnTo>
                  <a:pt x="143220" y="198303"/>
                </a:lnTo>
                <a:cubicBezTo>
                  <a:pt x="146892" y="209320"/>
                  <a:pt x="151419" y="220088"/>
                  <a:pt x="154236" y="231354"/>
                </a:cubicBezTo>
                <a:cubicBezTo>
                  <a:pt x="157908" y="246043"/>
                  <a:pt x="161093" y="260862"/>
                  <a:pt x="165253" y="275421"/>
                </a:cubicBezTo>
                <a:cubicBezTo>
                  <a:pt x="168443" y="286587"/>
                  <a:pt x="168058" y="300260"/>
                  <a:pt x="176270" y="308472"/>
                </a:cubicBezTo>
                <a:cubicBezTo>
                  <a:pt x="184482" y="316684"/>
                  <a:pt x="198304" y="315817"/>
                  <a:pt x="209321" y="319489"/>
                </a:cubicBezTo>
                <a:cubicBezTo>
                  <a:pt x="216666" y="330506"/>
                  <a:pt x="226139" y="340369"/>
                  <a:pt x="231355" y="352539"/>
                </a:cubicBezTo>
                <a:cubicBezTo>
                  <a:pt x="237319" y="366456"/>
                  <a:pt x="232912" y="384783"/>
                  <a:pt x="242371" y="396607"/>
                </a:cubicBezTo>
                <a:cubicBezTo>
                  <a:pt x="249625" y="405675"/>
                  <a:pt x="264405" y="403952"/>
                  <a:pt x="275422" y="407624"/>
                </a:cubicBezTo>
                <a:cubicBezTo>
                  <a:pt x="290111" y="429658"/>
                  <a:pt x="297456" y="459036"/>
                  <a:pt x="319490" y="473725"/>
                </a:cubicBezTo>
                <a:cubicBezTo>
                  <a:pt x="341524" y="488414"/>
                  <a:pt x="360469" y="509418"/>
                  <a:pt x="385591" y="517792"/>
                </a:cubicBezTo>
                <a:cubicBezTo>
                  <a:pt x="431202" y="532996"/>
                  <a:pt x="408979" y="522367"/>
                  <a:pt x="451692" y="550843"/>
                </a:cubicBezTo>
                <a:cubicBezTo>
                  <a:pt x="466381" y="547171"/>
                  <a:pt x="488988" y="553369"/>
                  <a:pt x="495759" y="539826"/>
                </a:cubicBezTo>
                <a:cubicBezTo>
                  <a:pt x="511970" y="507404"/>
                  <a:pt x="449280" y="431549"/>
                  <a:pt x="440675" y="418641"/>
                </a:cubicBezTo>
                <a:cubicBezTo>
                  <a:pt x="433330" y="407624"/>
                  <a:pt x="453347" y="442328"/>
                  <a:pt x="462709" y="451691"/>
                </a:cubicBezTo>
                <a:cubicBezTo>
                  <a:pt x="487073" y="476056"/>
                  <a:pt x="498134" y="491438"/>
                  <a:pt x="528810" y="506776"/>
                </a:cubicBezTo>
                <a:cubicBezTo>
                  <a:pt x="539197" y="511969"/>
                  <a:pt x="550844" y="514120"/>
                  <a:pt x="561861" y="517792"/>
                </a:cubicBezTo>
                <a:cubicBezTo>
                  <a:pt x="572878" y="525137"/>
                  <a:pt x="583068" y="533905"/>
                  <a:pt x="594911" y="539826"/>
                </a:cubicBezTo>
                <a:cubicBezTo>
                  <a:pt x="605298" y="545020"/>
                  <a:pt x="616758" y="547787"/>
                  <a:pt x="627962" y="550843"/>
                </a:cubicBezTo>
                <a:cubicBezTo>
                  <a:pt x="701044" y="570775"/>
                  <a:pt x="706943" y="571046"/>
                  <a:pt x="771181" y="583894"/>
                </a:cubicBezTo>
                <a:cubicBezTo>
                  <a:pt x="782198" y="580222"/>
                  <a:pt x="799039" y="583264"/>
                  <a:pt x="804232" y="572877"/>
                </a:cubicBezTo>
                <a:cubicBezTo>
                  <a:pt x="809425" y="562490"/>
                  <a:pt x="801427" y="548038"/>
                  <a:pt x="793215" y="539826"/>
                </a:cubicBezTo>
                <a:cubicBezTo>
                  <a:pt x="781602" y="528213"/>
                  <a:pt x="763406" y="525940"/>
                  <a:pt x="749147" y="517792"/>
                </a:cubicBezTo>
                <a:cubicBezTo>
                  <a:pt x="678313" y="477316"/>
                  <a:pt x="757743" y="510457"/>
                  <a:pt x="672029" y="484742"/>
                </a:cubicBezTo>
                <a:cubicBezTo>
                  <a:pt x="649783" y="478068"/>
                  <a:pt x="627962" y="470053"/>
                  <a:pt x="605928" y="462708"/>
                </a:cubicBezTo>
                <a:lnTo>
                  <a:pt x="572877" y="451691"/>
                </a:lnTo>
                <a:cubicBezTo>
                  <a:pt x="532482" y="391098"/>
                  <a:pt x="572878" y="442512"/>
                  <a:pt x="517793" y="396607"/>
                </a:cubicBezTo>
                <a:cubicBezTo>
                  <a:pt x="505824" y="386633"/>
                  <a:pt x="498363" y="371122"/>
                  <a:pt x="484743" y="363556"/>
                </a:cubicBezTo>
                <a:cubicBezTo>
                  <a:pt x="464440" y="352277"/>
                  <a:pt x="418641" y="341523"/>
                  <a:pt x="418641" y="341523"/>
                </a:cubicBezTo>
                <a:cubicBezTo>
                  <a:pt x="407624" y="330506"/>
                  <a:pt x="397560" y="318446"/>
                  <a:pt x="385591" y="308472"/>
                </a:cubicBezTo>
                <a:cubicBezTo>
                  <a:pt x="375419" y="299995"/>
                  <a:pt x="361903" y="295801"/>
                  <a:pt x="352540" y="286438"/>
                </a:cubicBezTo>
                <a:cubicBezTo>
                  <a:pt x="343177" y="277076"/>
                  <a:pt x="337851" y="264405"/>
                  <a:pt x="330506" y="253388"/>
                </a:cubicBezTo>
                <a:cubicBezTo>
                  <a:pt x="337851" y="235026"/>
                  <a:pt x="339880" y="213495"/>
                  <a:pt x="352540" y="198303"/>
                </a:cubicBezTo>
                <a:cubicBezTo>
                  <a:pt x="359974" y="189382"/>
                  <a:pt x="374325" y="190102"/>
                  <a:pt x="385591" y="187286"/>
                </a:cubicBezTo>
                <a:cubicBezTo>
                  <a:pt x="403757" y="182745"/>
                  <a:pt x="422314" y="179942"/>
                  <a:pt x="440675" y="176270"/>
                </a:cubicBezTo>
                <a:cubicBezTo>
                  <a:pt x="474905" y="153450"/>
                  <a:pt x="505269" y="147719"/>
                  <a:pt x="462709" y="88135"/>
                </a:cubicBezTo>
                <a:cubicBezTo>
                  <a:pt x="453908" y="75814"/>
                  <a:pt x="433330" y="80790"/>
                  <a:pt x="418641" y="77118"/>
                </a:cubicBezTo>
                <a:cubicBezTo>
                  <a:pt x="400280" y="80790"/>
                  <a:pt x="379815" y="78845"/>
                  <a:pt x="363557" y="88135"/>
                </a:cubicBezTo>
                <a:cubicBezTo>
                  <a:pt x="352061" y="94704"/>
                  <a:pt x="350885" y="111823"/>
                  <a:pt x="341523" y="121185"/>
                </a:cubicBezTo>
                <a:cubicBezTo>
                  <a:pt x="332161" y="130547"/>
                  <a:pt x="319490" y="135874"/>
                  <a:pt x="308473" y="143219"/>
                </a:cubicBezTo>
                <a:cubicBezTo>
                  <a:pt x="271750" y="139547"/>
                  <a:pt x="233578" y="143056"/>
                  <a:pt x="198304" y="132202"/>
                </a:cubicBezTo>
                <a:cubicBezTo>
                  <a:pt x="183413" y="127620"/>
                  <a:pt x="178217" y="107793"/>
                  <a:pt x="165253" y="99151"/>
                </a:cubicBezTo>
                <a:cubicBezTo>
                  <a:pt x="155591" y="92710"/>
                  <a:pt x="143220" y="91807"/>
                  <a:pt x="132203" y="88135"/>
                </a:cubicBezTo>
                <a:cubicBezTo>
                  <a:pt x="121186" y="80790"/>
                  <a:pt x="111252" y="71479"/>
                  <a:pt x="99152" y="66101"/>
                </a:cubicBezTo>
                <a:cubicBezTo>
                  <a:pt x="77928" y="56668"/>
                  <a:pt x="33051" y="44067"/>
                  <a:pt x="33051" y="44067"/>
                </a:cubicBezTo>
                <a:lnTo>
                  <a:pt x="33051" y="44067"/>
                </a:lnTo>
              </a:path>
            </a:pathLst>
          </a:custGeom>
          <a:solidFill>
            <a:srgbClr val="FFFF00"/>
          </a:solidFill>
          <a:ln w="28575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1" name="Rettangolo 100"/>
          <p:cNvSpPr/>
          <p:nvPr/>
        </p:nvSpPr>
        <p:spPr>
          <a:xfrm rot="516618">
            <a:off x="5308565" y="3714073"/>
            <a:ext cx="1222281" cy="312238"/>
          </a:xfrm>
          <a:prstGeom prst="rect">
            <a:avLst/>
          </a:prstGeom>
          <a:solidFill>
            <a:schemeClr val="accent6">
              <a:lumMod val="40000"/>
              <a:lumOff val="60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0" name="Rettangolo 99"/>
          <p:cNvSpPr/>
          <p:nvPr/>
        </p:nvSpPr>
        <p:spPr>
          <a:xfrm rot="1826931">
            <a:off x="4228641" y="3088919"/>
            <a:ext cx="2358504" cy="272061"/>
          </a:xfrm>
          <a:prstGeom prst="rect">
            <a:avLst/>
          </a:prstGeom>
          <a:solidFill>
            <a:schemeClr val="accent6">
              <a:lumMod val="40000"/>
              <a:lumOff val="60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9" name="Rettangolo 98"/>
          <p:cNvSpPr/>
          <p:nvPr/>
        </p:nvSpPr>
        <p:spPr>
          <a:xfrm rot="13826687">
            <a:off x="4199787" y="3049672"/>
            <a:ext cx="1190623" cy="254601"/>
          </a:xfrm>
          <a:prstGeom prst="rect">
            <a:avLst/>
          </a:prstGeom>
          <a:solidFill>
            <a:schemeClr val="accent6">
              <a:lumMod val="40000"/>
              <a:lumOff val="60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4" name="Connettore 1 93"/>
          <p:cNvCxnSpPr/>
          <p:nvPr/>
        </p:nvCxnSpPr>
        <p:spPr>
          <a:xfrm>
            <a:off x="4572000" y="2708920"/>
            <a:ext cx="1944216" cy="1152128"/>
          </a:xfrm>
          <a:prstGeom prst="line">
            <a:avLst/>
          </a:prstGeom>
          <a:ln w="381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Ovale 85"/>
          <p:cNvSpPr/>
          <p:nvPr/>
        </p:nvSpPr>
        <p:spPr>
          <a:xfrm>
            <a:off x="6588224" y="1196752"/>
            <a:ext cx="576064" cy="50405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5" name="Ovale 84"/>
          <p:cNvSpPr/>
          <p:nvPr/>
        </p:nvSpPr>
        <p:spPr>
          <a:xfrm>
            <a:off x="5436096" y="836712"/>
            <a:ext cx="576064" cy="50405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3" name="Figura a mano libera 82"/>
          <p:cNvSpPr/>
          <p:nvPr/>
        </p:nvSpPr>
        <p:spPr>
          <a:xfrm>
            <a:off x="4499992" y="2636912"/>
            <a:ext cx="1013552" cy="264404"/>
          </a:xfrm>
          <a:custGeom>
            <a:avLst/>
            <a:gdLst>
              <a:gd name="connsiteX0" fmla="*/ 44068 w 1013552"/>
              <a:gd name="connsiteY0" fmla="*/ 0 h 264404"/>
              <a:gd name="connsiteX1" fmla="*/ 44068 w 1013552"/>
              <a:gd name="connsiteY1" fmla="*/ 0 h 264404"/>
              <a:gd name="connsiteX2" fmla="*/ 110169 w 1013552"/>
              <a:gd name="connsiteY2" fmla="*/ 77118 h 264404"/>
              <a:gd name="connsiteX3" fmla="*/ 176270 w 1013552"/>
              <a:gd name="connsiteY3" fmla="*/ 121185 h 264404"/>
              <a:gd name="connsiteX4" fmla="*/ 209321 w 1013552"/>
              <a:gd name="connsiteY4" fmla="*/ 143219 h 264404"/>
              <a:gd name="connsiteX5" fmla="*/ 363557 w 1013552"/>
              <a:gd name="connsiteY5" fmla="*/ 165253 h 264404"/>
              <a:gd name="connsiteX6" fmla="*/ 429658 w 1013552"/>
              <a:gd name="connsiteY6" fmla="*/ 187286 h 264404"/>
              <a:gd name="connsiteX7" fmla="*/ 473726 w 1013552"/>
              <a:gd name="connsiteY7" fmla="*/ 198303 h 264404"/>
              <a:gd name="connsiteX8" fmla="*/ 539827 w 1013552"/>
              <a:gd name="connsiteY8" fmla="*/ 220337 h 264404"/>
              <a:gd name="connsiteX9" fmla="*/ 572877 w 1013552"/>
              <a:gd name="connsiteY9" fmla="*/ 231354 h 264404"/>
              <a:gd name="connsiteX10" fmla="*/ 672029 w 1013552"/>
              <a:gd name="connsiteY10" fmla="*/ 242371 h 264404"/>
              <a:gd name="connsiteX11" fmla="*/ 837282 w 1013552"/>
              <a:gd name="connsiteY11" fmla="*/ 264404 h 264404"/>
              <a:gd name="connsiteX12" fmla="*/ 1002535 w 1013552"/>
              <a:gd name="connsiteY12" fmla="*/ 253388 h 264404"/>
              <a:gd name="connsiteX13" fmla="*/ 1013552 w 1013552"/>
              <a:gd name="connsiteY13" fmla="*/ 220337 h 264404"/>
              <a:gd name="connsiteX14" fmla="*/ 980501 w 1013552"/>
              <a:gd name="connsiteY14" fmla="*/ 154236 h 264404"/>
              <a:gd name="connsiteX15" fmla="*/ 947451 w 1013552"/>
              <a:gd name="connsiteY15" fmla="*/ 143219 h 264404"/>
              <a:gd name="connsiteX16" fmla="*/ 881350 w 1013552"/>
              <a:gd name="connsiteY16" fmla="*/ 165253 h 264404"/>
              <a:gd name="connsiteX17" fmla="*/ 848299 w 1013552"/>
              <a:gd name="connsiteY17" fmla="*/ 176269 h 264404"/>
              <a:gd name="connsiteX18" fmla="*/ 749147 w 1013552"/>
              <a:gd name="connsiteY18" fmla="*/ 187286 h 264404"/>
              <a:gd name="connsiteX19" fmla="*/ 683046 w 1013552"/>
              <a:gd name="connsiteY19" fmla="*/ 209320 h 264404"/>
              <a:gd name="connsiteX20" fmla="*/ 583894 w 1013552"/>
              <a:gd name="connsiteY20" fmla="*/ 187286 h 264404"/>
              <a:gd name="connsiteX21" fmla="*/ 550844 w 1013552"/>
              <a:gd name="connsiteY21" fmla="*/ 165253 h 264404"/>
              <a:gd name="connsiteX22" fmla="*/ 517793 w 1013552"/>
              <a:gd name="connsiteY22" fmla="*/ 99151 h 264404"/>
              <a:gd name="connsiteX23" fmla="*/ 495759 w 1013552"/>
              <a:gd name="connsiteY23" fmla="*/ 66101 h 264404"/>
              <a:gd name="connsiteX24" fmla="*/ 484742 w 1013552"/>
              <a:gd name="connsiteY24" fmla="*/ 22033 h 264404"/>
              <a:gd name="connsiteX25" fmla="*/ 418641 w 1013552"/>
              <a:gd name="connsiteY25" fmla="*/ 0 h 264404"/>
              <a:gd name="connsiteX26" fmla="*/ 253388 w 1013552"/>
              <a:gd name="connsiteY26" fmla="*/ 11016 h 264404"/>
              <a:gd name="connsiteX27" fmla="*/ 187287 w 1013552"/>
              <a:gd name="connsiteY27" fmla="*/ 22033 h 264404"/>
              <a:gd name="connsiteX28" fmla="*/ 88135 w 1013552"/>
              <a:gd name="connsiteY28" fmla="*/ 33050 h 264404"/>
              <a:gd name="connsiteX29" fmla="*/ 33051 w 1013552"/>
              <a:gd name="connsiteY29" fmla="*/ 44067 h 264404"/>
              <a:gd name="connsiteX30" fmla="*/ 0 w 1013552"/>
              <a:gd name="connsiteY30" fmla="*/ 55084 h 264404"/>
              <a:gd name="connsiteX31" fmla="*/ 44068 w 1013552"/>
              <a:gd name="connsiteY31" fmla="*/ 0 h 264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013552" h="264404">
                <a:moveTo>
                  <a:pt x="44068" y="0"/>
                </a:moveTo>
                <a:lnTo>
                  <a:pt x="44068" y="0"/>
                </a:lnTo>
                <a:cubicBezTo>
                  <a:pt x="66102" y="25706"/>
                  <a:pt x="85211" y="54240"/>
                  <a:pt x="110169" y="77118"/>
                </a:cubicBezTo>
                <a:cubicBezTo>
                  <a:pt x="129690" y="95012"/>
                  <a:pt x="154236" y="106496"/>
                  <a:pt x="176270" y="121185"/>
                </a:cubicBezTo>
                <a:cubicBezTo>
                  <a:pt x="187287" y="128530"/>
                  <a:pt x="196760" y="139032"/>
                  <a:pt x="209321" y="143219"/>
                </a:cubicBezTo>
                <a:cubicBezTo>
                  <a:pt x="280851" y="167063"/>
                  <a:pt x="230806" y="153185"/>
                  <a:pt x="363557" y="165253"/>
                </a:cubicBezTo>
                <a:cubicBezTo>
                  <a:pt x="385591" y="172597"/>
                  <a:pt x="407126" y="181653"/>
                  <a:pt x="429658" y="187286"/>
                </a:cubicBezTo>
                <a:cubicBezTo>
                  <a:pt x="444347" y="190958"/>
                  <a:pt x="459223" y="193952"/>
                  <a:pt x="473726" y="198303"/>
                </a:cubicBezTo>
                <a:cubicBezTo>
                  <a:pt x="495972" y="204977"/>
                  <a:pt x="517793" y="212992"/>
                  <a:pt x="539827" y="220337"/>
                </a:cubicBezTo>
                <a:cubicBezTo>
                  <a:pt x="550844" y="224009"/>
                  <a:pt x="561335" y="230072"/>
                  <a:pt x="572877" y="231354"/>
                </a:cubicBezTo>
                <a:lnTo>
                  <a:pt x="672029" y="242371"/>
                </a:lnTo>
                <a:cubicBezTo>
                  <a:pt x="736952" y="258602"/>
                  <a:pt x="750565" y="264404"/>
                  <a:pt x="837282" y="264404"/>
                </a:cubicBezTo>
                <a:cubicBezTo>
                  <a:pt x="892489" y="264404"/>
                  <a:pt x="947451" y="257060"/>
                  <a:pt x="1002535" y="253388"/>
                </a:cubicBezTo>
                <a:cubicBezTo>
                  <a:pt x="1006207" y="242371"/>
                  <a:pt x="1013552" y="231950"/>
                  <a:pt x="1013552" y="220337"/>
                </a:cubicBezTo>
                <a:cubicBezTo>
                  <a:pt x="1013552" y="204370"/>
                  <a:pt x="991642" y="163149"/>
                  <a:pt x="980501" y="154236"/>
                </a:cubicBezTo>
                <a:cubicBezTo>
                  <a:pt x="971433" y="146982"/>
                  <a:pt x="958468" y="146891"/>
                  <a:pt x="947451" y="143219"/>
                </a:cubicBezTo>
                <a:lnTo>
                  <a:pt x="881350" y="165253"/>
                </a:lnTo>
                <a:cubicBezTo>
                  <a:pt x="870333" y="168925"/>
                  <a:pt x="859841" y="174987"/>
                  <a:pt x="848299" y="176269"/>
                </a:cubicBezTo>
                <a:lnTo>
                  <a:pt x="749147" y="187286"/>
                </a:lnTo>
                <a:cubicBezTo>
                  <a:pt x="727113" y="194631"/>
                  <a:pt x="705956" y="213138"/>
                  <a:pt x="683046" y="209320"/>
                </a:cubicBezTo>
                <a:cubicBezTo>
                  <a:pt x="657657" y="205088"/>
                  <a:pt x="611016" y="200847"/>
                  <a:pt x="583894" y="187286"/>
                </a:cubicBezTo>
                <a:cubicBezTo>
                  <a:pt x="572051" y="181365"/>
                  <a:pt x="561861" y="172597"/>
                  <a:pt x="550844" y="165253"/>
                </a:cubicBezTo>
                <a:cubicBezTo>
                  <a:pt x="487694" y="70529"/>
                  <a:pt x="563408" y="190380"/>
                  <a:pt x="517793" y="99151"/>
                </a:cubicBezTo>
                <a:cubicBezTo>
                  <a:pt x="511872" y="87308"/>
                  <a:pt x="503104" y="77118"/>
                  <a:pt x="495759" y="66101"/>
                </a:cubicBezTo>
                <a:cubicBezTo>
                  <a:pt x="492087" y="51412"/>
                  <a:pt x="496238" y="31887"/>
                  <a:pt x="484742" y="22033"/>
                </a:cubicBezTo>
                <a:cubicBezTo>
                  <a:pt x="467108" y="6918"/>
                  <a:pt x="418641" y="0"/>
                  <a:pt x="418641" y="0"/>
                </a:cubicBezTo>
                <a:cubicBezTo>
                  <a:pt x="363557" y="3672"/>
                  <a:pt x="308346" y="5782"/>
                  <a:pt x="253388" y="11016"/>
                </a:cubicBezTo>
                <a:cubicBezTo>
                  <a:pt x="231151" y="13134"/>
                  <a:pt x="209429" y="19081"/>
                  <a:pt x="187287" y="22033"/>
                </a:cubicBezTo>
                <a:cubicBezTo>
                  <a:pt x="154325" y="26428"/>
                  <a:pt x="121055" y="28347"/>
                  <a:pt x="88135" y="33050"/>
                </a:cubicBezTo>
                <a:cubicBezTo>
                  <a:pt x="69598" y="35698"/>
                  <a:pt x="51217" y="39525"/>
                  <a:pt x="33051" y="44067"/>
                </a:cubicBezTo>
                <a:cubicBezTo>
                  <a:pt x="21785" y="46884"/>
                  <a:pt x="0" y="66697"/>
                  <a:pt x="0" y="55084"/>
                </a:cubicBezTo>
                <a:cubicBezTo>
                  <a:pt x="0" y="24902"/>
                  <a:pt x="36723" y="9181"/>
                  <a:pt x="44068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7" name="Arco 76"/>
          <p:cNvSpPr/>
          <p:nvPr/>
        </p:nvSpPr>
        <p:spPr>
          <a:xfrm rot="11635369">
            <a:off x="2907949" y="3862166"/>
            <a:ext cx="757294" cy="1224136"/>
          </a:xfrm>
          <a:prstGeom prst="arc">
            <a:avLst>
              <a:gd name="adj1" fmla="val 16845147"/>
              <a:gd name="adj2" fmla="val 3025909"/>
            </a:avLst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8" name="Arco 77"/>
          <p:cNvSpPr/>
          <p:nvPr/>
        </p:nvSpPr>
        <p:spPr>
          <a:xfrm rot="10800000" flipH="1">
            <a:off x="3307811" y="3949796"/>
            <a:ext cx="610053" cy="1120197"/>
          </a:xfrm>
          <a:prstGeom prst="arc">
            <a:avLst>
              <a:gd name="adj1" fmla="val 16845147"/>
              <a:gd name="adj2" fmla="val 4832208"/>
            </a:avLst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" name="Arco 46"/>
          <p:cNvSpPr/>
          <p:nvPr/>
        </p:nvSpPr>
        <p:spPr>
          <a:xfrm rot="11181170" flipH="1">
            <a:off x="5568206" y="1443088"/>
            <a:ext cx="610053" cy="1120197"/>
          </a:xfrm>
          <a:prstGeom prst="arc">
            <a:avLst>
              <a:gd name="adj1" fmla="val 16845147"/>
              <a:gd name="adj2" fmla="val 4832208"/>
            </a:avLst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9" name="Arco 78"/>
          <p:cNvSpPr/>
          <p:nvPr/>
        </p:nvSpPr>
        <p:spPr>
          <a:xfrm rot="11181170" flipH="1">
            <a:off x="4488087" y="3531321"/>
            <a:ext cx="610053" cy="1120197"/>
          </a:xfrm>
          <a:prstGeom prst="arc">
            <a:avLst>
              <a:gd name="adj1" fmla="val 16845147"/>
              <a:gd name="adj2" fmla="val 4832208"/>
            </a:avLst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" name="Arco 44"/>
          <p:cNvSpPr/>
          <p:nvPr/>
        </p:nvSpPr>
        <p:spPr>
          <a:xfrm rot="12178017">
            <a:off x="5459711" y="1217712"/>
            <a:ext cx="757294" cy="1382135"/>
          </a:xfrm>
          <a:prstGeom prst="arc">
            <a:avLst>
              <a:gd name="adj1" fmla="val 16845147"/>
              <a:gd name="adj2" fmla="val 3025909"/>
            </a:avLst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0" name="Arco 79"/>
          <p:cNvSpPr/>
          <p:nvPr/>
        </p:nvSpPr>
        <p:spPr>
          <a:xfrm rot="11823015">
            <a:off x="4397946" y="3293626"/>
            <a:ext cx="757294" cy="1382135"/>
          </a:xfrm>
          <a:prstGeom prst="arc">
            <a:avLst>
              <a:gd name="adj1" fmla="val 16845147"/>
              <a:gd name="adj2" fmla="val 3025909"/>
            </a:avLst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2" name="Triangolo isoscele 81"/>
          <p:cNvSpPr/>
          <p:nvPr/>
        </p:nvSpPr>
        <p:spPr>
          <a:xfrm rot="1673054">
            <a:off x="6355021" y="1557495"/>
            <a:ext cx="315167" cy="1257434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1" name="Figura a mano libera 80"/>
          <p:cNvSpPr/>
          <p:nvPr/>
        </p:nvSpPr>
        <p:spPr>
          <a:xfrm>
            <a:off x="5868144" y="3284984"/>
            <a:ext cx="694062" cy="418641"/>
          </a:xfrm>
          <a:custGeom>
            <a:avLst/>
            <a:gdLst>
              <a:gd name="connsiteX0" fmla="*/ 22033 w 694062"/>
              <a:gd name="connsiteY0" fmla="*/ 0 h 418641"/>
              <a:gd name="connsiteX1" fmla="*/ 22033 w 694062"/>
              <a:gd name="connsiteY1" fmla="*/ 0 h 418641"/>
              <a:gd name="connsiteX2" fmla="*/ 44067 w 694062"/>
              <a:gd name="connsiteY2" fmla="*/ 99152 h 418641"/>
              <a:gd name="connsiteX3" fmla="*/ 77118 w 694062"/>
              <a:gd name="connsiteY3" fmla="*/ 110168 h 418641"/>
              <a:gd name="connsiteX4" fmla="*/ 121185 w 694062"/>
              <a:gd name="connsiteY4" fmla="*/ 132202 h 418641"/>
              <a:gd name="connsiteX5" fmla="*/ 187286 w 694062"/>
              <a:gd name="connsiteY5" fmla="*/ 176270 h 418641"/>
              <a:gd name="connsiteX6" fmla="*/ 220337 w 694062"/>
              <a:gd name="connsiteY6" fmla="*/ 187286 h 418641"/>
              <a:gd name="connsiteX7" fmla="*/ 231354 w 694062"/>
              <a:gd name="connsiteY7" fmla="*/ 242371 h 418641"/>
              <a:gd name="connsiteX8" fmla="*/ 264405 w 694062"/>
              <a:gd name="connsiteY8" fmla="*/ 253388 h 418641"/>
              <a:gd name="connsiteX9" fmla="*/ 330506 w 694062"/>
              <a:gd name="connsiteY9" fmla="*/ 297455 h 418641"/>
              <a:gd name="connsiteX10" fmla="*/ 363556 w 694062"/>
              <a:gd name="connsiteY10" fmla="*/ 319489 h 418641"/>
              <a:gd name="connsiteX11" fmla="*/ 396607 w 694062"/>
              <a:gd name="connsiteY11" fmla="*/ 330506 h 418641"/>
              <a:gd name="connsiteX12" fmla="*/ 462708 w 694062"/>
              <a:gd name="connsiteY12" fmla="*/ 374573 h 418641"/>
              <a:gd name="connsiteX13" fmla="*/ 495759 w 694062"/>
              <a:gd name="connsiteY13" fmla="*/ 396607 h 418641"/>
              <a:gd name="connsiteX14" fmla="*/ 572877 w 694062"/>
              <a:gd name="connsiteY14" fmla="*/ 418641 h 418641"/>
              <a:gd name="connsiteX15" fmla="*/ 661012 w 694062"/>
              <a:gd name="connsiteY15" fmla="*/ 407624 h 418641"/>
              <a:gd name="connsiteX16" fmla="*/ 694062 w 694062"/>
              <a:gd name="connsiteY16" fmla="*/ 396607 h 418641"/>
              <a:gd name="connsiteX17" fmla="*/ 661012 w 694062"/>
              <a:gd name="connsiteY17" fmla="*/ 374573 h 418641"/>
              <a:gd name="connsiteX18" fmla="*/ 528809 w 694062"/>
              <a:gd name="connsiteY18" fmla="*/ 352539 h 418641"/>
              <a:gd name="connsiteX19" fmla="*/ 440674 w 694062"/>
              <a:gd name="connsiteY19" fmla="*/ 297455 h 418641"/>
              <a:gd name="connsiteX20" fmla="*/ 473725 w 694062"/>
              <a:gd name="connsiteY20" fmla="*/ 275421 h 418641"/>
              <a:gd name="connsiteX21" fmla="*/ 605927 w 694062"/>
              <a:gd name="connsiteY21" fmla="*/ 253388 h 418641"/>
              <a:gd name="connsiteX22" fmla="*/ 462708 w 694062"/>
              <a:gd name="connsiteY22" fmla="*/ 253388 h 418641"/>
              <a:gd name="connsiteX23" fmla="*/ 396607 w 694062"/>
              <a:gd name="connsiteY23" fmla="*/ 231354 h 418641"/>
              <a:gd name="connsiteX24" fmla="*/ 319489 w 694062"/>
              <a:gd name="connsiteY24" fmla="*/ 198303 h 418641"/>
              <a:gd name="connsiteX25" fmla="*/ 242371 w 694062"/>
              <a:gd name="connsiteY25" fmla="*/ 110168 h 418641"/>
              <a:gd name="connsiteX26" fmla="*/ 220337 w 694062"/>
              <a:gd name="connsiteY26" fmla="*/ 77118 h 418641"/>
              <a:gd name="connsiteX27" fmla="*/ 242371 w 694062"/>
              <a:gd name="connsiteY27" fmla="*/ 44067 h 418641"/>
              <a:gd name="connsiteX28" fmla="*/ 308472 w 694062"/>
              <a:gd name="connsiteY28" fmla="*/ 22033 h 418641"/>
              <a:gd name="connsiteX29" fmla="*/ 396607 w 694062"/>
              <a:gd name="connsiteY29" fmla="*/ 33050 h 418641"/>
              <a:gd name="connsiteX30" fmla="*/ 462708 w 694062"/>
              <a:gd name="connsiteY30" fmla="*/ 55084 h 418641"/>
              <a:gd name="connsiteX31" fmla="*/ 495759 w 694062"/>
              <a:gd name="connsiteY31" fmla="*/ 77118 h 418641"/>
              <a:gd name="connsiteX32" fmla="*/ 550843 w 694062"/>
              <a:gd name="connsiteY32" fmla="*/ 88135 h 418641"/>
              <a:gd name="connsiteX33" fmla="*/ 539826 w 694062"/>
              <a:gd name="connsiteY33" fmla="*/ 33050 h 418641"/>
              <a:gd name="connsiteX34" fmla="*/ 462708 w 694062"/>
              <a:gd name="connsiteY34" fmla="*/ 22033 h 418641"/>
              <a:gd name="connsiteX35" fmla="*/ 308472 w 694062"/>
              <a:gd name="connsiteY35" fmla="*/ 11017 h 418641"/>
              <a:gd name="connsiteX36" fmla="*/ 187286 w 694062"/>
              <a:gd name="connsiteY36" fmla="*/ 22033 h 418641"/>
              <a:gd name="connsiteX37" fmla="*/ 154236 w 694062"/>
              <a:gd name="connsiteY37" fmla="*/ 33050 h 418641"/>
              <a:gd name="connsiteX38" fmla="*/ 0 w 694062"/>
              <a:gd name="connsiteY38" fmla="*/ 44067 h 418641"/>
              <a:gd name="connsiteX39" fmla="*/ 44067 w 694062"/>
              <a:gd name="connsiteY39" fmla="*/ 33050 h 418641"/>
              <a:gd name="connsiteX40" fmla="*/ 99151 w 694062"/>
              <a:gd name="connsiteY40" fmla="*/ 44067 h 418641"/>
              <a:gd name="connsiteX41" fmla="*/ 11017 w 694062"/>
              <a:gd name="connsiteY41" fmla="*/ 66101 h 418641"/>
              <a:gd name="connsiteX42" fmla="*/ 22033 w 694062"/>
              <a:gd name="connsiteY42" fmla="*/ 0 h 418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694062" h="418641">
                <a:moveTo>
                  <a:pt x="22033" y="0"/>
                </a:moveTo>
                <a:lnTo>
                  <a:pt x="22033" y="0"/>
                </a:lnTo>
                <a:cubicBezTo>
                  <a:pt x="29378" y="33051"/>
                  <a:pt x="28926" y="68870"/>
                  <a:pt x="44067" y="99152"/>
                </a:cubicBezTo>
                <a:cubicBezTo>
                  <a:pt x="49260" y="109539"/>
                  <a:pt x="66444" y="105594"/>
                  <a:pt x="77118" y="110168"/>
                </a:cubicBezTo>
                <a:cubicBezTo>
                  <a:pt x="92213" y="116637"/>
                  <a:pt x="107103" y="123752"/>
                  <a:pt x="121185" y="132202"/>
                </a:cubicBezTo>
                <a:cubicBezTo>
                  <a:pt x="143892" y="145827"/>
                  <a:pt x="162163" y="167897"/>
                  <a:pt x="187286" y="176270"/>
                </a:cubicBezTo>
                <a:lnTo>
                  <a:pt x="220337" y="187286"/>
                </a:lnTo>
                <a:cubicBezTo>
                  <a:pt x="224009" y="205648"/>
                  <a:pt x="220967" y="226791"/>
                  <a:pt x="231354" y="242371"/>
                </a:cubicBezTo>
                <a:cubicBezTo>
                  <a:pt x="237796" y="252034"/>
                  <a:pt x="254253" y="247748"/>
                  <a:pt x="264405" y="253388"/>
                </a:cubicBezTo>
                <a:cubicBezTo>
                  <a:pt x="287554" y="266248"/>
                  <a:pt x="308472" y="282766"/>
                  <a:pt x="330506" y="297455"/>
                </a:cubicBezTo>
                <a:cubicBezTo>
                  <a:pt x="341523" y="304800"/>
                  <a:pt x="350995" y="315302"/>
                  <a:pt x="363556" y="319489"/>
                </a:cubicBezTo>
                <a:cubicBezTo>
                  <a:pt x="374573" y="323161"/>
                  <a:pt x="386455" y="324866"/>
                  <a:pt x="396607" y="330506"/>
                </a:cubicBezTo>
                <a:cubicBezTo>
                  <a:pt x="419756" y="343366"/>
                  <a:pt x="440674" y="359884"/>
                  <a:pt x="462708" y="374573"/>
                </a:cubicBezTo>
                <a:cubicBezTo>
                  <a:pt x="473725" y="381918"/>
                  <a:pt x="483198" y="392420"/>
                  <a:pt x="495759" y="396607"/>
                </a:cubicBezTo>
                <a:cubicBezTo>
                  <a:pt x="543173" y="412412"/>
                  <a:pt x="517543" y="404808"/>
                  <a:pt x="572877" y="418641"/>
                </a:cubicBezTo>
                <a:cubicBezTo>
                  <a:pt x="602255" y="414969"/>
                  <a:pt x="631883" y="412920"/>
                  <a:pt x="661012" y="407624"/>
                </a:cubicBezTo>
                <a:cubicBezTo>
                  <a:pt x="672437" y="405547"/>
                  <a:pt x="694062" y="408220"/>
                  <a:pt x="694062" y="396607"/>
                </a:cubicBezTo>
                <a:cubicBezTo>
                  <a:pt x="694062" y="383366"/>
                  <a:pt x="673409" y="379222"/>
                  <a:pt x="661012" y="374573"/>
                </a:cubicBezTo>
                <a:cubicBezTo>
                  <a:pt x="641186" y="367138"/>
                  <a:pt x="540260" y="354175"/>
                  <a:pt x="528809" y="352539"/>
                </a:cubicBezTo>
                <a:cubicBezTo>
                  <a:pt x="450147" y="326319"/>
                  <a:pt x="475591" y="349831"/>
                  <a:pt x="440674" y="297455"/>
                </a:cubicBezTo>
                <a:cubicBezTo>
                  <a:pt x="451691" y="290110"/>
                  <a:pt x="461555" y="280637"/>
                  <a:pt x="473725" y="275421"/>
                </a:cubicBezTo>
                <a:cubicBezTo>
                  <a:pt x="503694" y="262577"/>
                  <a:pt x="586501" y="255816"/>
                  <a:pt x="605927" y="253388"/>
                </a:cubicBezTo>
                <a:cubicBezTo>
                  <a:pt x="544299" y="273931"/>
                  <a:pt x="563983" y="272377"/>
                  <a:pt x="462708" y="253388"/>
                </a:cubicBezTo>
                <a:cubicBezTo>
                  <a:pt x="439880" y="249108"/>
                  <a:pt x="415932" y="244237"/>
                  <a:pt x="396607" y="231354"/>
                </a:cubicBezTo>
                <a:cubicBezTo>
                  <a:pt x="350958" y="200921"/>
                  <a:pt x="376401" y="212531"/>
                  <a:pt x="319489" y="198303"/>
                </a:cubicBezTo>
                <a:cubicBezTo>
                  <a:pt x="264403" y="161581"/>
                  <a:pt x="293784" y="187288"/>
                  <a:pt x="242371" y="110168"/>
                </a:cubicBezTo>
                <a:lnTo>
                  <a:pt x="220337" y="77118"/>
                </a:lnTo>
                <a:cubicBezTo>
                  <a:pt x="227682" y="66101"/>
                  <a:pt x="231143" y="51085"/>
                  <a:pt x="242371" y="44067"/>
                </a:cubicBezTo>
                <a:cubicBezTo>
                  <a:pt x="262066" y="31757"/>
                  <a:pt x="308472" y="22033"/>
                  <a:pt x="308472" y="22033"/>
                </a:cubicBezTo>
                <a:cubicBezTo>
                  <a:pt x="337850" y="25705"/>
                  <a:pt x="367657" y="26846"/>
                  <a:pt x="396607" y="33050"/>
                </a:cubicBezTo>
                <a:cubicBezTo>
                  <a:pt x="419317" y="37916"/>
                  <a:pt x="443383" y="42201"/>
                  <a:pt x="462708" y="55084"/>
                </a:cubicBezTo>
                <a:cubicBezTo>
                  <a:pt x="473725" y="62429"/>
                  <a:pt x="483361" y="72469"/>
                  <a:pt x="495759" y="77118"/>
                </a:cubicBezTo>
                <a:cubicBezTo>
                  <a:pt x="513292" y="83693"/>
                  <a:pt x="532482" y="84463"/>
                  <a:pt x="550843" y="88135"/>
                </a:cubicBezTo>
                <a:cubicBezTo>
                  <a:pt x="547171" y="69773"/>
                  <a:pt x="554806" y="44285"/>
                  <a:pt x="539826" y="33050"/>
                </a:cubicBezTo>
                <a:cubicBezTo>
                  <a:pt x="519052" y="17470"/>
                  <a:pt x="488558" y="24495"/>
                  <a:pt x="462708" y="22033"/>
                </a:cubicBezTo>
                <a:cubicBezTo>
                  <a:pt x="411397" y="17146"/>
                  <a:pt x="359884" y="14689"/>
                  <a:pt x="308472" y="11017"/>
                </a:cubicBezTo>
                <a:cubicBezTo>
                  <a:pt x="268077" y="14689"/>
                  <a:pt x="227440" y="16297"/>
                  <a:pt x="187286" y="22033"/>
                </a:cubicBezTo>
                <a:cubicBezTo>
                  <a:pt x="175790" y="23675"/>
                  <a:pt x="165769" y="31693"/>
                  <a:pt x="154236" y="33050"/>
                </a:cubicBezTo>
                <a:cubicBezTo>
                  <a:pt x="103046" y="39072"/>
                  <a:pt x="51412" y="40395"/>
                  <a:pt x="0" y="44067"/>
                </a:cubicBezTo>
                <a:cubicBezTo>
                  <a:pt x="14689" y="40395"/>
                  <a:pt x="28926" y="33050"/>
                  <a:pt x="44067" y="33050"/>
                </a:cubicBezTo>
                <a:cubicBezTo>
                  <a:pt x="62792" y="33050"/>
                  <a:pt x="105072" y="26303"/>
                  <a:pt x="99151" y="44067"/>
                </a:cubicBezTo>
                <a:cubicBezTo>
                  <a:pt x="91032" y="68424"/>
                  <a:pt x="35737" y="66101"/>
                  <a:pt x="11017" y="66101"/>
                </a:cubicBezTo>
                <a:lnTo>
                  <a:pt x="22033" y="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0" name="Connettore 1 19"/>
          <p:cNvCxnSpPr/>
          <p:nvPr/>
        </p:nvCxnSpPr>
        <p:spPr>
          <a:xfrm>
            <a:off x="0" y="332656"/>
            <a:ext cx="9144000" cy="47525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magine 3" descr="pipotto1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2771800" y="4221088"/>
            <a:ext cx="725306" cy="820291"/>
          </a:xfrm>
          <a:prstGeom prst="rect">
            <a:avLst/>
          </a:prstGeom>
        </p:spPr>
      </p:pic>
      <p:sp>
        <p:nvSpPr>
          <p:cNvPr id="5" name="Corda 4"/>
          <p:cNvSpPr/>
          <p:nvPr/>
        </p:nvSpPr>
        <p:spPr>
          <a:xfrm rot="1058892">
            <a:off x="3067577" y="4313343"/>
            <a:ext cx="144992" cy="73597"/>
          </a:xfrm>
          <a:prstGeom prst="chord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FF0000"/>
              </a:solidFill>
            </a:endParaRPr>
          </a:p>
        </p:txBody>
      </p:sp>
      <p:cxnSp>
        <p:nvCxnSpPr>
          <p:cNvPr id="13" name="Connettore 1 12"/>
          <p:cNvCxnSpPr/>
          <p:nvPr/>
        </p:nvCxnSpPr>
        <p:spPr>
          <a:xfrm>
            <a:off x="0" y="2996952"/>
            <a:ext cx="4283968" cy="386104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/>
          <p:nvPr/>
        </p:nvCxnSpPr>
        <p:spPr>
          <a:xfrm>
            <a:off x="1691680" y="0"/>
            <a:ext cx="7452320" cy="256490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0" y="1628800"/>
            <a:ext cx="7596336" cy="522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1 25"/>
          <p:cNvCxnSpPr/>
          <p:nvPr/>
        </p:nvCxnSpPr>
        <p:spPr>
          <a:xfrm flipH="1">
            <a:off x="0" y="836712"/>
            <a:ext cx="4139952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1 27"/>
          <p:cNvCxnSpPr/>
          <p:nvPr/>
        </p:nvCxnSpPr>
        <p:spPr>
          <a:xfrm flipH="1">
            <a:off x="611560" y="1052736"/>
            <a:ext cx="4176464" cy="2520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/>
          <p:cNvCxnSpPr/>
          <p:nvPr/>
        </p:nvCxnSpPr>
        <p:spPr>
          <a:xfrm flipH="1">
            <a:off x="1331640" y="1268760"/>
            <a:ext cx="4032448" cy="2952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1 32"/>
          <p:cNvCxnSpPr/>
          <p:nvPr/>
        </p:nvCxnSpPr>
        <p:spPr>
          <a:xfrm flipH="1">
            <a:off x="2195736" y="1412776"/>
            <a:ext cx="3744416" cy="3528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/>
          <p:nvPr/>
        </p:nvCxnSpPr>
        <p:spPr>
          <a:xfrm flipH="1">
            <a:off x="3059832" y="1628800"/>
            <a:ext cx="3528392" cy="41044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1 41"/>
          <p:cNvCxnSpPr/>
          <p:nvPr/>
        </p:nvCxnSpPr>
        <p:spPr>
          <a:xfrm flipH="1">
            <a:off x="4067944" y="1916832"/>
            <a:ext cx="3384376" cy="4608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/>
          <p:nvPr/>
        </p:nvCxnSpPr>
        <p:spPr>
          <a:xfrm flipH="1">
            <a:off x="5148064" y="2204864"/>
            <a:ext cx="2952328" cy="4653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1 45"/>
          <p:cNvCxnSpPr/>
          <p:nvPr/>
        </p:nvCxnSpPr>
        <p:spPr>
          <a:xfrm flipH="1">
            <a:off x="6516216" y="2420888"/>
            <a:ext cx="2376264" cy="4437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1 47"/>
          <p:cNvCxnSpPr/>
          <p:nvPr/>
        </p:nvCxnSpPr>
        <p:spPr>
          <a:xfrm flipH="1">
            <a:off x="8316416" y="4437112"/>
            <a:ext cx="827584" cy="24208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asellaDiTesto 48"/>
          <p:cNvSpPr txBox="1"/>
          <p:nvPr/>
        </p:nvSpPr>
        <p:spPr>
          <a:xfrm rot="1078678">
            <a:off x="2265964" y="1044085"/>
            <a:ext cx="746971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40%     45%     50%     55%    60%    65%    70%    75%    80%   85%     90%   </a:t>
            </a:r>
            <a:endParaRPr lang="it-IT" dirty="0"/>
          </a:p>
        </p:txBody>
      </p:sp>
      <p:sp>
        <p:nvSpPr>
          <p:cNvPr id="50" name="Rettangolo 49"/>
          <p:cNvSpPr/>
          <p:nvPr/>
        </p:nvSpPr>
        <p:spPr>
          <a:xfrm rot="1278537">
            <a:off x="4022781" y="-189323"/>
            <a:ext cx="87521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nS</a:t>
            </a:r>
            <a:endParaRPr lang="it-IT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1" name="Rettangolo 50"/>
          <p:cNvSpPr/>
          <p:nvPr/>
        </p:nvSpPr>
        <p:spPr>
          <a:xfrm rot="1278537">
            <a:off x="5069891" y="127463"/>
            <a:ext cx="87521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</a:t>
            </a:r>
            <a:endParaRPr lang="it-IT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2" name="Rettangolo 51"/>
          <p:cNvSpPr/>
          <p:nvPr/>
        </p:nvSpPr>
        <p:spPr>
          <a:xfrm rot="1177612">
            <a:off x="5933987" y="388112"/>
            <a:ext cx="87521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  <a:endParaRPr lang="it-IT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3" name="Rettangolo 52"/>
          <p:cNvSpPr/>
          <p:nvPr/>
        </p:nvSpPr>
        <p:spPr>
          <a:xfrm rot="1134100">
            <a:off x="7142296" y="806030"/>
            <a:ext cx="87521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</a:t>
            </a:r>
            <a:endParaRPr lang="it-IT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4" name="Rettangolo 53"/>
          <p:cNvSpPr/>
          <p:nvPr/>
        </p:nvSpPr>
        <p:spPr>
          <a:xfrm rot="1278537">
            <a:off x="8310250" y="1180199"/>
            <a:ext cx="87521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O</a:t>
            </a:r>
            <a:endParaRPr lang="it-IT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5" name="CasellaDiTesto 54"/>
          <p:cNvSpPr txBox="1"/>
          <p:nvPr/>
        </p:nvSpPr>
        <p:spPr>
          <a:xfrm rot="1078678">
            <a:off x="3078492" y="288569"/>
            <a:ext cx="746971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                                     </a:t>
            </a:r>
            <a:r>
              <a:rPr lang="it-IT" b="1" dirty="0" smtClean="0">
                <a:solidFill>
                  <a:srgbClr val="B21485"/>
                </a:solidFill>
              </a:rPr>
              <a:t> 4    </a:t>
            </a:r>
            <a:r>
              <a:rPr lang="it-IT" b="1" dirty="0" smtClean="0">
                <a:solidFill>
                  <a:srgbClr val="FF0000"/>
                </a:solidFill>
              </a:rPr>
              <a:t>5    </a:t>
            </a:r>
            <a:r>
              <a:rPr lang="it-IT" sz="2400" b="1" dirty="0" smtClean="0">
                <a:solidFill>
                  <a:srgbClr val="0070C0"/>
                </a:solidFill>
              </a:rPr>
              <a:t>6</a:t>
            </a:r>
            <a:r>
              <a:rPr lang="it-IT" dirty="0" smtClean="0"/>
              <a:t>       </a:t>
            </a:r>
            <a:r>
              <a:rPr lang="it-IT" sz="2800" b="1" dirty="0" smtClean="0"/>
              <a:t>7</a:t>
            </a:r>
            <a:r>
              <a:rPr lang="it-IT" sz="2800" dirty="0" smtClean="0">
                <a:solidFill>
                  <a:schemeClr val="accent6"/>
                </a:solidFill>
              </a:rPr>
              <a:t>         </a:t>
            </a:r>
            <a:r>
              <a:rPr lang="it-IT" sz="2800" b="1" dirty="0" smtClean="0">
                <a:solidFill>
                  <a:schemeClr val="accent6"/>
                </a:solidFill>
              </a:rPr>
              <a:t> 8         </a:t>
            </a:r>
            <a:r>
              <a:rPr lang="it-IT" sz="3200" b="1" dirty="0" smtClean="0">
                <a:solidFill>
                  <a:srgbClr val="00B050"/>
                </a:solidFill>
              </a:rPr>
              <a:t>9</a:t>
            </a:r>
            <a:r>
              <a:rPr lang="it-IT" dirty="0" smtClean="0"/>
              <a:t>    </a:t>
            </a:r>
            <a:r>
              <a:rPr lang="it-IT" sz="3200" b="1" dirty="0" smtClean="0"/>
              <a:t>  </a:t>
            </a:r>
            <a:r>
              <a:rPr lang="it-IT" sz="3200" b="1" dirty="0" smtClean="0">
                <a:solidFill>
                  <a:schemeClr val="accent6">
                    <a:lumMod val="75000"/>
                  </a:schemeClr>
                </a:solidFill>
              </a:rPr>
              <a:t>10</a:t>
            </a:r>
            <a:endParaRPr lang="it-IT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6" name="Rettangolo 55"/>
          <p:cNvSpPr/>
          <p:nvPr/>
        </p:nvSpPr>
        <p:spPr>
          <a:xfrm>
            <a:off x="277809" y="5013176"/>
            <a:ext cx="117727" cy="1556792"/>
          </a:xfrm>
          <a:prstGeom prst="rect">
            <a:avLst/>
          </a:prstGeom>
          <a:solidFill>
            <a:schemeClr val="accent2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8" name="Rettangolo 57"/>
          <p:cNvSpPr/>
          <p:nvPr/>
        </p:nvSpPr>
        <p:spPr>
          <a:xfrm>
            <a:off x="3635896" y="4941168"/>
            <a:ext cx="107504" cy="1628800"/>
          </a:xfrm>
          <a:prstGeom prst="rect">
            <a:avLst/>
          </a:prstGeom>
          <a:solidFill>
            <a:schemeClr val="accent2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1" name="Immagine 60" descr="pipotto3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5580112" y="2636912"/>
            <a:ext cx="902050" cy="864096"/>
          </a:xfrm>
          <a:prstGeom prst="rect">
            <a:avLst/>
          </a:prstGeom>
        </p:spPr>
      </p:pic>
      <p:sp>
        <p:nvSpPr>
          <p:cNvPr id="62" name="Corda 61"/>
          <p:cNvSpPr/>
          <p:nvPr/>
        </p:nvSpPr>
        <p:spPr>
          <a:xfrm rot="7659140">
            <a:off x="5974615" y="2716957"/>
            <a:ext cx="83186" cy="127943"/>
          </a:xfrm>
          <a:prstGeom prst="chord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3" name="Immagine 62" descr="pipotto2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4788024" y="2780928"/>
            <a:ext cx="958084" cy="1083553"/>
          </a:xfrm>
          <a:prstGeom prst="rect">
            <a:avLst/>
          </a:prstGeom>
        </p:spPr>
      </p:pic>
      <p:sp>
        <p:nvSpPr>
          <p:cNvPr id="64" name="Corda 63"/>
          <p:cNvSpPr/>
          <p:nvPr/>
        </p:nvSpPr>
        <p:spPr>
          <a:xfrm rot="15438969" flipH="1">
            <a:off x="5181840" y="2912163"/>
            <a:ext cx="81063" cy="134089"/>
          </a:xfrm>
          <a:prstGeom prst="chord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5" name="Immagine 64" descr="pipotto1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3707904" y="4437112"/>
            <a:ext cx="979986" cy="1108323"/>
          </a:xfrm>
          <a:prstGeom prst="rect">
            <a:avLst/>
          </a:prstGeom>
        </p:spPr>
      </p:pic>
      <p:pic>
        <p:nvPicPr>
          <p:cNvPr id="67" name="Immagine 66" descr="pipotto2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5508104" y="1484784"/>
            <a:ext cx="720080" cy="814381"/>
          </a:xfrm>
          <a:prstGeom prst="rect">
            <a:avLst/>
          </a:prstGeom>
        </p:spPr>
      </p:pic>
      <p:sp>
        <p:nvSpPr>
          <p:cNvPr id="68" name="Corda 67"/>
          <p:cNvSpPr/>
          <p:nvPr/>
        </p:nvSpPr>
        <p:spPr>
          <a:xfrm rot="1058892">
            <a:off x="5803881" y="1577038"/>
            <a:ext cx="144992" cy="73597"/>
          </a:xfrm>
          <a:prstGeom prst="chord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9" name="Immagine 68" descr="pipotto3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4427984" y="3573016"/>
            <a:ext cx="792088" cy="758761"/>
          </a:xfrm>
          <a:prstGeom prst="rect">
            <a:avLst/>
          </a:prstGeom>
        </p:spPr>
      </p:pic>
      <p:sp>
        <p:nvSpPr>
          <p:cNvPr id="70" name="Corda 69"/>
          <p:cNvSpPr/>
          <p:nvPr/>
        </p:nvSpPr>
        <p:spPr>
          <a:xfrm rot="7659140">
            <a:off x="4750502" y="3653041"/>
            <a:ext cx="83153" cy="127981"/>
          </a:xfrm>
          <a:prstGeom prst="chord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1" name="CasellaDiTesto 70"/>
          <p:cNvSpPr txBox="1"/>
          <p:nvPr/>
        </p:nvSpPr>
        <p:spPr>
          <a:xfrm>
            <a:off x="5436096" y="2204864"/>
            <a:ext cx="504056" cy="369332"/>
          </a:xfrm>
          <a:prstGeom prst="rect">
            <a:avLst/>
          </a:prstGeom>
          <a:solidFill>
            <a:srgbClr val="FF9900"/>
          </a:solidFill>
        </p:spPr>
        <p:txBody>
          <a:bodyPr wrap="square" rtlCol="0">
            <a:spAutoFit/>
          </a:bodyPr>
          <a:lstStyle/>
          <a:p>
            <a:r>
              <a:rPr lang="it-IT" b="1" dirty="0" smtClean="0"/>
              <a:t>1A</a:t>
            </a:r>
            <a:endParaRPr lang="it-IT" b="1" dirty="0"/>
          </a:p>
        </p:txBody>
      </p:sp>
      <p:sp>
        <p:nvSpPr>
          <p:cNvPr id="72" name="CasellaDiTesto 71"/>
          <p:cNvSpPr txBox="1"/>
          <p:nvPr/>
        </p:nvSpPr>
        <p:spPr>
          <a:xfrm>
            <a:off x="4355976" y="4293096"/>
            <a:ext cx="504056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bg1"/>
                </a:solidFill>
              </a:rPr>
              <a:t>1D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73" name="CasellaDiTesto 72"/>
          <p:cNvSpPr txBox="1"/>
          <p:nvPr/>
        </p:nvSpPr>
        <p:spPr>
          <a:xfrm>
            <a:off x="3347864" y="4149080"/>
            <a:ext cx="504056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bg1"/>
                </a:solidFill>
              </a:rPr>
              <a:t>1E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74" name="CasellaDiTesto 73"/>
          <p:cNvSpPr txBox="1"/>
          <p:nvPr/>
        </p:nvSpPr>
        <p:spPr>
          <a:xfrm>
            <a:off x="6588224" y="3501008"/>
            <a:ext cx="504056" cy="369332"/>
          </a:xfrm>
          <a:prstGeom prst="rect">
            <a:avLst/>
          </a:prstGeom>
          <a:solidFill>
            <a:srgbClr val="00B0F0"/>
          </a:solidFill>
          <a:ln w="28575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b="1" dirty="0" smtClean="0"/>
              <a:t>1F</a:t>
            </a:r>
            <a:endParaRPr lang="it-IT" b="1" dirty="0"/>
          </a:p>
        </p:txBody>
      </p:sp>
      <p:sp>
        <p:nvSpPr>
          <p:cNvPr id="75" name="CasellaDiTesto 74"/>
          <p:cNvSpPr txBox="1"/>
          <p:nvPr/>
        </p:nvSpPr>
        <p:spPr>
          <a:xfrm>
            <a:off x="5724128" y="3789040"/>
            <a:ext cx="504056" cy="369332"/>
          </a:xfrm>
          <a:prstGeom prst="rect">
            <a:avLst/>
          </a:prstGeom>
          <a:solidFill>
            <a:srgbClr val="FFFF00"/>
          </a:solidFill>
          <a:ln w="28575">
            <a:solidFill>
              <a:srgbClr val="FFCC00"/>
            </a:solidFill>
          </a:ln>
        </p:spPr>
        <p:txBody>
          <a:bodyPr wrap="square" rtlCol="0">
            <a:spAutoFit/>
          </a:bodyPr>
          <a:lstStyle/>
          <a:p>
            <a:r>
              <a:rPr lang="it-IT" b="1" dirty="0" smtClean="0"/>
              <a:t>1C</a:t>
            </a:r>
            <a:endParaRPr lang="it-IT" b="1" dirty="0"/>
          </a:p>
        </p:txBody>
      </p:sp>
      <p:sp>
        <p:nvSpPr>
          <p:cNvPr id="76" name="CasellaDiTesto 75"/>
          <p:cNvSpPr txBox="1"/>
          <p:nvPr/>
        </p:nvSpPr>
        <p:spPr>
          <a:xfrm>
            <a:off x="4860032" y="2132856"/>
            <a:ext cx="504056" cy="369332"/>
          </a:xfrm>
          <a:prstGeom prst="rect">
            <a:avLst/>
          </a:prstGeom>
          <a:solidFill>
            <a:srgbClr val="92D050"/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it-IT" b="1" dirty="0" smtClean="0"/>
              <a:t>1B</a:t>
            </a:r>
            <a:endParaRPr lang="it-IT" b="1" dirty="0"/>
          </a:p>
        </p:txBody>
      </p:sp>
      <p:pic>
        <p:nvPicPr>
          <p:cNvPr id="60" name="Picture 2" descr="http://www.favero.com/immagini-245/sostituzione%20giocatori.jp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95536" y="5229200"/>
            <a:ext cx="3240360" cy="1211864"/>
          </a:xfrm>
          <a:prstGeom prst="rect">
            <a:avLst/>
          </a:prstGeom>
          <a:noFill/>
        </p:spPr>
      </p:pic>
      <p:sp>
        <p:nvSpPr>
          <p:cNvPr id="59" name="Rettangolo 58"/>
          <p:cNvSpPr/>
          <p:nvPr/>
        </p:nvSpPr>
        <p:spPr>
          <a:xfrm>
            <a:off x="1691680" y="5661248"/>
            <a:ext cx="1800200" cy="646331"/>
          </a:xfrm>
          <a:prstGeom prst="rect">
            <a:avLst/>
          </a:prstGeom>
          <a:solidFill>
            <a:srgbClr val="FFC000"/>
          </a:solidFill>
        </p:spPr>
        <p:txBody>
          <a:bodyPr wrap="square" lIns="91440" tIns="45720" rIns="91440" bIns="45720" anchor="ctr" anchorCtr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Marzo</a:t>
            </a:r>
            <a:endParaRPr lang="it-IT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7" name="Rettangolo 56"/>
          <p:cNvSpPr/>
          <p:nvPr/>
        </p:nvSpPr>
        <p:spPr>
          <a:xfrm>
            <a:off x="539552" y="5661248"/>
            <a:ext cx="1152128" cy="646331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 anchor="ctr" anchorCtr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15</a:t>
            </a:r>
            <a:endParaRPr lang="it-IT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4" name="Triangolo isoscele 83"/>
          <p:cNvSpPr/>
          <p:nvPr/>
        </p:nvSpPr>
        <p:spPr>
          <a:xfrm rot="2815506">
            <a:off x="4985640" y="1061792"/>
            <a:ext cx="315167" cy="1123250"/>
          </a:xfrm>
          <a:prstGeom prst="triangle">
            <a:avLst/>
          </a:prstGeom>
          <a:solidFill>
            <a:schemeClr val="accent3">
              <a:lumMod val="75000"/>
            </a:schemeClr>
          </a:solidFill>
          <a:ln>
            <a:solidFill>
              <a:srgbClr val="33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8" name="Immagine 87" descr="pipotto2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4139952" y="1844824"/>
            <a:ext cx="911090" cy="1030405"/>
          </a:xfrm>
          <a:prstGeom prst="rect">
            <a:avLst/>
          </a:prstGeom>
        </p:spPr>
      </p:pic>
      <p:sp>
        <p:nvSpPr>
          <p:cNvPr id="66" name="Corda 65"/>
          <p:cNvSpPr/>
          <p:nvPr/>
        </p:nvSpPr>
        <p:spPr>
          <a:xfrm rot="18111461" flipH="1" flipV="1">
            <a:off x="4533993" y="1927680"/>
            <a:ext cx="76014" cy="122321"/>
          </a:xfrm>
          <a:prstGeom prst="chord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6" name="Ovale 95"/>
          <p:cNvSpPr/>
          <p:nvPr/>
        </p:nvSpPr>
        <p:spPr>
          <a:xfrm>
            <a:off x="4355976" y="3501008"/>
            <a:ext cx="864096" cy="1224136"/>
          </a:xfrm>
          <a:prstGeom prst="ellipse">
            <a:avLst/>
          </a:prstGeom>
          <a:solidFill>
            <a:schemeClr val="bg2">
              <a:lumMod val="9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7" name="Ovale 96"/>
          <p:cNvSpPr/>
          <p:nvPr/>
        </p:nvSpPr>
        <p:spPr>
          <a:xfrm>
            <a:off x="2915816" y="3933056"/>
            <a:ext cx="1008112" cy="1224136"/>
          </a:xfrm>
          <a:prstGeom prst="ellipse">
            <a:avLst/>
          </a:prstGeom>
          <a:solidFill>
            <a:schemeClr val="bg2">
              <a:lumMod val="9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8" name="Ovale 97"/>
          <p:cNvSpPr/>
          <p:nvPr/>
        </p:nvSpPr>
        <p:spPr>
          <a:xfrm>
            <a:off x="5364088" y="1340768"/>
            <a:ext cx="864096" cy="1224136"/>
          </a:xfrm>
          <a:prstGeom prst="ellipse">
            <a:avLst/>
          </a:prstGeom>
          <a:solidFill>
            <a:schemeClr val="bg2">
              <a:lumMod val="9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0" name="Connettore 1 89"/>
          <p:cNvCxnSpPr/>
          <p:nvPr/>
        </p:nvCxnSpPr>
        <p:spPr>
          <a:xfrm flipH="1" flipV="1">
            <a:off x="5364088" y="3645024"/>
            <a:ext cx="1112130" cy="216024"/>
          </a:xfrm>
          <a:prstGeom prst="line">
            <a:avLst/>
          </a:prstGeom>
          <a:ln w="381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1 91"/>
          <p:cNvCxnSpPr/>
          <p:nvPr/>
        </p:nvCxnSpPr>
        <p:spPr>
          <a:xfrm>
            <a:off x="4427985" y="2636912"/>
            <a:ext cx="936103" cy="1008112"/>
          </a:xfrm>
          <a:prstGeom prst="line">
            <a:avLst/>
          </a:prstGeom>
          <a:ln w="381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riangolo isoscele 106"/>
          <p:cNvSpPr/>
          <p:nvPr/>
        </p:nvSpPr>
        <p:spPr>
          <a:xfrm rot="1505696">
            <a:off x="5755649" y="1417156"/>
            <a:ext cx="360482" cy="1587131"/>
          </a:xfrm>
          <a:prstGeom prst="triangle">
            <a:avLst>
              <a:gd name="adj" fmla="val 60110"/>
            </a:avLst>
          </a:prstGeom>
          <a:solidFill>
            <a:srgbClr val="FFFF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 spd="slow" advClick="0" advTm="21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pipotto2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4067944" y="116632"/>
            <a:ext cx="3310835" cy="3744416"/>
          </a:xfrm>
          <a:prstGeom prst="rect">
            <a:avLst/>
          </a:prstGeom>
        </p:spPr>
      </p:pic>
      <p:pic>
        <p:nvPicPr>
          <p:cNvPr id="4" name="Picture 22" descr="http://www.anclignano.org/images/1-Cappello_rosso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0956794" flipH="1">
            <a:off x="5281398" y="258867"/>
            <a:ext cx="824205" cy="736704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6588224" y="3068960"/>
            <a:ext cx="504056" cy="369332"/>
          </a:xfrm>
          <a:prstGeom prst="rect">
            <a:avLst/>
          </a:prstGeom>
          <a:solidFill>
            <a:srgbClr val="00B0F0"/>
          </a:solidFill>
          <a:ln w="28575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b="1" dirty="0" smtClean="0"/>
              <a:t>1F</a:t>
            </a:r>
            <a:endParaRPr lang="it-IT" b="1" dirty="0"/>
          </a:p>
        </p:txBody>
      </p:sp>
      <p:pic>
        <p:nvPicPr>
          <p:cNvPr id="6" name="Immagine 5" descr="pipotto2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0" y="1988840"/>
            <a:ext cx="3310835" cy="3744416"/>
          </a:xfrm>
          <a:prstGeom prst="rect">
            <a:avLst/>
          </a:prstGeom>
        </p:spPr>
      </p:pic>
      <p:pic>
        <p:nvPicPr>
          <p:cNvPr id="7" name="Immagine 6" descr="pipotto2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2267744" y="1052736"/>
            <a:ext cx="3310835" cy="374441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2843808" y="4797152"/>
            <a:ext cx="504056" cy="369332"/>
          </a:xfrm>
          <a:prstGeom prst="rect">
            <a:avLst/>
          </a:prstGeom>
          <a:solidFill>
            <a:srgbClr val="92D050"/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it-IT" b="1" dirty="0" smtClean="0"/>
              <a:t>1B</a:t>
            </a:r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4788024" y="3933056"/>
            <a:ext cx="504056" cy="369332"/>
          </a:xfrm>
          <a:prstGeom prst="rect">
            <a:avLst/>
          </a:prstGeom>
          <a:solidFill>
            <a:srgbClr val="FFFF00"/>
          </a:solidFill>
          <a:ln w="28575">
            <a:solidFill>
              <a:srgbClr val="FFCC00"/>
            </a:solidFill>
          </a:ln>
        </p:spPr>
        <p:txBody>
          <a:bodyPr wrap="square" rtlCol="0">
            <a:spAutoFit/>
          </a:bodyPr>
          <a:lstStyle/>
          <a:p>
            <a:r>
              <a:rPr lang="it-IT" b="1" dirty="0" smtClean="0"/>
              <a:t>1C</a:t>
            </a:r>
            <a:endParaRPr lang="it-IT" b="1" dirty="0"/>
          </a:p>
        </p:txBody>
      </p:sp>
      <p:pic>
        <p:nvPicPr>
          <p:cNvPr id="10" name="Picture 18" descr="http://csimg.pagineprezzi.it/srv/IT/29035366ne342c005602/T/340x340/C/FFFFFF/url/new-era-cappellino-verde-uomo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84599" flipH="1">
            <a:off x="1002413" y="1947644"/>
            <a:ext cx="1179877" cy="1179877"/>
          </a:xfrm>
          <a:prstGeom prst="rect">
            <a:avLst/>
          </a:prstGeom>
          <a:noFill/>
        </p:spPr>
      </p:pic>
      <p:pic>
        <p:nvPicPr>
          <p:cNvPr id="11" name="Picture 20" descr="http://www.kiabi.it/images/cappellino-cubano-cotone-blu-uomo-ep375_1_zc1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3419872" y="1124744"/>
            <a:ext cx="951477" cy="951477"/>
          </a:xfrm>
          <a:prstGeom prst="rect">
            <a:avLst/>
          </a:prstGeom>
          <a:noFill/>
        </p:spPr>
      </p:pic>
      <p:sp>
        <p:nvSpPr>
          <p:cNvPr id="13" name="CasellaDiTesto 12"/>
          <p:cNvSpPr txBox="1"/>
          <p:nvPr/>
        </p:nvSpPr>
        <p:spPr>
          <a:xfrm>
            <a:off x="7308304" y="306896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75%</a:t>
            </a:r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3419872" y="479715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64,7%</a:t>
            </a:r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5364088" y="393305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70,3%</a:t>
            </a:r>
            <a:endParaRPr lang="it-IT" dirty="0"/>
          </a:p>
        </p:txBody>
      </p:sp>
      <p:sp>
        <p:nvSpPr>
          <p:cNvPr id="16" name="Rettangolo 15"/>
          <p:cNvSpPr/>
          <p:nvPr/>
        </p:nvSpPr>
        <p:spPr>
          <a:xfrm>
            <a:off x="1835696" y="332656"/>
            <a:ext cx="1800200" cy="646331"/>
          </a:xfrm>
          <a:prstGeom prst="rect">
            <a:avLst/>
          </a:prstGeom>
          <a:solidFill>
            <a:srgbClr val="FFC000"/>
          </a:solidFill>
        </p:spPr>
        <p:txBody>
          <a:bodyPr wrap="square" lIns="91440" tIns="45720" rIns="91440" bIns="45720" anchor="ctr" anchorCtr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Marzo</a:t>
            </a:r>
            <a:endParaRPr lang="it-IT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683568" y="332656"/>
            <a:ext cx="1152128" cy="646331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 anchor="ctr" anchorCtr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15</a:t>
            </a:r>
            <a:endParaRPr lang="it-IT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Click="0" advTm="20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Nuvola 39"/>
          <p:cNvSpPr/>
          <p:nvPr/>
        </p:nvSpPr>
        <p:spPr>
          <a:xfrm rot="21289776">
            <a:off x="7401101" y="6354624"/>
            <a:ext cx="476515" cy="482888"/>
          </a:xfrm>
          <a:prstGeom prst="cloud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Nuvola 38"/>
          <p:cNvSpPr/>
          <p:nvPr/>
        </p:nvSpPr>
        <p:spPr>
          <a:xfrm rot="21289776">
            <a:off x="8646696" y="20489"/>
            <a:ext cx="476515" cy="482888"/>
          </a:xfrm>
          <a:prstGeom prst="cloud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Nuvola 35"/>
          <p:cNvSpPr/>
          <p:nvPr/>
        </p:nvSpPr>
        <p:spPr>
          <a:xfrm rot="21289776">
            <a:off x="8905742" y="20489"/>
            <a:ext cx="476515" cy="482888"/>
          </a:xfrm>
          <a:prstGeom prst="cloud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Figura a mano libera 29"/>
          <p:cNvSpPr/>
          <p:nvPr/>
        </p:nvSpPr>
        <p:spPr>
          <a:xfrm>
            <a:off x="4979624" y="2291508"/>
            <a:ext cx="198304" cy="261712"/>
          </a:xfrm>
          <a:custGeom>
            <a:avLst/>
            <a:gdLst>
              <a:gd name="connsiteX0" fmla="*/ 44068 w 198304"/>
              <a:gd name="connsiteY0" fmla="*/ 0 h 261712"/>
              <a:gd name="connsiteX1" fmla="*/ 44068 w 198304"/>
              <a:gd name="connsiteY1" fmla="*/ 0 h 261712"/>
              <a:gd name="connsiteX2" fmla="*/ 33051 w 198304"/>
              <a:gd name="connsiteY2" fmla="*/ 143220 h 261712"/>
              <a:gd name="connsiteX3" fmla="*/ 11017 w 198304"/>
              <a:gd name="connsiteY3" fmla="*/ 209321 h 261712"/>
              <a:gd name="connsiteX4" fmla="*/ 0 w 198304"/>
              <a:gd name="connsiteY4" fmla="*/ 242372 h 261712"/>
              <a:gd name="connsiteX5" fmla="*/ 77118 w 198304"/>
              <a:gd name="connsiteY5" fmla="*/ 242372 h 261712"/>
              <a:gd name="connsiteX6" fmla="*/ 198304 w 198304"/>
              <a:gd name="connsiteY6" fmla="*/ 231355 h 261712"/>
              <a:gd name="connsiteX7" fmla="*/ 143219 w 198304"/>
              <a:gd name="connsiteY7" fmla="*/ 220338 h 261712"/>
              <a:gd name="connsiteX8" fmla="*/ 77118 w 198304"/>
              <a:gd name="connsiteY8" fmla="*/ 165253 h 261712"/>
              <a:gd name="connsiteX9" fmla="*/ 66101 w 198304"/>
              <a:gd name="connsiteY9" fmla="*/ 132203 h 261712"/>
              <a:gd name="connsiteX10" fmla="*/ 88135 w 198304"/>
              <a:gd name="connsiteY10" fmla="*/ 44068 h 261712"/>
              <a:gd name="connsiteX11" fmla="*/ 44068 w 198304"/>
              <a:gd name="connsiteY11" fmla="*/ 0 h 261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98304" h="261712">
                <a:moveTo>
                  <a:pt x="44068" y="0"/>
                </a:moveTo>
                <a:lnTo>
                  <a:pt x="44068" y="0"/>
                </a:lnTo>
                <a:cubicBezTo>
                  <a:pt x="40396" y="47740"/>
                  <a:pt x="40519" y="95925"/>
                  <a:pt x="33051" y="143220"/>
                </a:cubicBezTo>
                <a:cubicBezTo>
                  <a:pt x="29429" y="166161"/>
                  <a:pt x="18362" y="187287"/>
                  <a:pt x="11017" y="209321"/>
                </a:cubicBezTo>
                <a:lnTo>
                  <a:pt x="0" y="242372"/>
                </a:lnTo>
                <a:cubicBezTo>
                  <a:pt x="58025" y="261712"/>
                  <a:pt x="7952" y="251594"/>
                  <a:pt x="77118" y="242372"/>
                </a:cubicBezTo>
                <a:cubicBezTo>
                  <a:pt x="117324" y="237011"/>
                  <a:pt x="157909" y="235027"/>
                  <a:pt x="198304" y="231355"/>
                </a:cubicBezTo>
                <a:cubicBezTo>
                  <a:pt x="179942" y="227683"/>
                  <a:pt x="160752" y="226913"/>
                  <a:pt x="143219" y="220338"/>
                </a:cubicBezTo>
                <a:cubicBezTo>
                  <a:pt x="118680" y="211136"/>
                  <a:pt x="94262" y="182397"/>
                  <a:pt x="77118" y="165253"/>
                </a:cubicBezTo>
                <a:cubicBezTo>
                  <a:pt x="73446" y="154236"/>
                  <a:pt x="66101" y="143816"/>
                  <a:pt x="66101" y="132203"/>
                </a:cubicBezTo>
                <a:cubicBezTo>
                  <a:pt x="66101" y="105615"/>
                  <a:pt x="79442" y="70148"/>
                  <a:pt x="88135" y="44068"/>
                </a:cubicBezTo>
                <a:cubicBezTo>
                  <a:pt x="42862" y="13886"/>
                  <a:pt x="51412" y="7345"/>
                  <a:pt x="44068" y="0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 w="952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Triangolo isoscele 15"/>
          <p:cNvSpPr/>
          <p:nvPr/>
        </p:nvSpPr>
        <p:spPr>
          <a:xfrm rot="3871918">
            <a:off x="3248533" y="-2366837"/>
            <a:ext cx="683304" cy="8389730"/>
          </a:xfrm>
          <a:prstGeom prst="triangle">
            <a:avLst>
              <a:gd name="adj" fmla="val 76558"/>
            </a:avLst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" name="Connettore 1 17"/>
          <p:cNvCxnSpPr/>
          <p:nvPr/>
        </p:nvCxnSpPr>
        <p:spPr>
          <a:xfrm flipH="1">
            <a:off x="-252536" y="332656"/>
            <a:ext cx="7416824" cy="3312368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riangolo rettangolo 14"/>
          <p:cNvSpPr/>
          <p:nvPr/>
        </p:nvSpPr>
        <p:spPr>
          <a:xfrm flipV="1">
            <a:off x="0" y="0"/>
            <a:ext cx="7812360" cy="2420888"/>
          </a:xfrm>
          <a:prstGeom prst="rtTriangle">
            <a:avLst/>
          </a:prstGeom>
          <a:solidFill>
            <a:srgbClr val="C2FDFE">
              <a:alpha val="91765"/>
            </a:srgb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Nuvola 13"/>
          <p:cNvSpPr/>
          <p:nvPr/>
        </p:nvSpPr>
        <p:spPr>
          <a:xfrm>
            <a:off x="1619672" y="0"/>
            <a:ext cx="2160240" cy="796752"/>
          </a:xfrm>
          <a:prstGeom prst="cloud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Nuvola 12"/>
          <p:cNvSpPr/>
          <p:nvPr/>
        </p:nvSpPr>
        <p:spPr>
          <a:xfrm>
            <a:off x="3635896" y="188640"/>
            <a:ext cx="2376264" cy="535228"/>
          </a:xfrm>
          <a:prstGeom prst="cloud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4716016" y="1412776"/>
            <a:ext cx="107504" cy="1124744"/>
          </a:xfrm>
          <a:prstGeom prst="rect">
            <a:avLst/>
          </a:prstGeom>
          <a:solidFill>
            <a:schemeClr val="accent2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" name="Connettore 1 7"/>
          <p:cNvCxnSpPr/>
          <p:nvPr/>
        </p:nvCxnSpPr>
        <p:spPr>
          <a:xfrm flipH="1">
            <a:off x="7452320" y="0"/>
            <a:ext cx="1296144" cy="685800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5"/>
          <p:cNvCxnSpPr/>
          <p:nvPr/>
        </p:nvCxnSpPr>
        <p:spPr>
          <a:xfrm flipH="1">
            <a:off x="395536" y="0"/>
            <a:ext cx="7416824" cy="7317432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ttangolo 1"/>
          <p:cNvSpPr/>
          <p:nvPr/>
        </p:nvSpPr>
        <p:spPr>
          <a:xfrm>
            <a:off x="5436096" y="980728"/>
            <a:ext cx="2736304" cy="646331"/>
          </a:xfrm>
          <a:prstGeom prst="rect">
            <a:avLst/>
          </a:prstGeom>
          <a:solidFill>
            <a:srgbClr val="FFC000"/>
          </a:solidFill>
        </p:spPr>
        <p:txBody>
          <a:bodyPr wrap="square" lIns="91440" tIns="45720" rIns="91440" bIns="45720" anchor="ctr" anchorCtr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I.N.Val.S.I.</a:t>
            </a:r>
            <a:r>
              <a:rPr lang="it-IT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</a:t>
            </a:r>
            <a:endParaRPr lang="it-IT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8172400" y="836712"/>
            <a:ext cx="107504" cy="1628800"/>
          </a:xfrm>
          <a:prstGeom prst="rect">
            <a:avLst/>
          </a:prstGeom>
          <a:solidFill>
            <a:schemeClr val="accent2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5364088" y="836712"/>
            <a:ext cx="107504" cy="1628800"/>
          </a:xfrm>
          <a:prstGeom prst="rect">
            <a:avLst/>
          </a:prstGeom>
          <a:solidFill>
            <a:schemeClr val="accent2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4211960" y="1598023"/>
            <a:ext cx="1152128" cy="707886"/>
          </a:xfrm>
          <a:prstGeom prst="rect">
            <a:avLst/>
          </a:prstGeom>
          <a:solidFill>
            <a:srgbClr val="FFFF00"/>
          </a:solidFill>
          <a:ln w="28575">
            <a:solidFill>
              <a:srgbClr val="FFC000"/>
            </a:solidFill>
          </a:ln>
        </p:spPr>
        <p:txBody>
          <a:bodyPr wrap="square" lIns="91440" tIns="45720" rIns="91440" bIns="45720" anchor="ctr" anchorCtr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16 maggio</a:t>
            </a:r>
            <a:endParaRPr lang="it-IT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Nuvola 11"/>
          <p:cNvSpPr/>
          <p:nvPr/>
        </p:nvSpPr>
        <p:spPr>
          <a:xfrm>
            <a:off x="107504" y="332656"/>
            <a:ext cx="2160240" cy="865961"/>
          </a:xfrm>
          <a:prstGeom prst="cloud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igura a mano libera 10"/>
          <p:cNvSpPr/>
          <p:nvPr/>
        </p:nvSpPr>
        <p:spPr>
          <a:xfrm>
            <a:off x="-77118" y="0"/>
            <a:ext cx="7799942" cy="2448956"/>
          </a:xfrm>
          <a:custGeom>
            <a:avLst/>
            <a:gdLst>
              <a:gd name="connsiteX0" fmla="*/ 66101 w 7799942"/>
              <a:gd name="connsiteY0" fmla="*/ 2347189 h 2350400"/>
              <a:gd name="connsiteX1" fmla="*/ 66101 w 7799942"/>
              <a:gd name="connsiteY1" fmla="*/ 2347189 h 2350400"/>
              <a:gd name="connsiteX2" fmla="*/ 396607 w 7799942"/>
              <a:gd name="connsiteY2" fmla="*/ 2049733 h 2350400"/>
              <a:gd name="connsiteX3" fmla="*/ 462708 w 7799942"/>
              <a:gd name="connsiteY3" fmla="*/ 1961598 h 2350400"/>
              <a:gd name="connsiteX4" fmla="*/ 804231 w 7799942"/>
              <a:gd name="connsiteY4" fmla="*/ 1675160 h 2350400"/>
              <a:gd name="connsiteX5" fmla="*/ 892366 w 7799942"/>
              <a:gd name="connsiteY5" fmla="*/ 1609058 h 2350400"/>
              <a:gd name="connsiteX6" fmla="*/ 1123720 w 7799942"/>
              <a:gd name="connsiteY6" fmla="*/ 1355671 h 2350400"/>
              <a:gd name="connsiteX7" fmla="*/ 1167788 w 7799942"/>
              <a:gd name="connsiteY7" fmla="*/ 1278552 h 2350400"/>
              <a:gd name="connsiteX8" fmla="*/ 1200838 w 7799942"/>
              <a:gd name="connsiteY8" fmla="*/ 1256519 h 2350400"/>
              <a:gd name="connsiteX9" fmla="*/ 1244906 w 7799942"/>
              <a:gd name="connsiteY9" fmla="*/ 1201434 h 2350400"/>
              <a:gd name="connsiteX10" fmla="*/ 1311007 w 7799942"/>
              <a:gd name="connsiteY10" fmla="*/ 1157367 h 2350400"/>
              <a:gd name="connsiteX11" fmla="*/ 1366091 w 7799942"/>
              <a:gd name="connsiteY11" fmla="*/ 1201434 h 2350400"/>
              <a:gd name="connsiteX12" fmla="*/ 1531345 w 7799942"/>
              <a:gd name="connsiteY12" fmla="*/ 1300586 h 2350400"/>
              <a:gd name="connsiteX13" fmla="*/ 1575412 w 7799942"/>
              <a:gd name="connsiteY13" fmla="*/ 1322620 h 2350400"/>
              <a:gd name="connsiteX14" fmla="*/ 1619479 w 7799942"/>
              <a:gd name="connsiteY14" fmla="*/ 1355671 h 2350400"/>
              <a:gd name="connsiteX15" fmla="*/ 1674564 w 7799942"/>
              <a:gd name="connsiteY15" fmla="*/ 1388721 h 2350400"/>
              <a:gd name="connsiteX16" fmla="*/ 1751682 w 7799942"/>
              <a:gd name="connsiteY16" fmla="*/ 1421772 h 2350400"/>
              <a:gd name="connsiteX17" fmla="*/ 1828800 w 7799942"/>
              <a:gd name="connsiteY17" fmla="*/ 1432789 h 2350400"/>
              <a:gd name="connsiteX18" fmla="*/ 1938969 w 7799942"/>
              <a:gd name="connsiteY18" fmla="*/ 1377704 h 2350400"/>
              <a:gd name="connsiteX19" fmla="*/ 1972019 w 7799942"/>
              <a:gd name="connsiteY19" fmla="*/ 1355671 h 2350400"/>
              <a:gd name="connsiteX20" fmla="*/ 2005070 w 7799942"/>
              <a:gd name="connsiteY20" fmla="*/ 1333637 h 2350400"/>
              <a:gd name="connsiteX21" fmla="*/ 2071171 w 7799942"/>
              <a:gd name="connsiteY21" fmla="*/ 1311603 h 2350400"/>
              <a:gd name="connsiteX22" fmla="*/ 2137272 w 7799942"/>
              <a:gd name="connsiteY22" fmla="*/ 1333637 h 2350400"/>
              <a:gd name="connsiteX23" fmla="*/ 2214390 w 7799942"/>
              <a:gd name="connsiteY23" fmla="*/ 1377704 h 2350400"/>
              <a:gd name="connsiteX24" fmla="*/ 2258458 w 7799942"/>
              <a:gd name="connsiteY24" fmla="*/ 1355671 h 2350400"/>
              <a:gd name="connsiteX25" fmla="*/ 2291508 w 7799942"/>
              <a:gd name="connsiteY25" fmla="*/ 1344654 h 2350400"/>
              <a:gd name="connsiteX26" fmla="*/ 2401677 w 7799942"/>
              <a:gd name="connsiteY26" fmla="*/ 1267536 h 2350400"/>
              <a:gd name="connsiteX27" fmla="*/ 2489812 w 7799942"/>
              <a:gd name="connsiteY27" fmla="*/ 1179401 h 2350400"/>
              <a:gd name="connsiteX28" fmla="*/ 2644048 w 7799942"/>
              <a:gd name="connsiteY28" fmla="*/ 1058215 h 2350400"/>
              <a:gd name="connsiteX29" fmla="*/ 2743200 w 7799942"/>
              <a:gd name="connsiteY29" fmla="*/ 970080 h 2350400"/>
              <a:gd name="connsiteX30" fmla="*/ 2776251 w 7799942"/>
              <a:gd name="connsiteY30" fmla="*/ 926013 h 2350400"/>
              <a:gd name="connsiteX31" fmla="*/ 2864385 w 7799942"/>
              <a:gd name="connsiteY31" fmla="*/ 870928 h 2350400"/>
              <a:gd name="connsiteX32" fmla="*/ 2930487 w 7799942"/>
              <a:gd name="connsiteY32" fmla="*/ 826861 h 2350400"/>
              <a:gd name="connsiteX33" fmla="*/ 2974554 w 7799942"/>
              <a:gd name="connsiteY33" fmla="*/ 793810 h 2350400"/>
              <a:gd name="connsiteX34" fmla="*/ 3106757 w 7799942"/>
              <a:gd name="connsiteY34" fmla="*/ 694658 h 2350400"/>
              <a:gd name="connsiteX35" fmla="*/ 3139807 w 7799942"/>
              <a:gd name="connsiteY35" fmla="*/ 683642 h 2350400"/>
              <a:gd name="connsiteX36" fmla="*/ 3216925 w 7799942"/>
              <a:gd name="connsiteY36" fmla="*/ 639574 h 2350400"/>
              <a:gd name="connsiteX37" fmla="*/ 3338111 w 7799942"/>
              <a:gd name="connsiteY37" fmla="*/ 705675 h 2350400"/>
              <a:gd name="connsiteX38" fmla="*/ 3382178 w 7799942"/>
              <a:gd name="connsiteY38" fmla="*/ 738726 h 2350400"/>
              <a:gd name="connsiteX39" fmla="*/ 3481330 w 7799942"/>
              <a:gd name="connsiteY39" fmla="*/ 782793 h 2350400"/>
              <a:gd name="connsiteX40" fmla="*/ 3514381 w 7799942"/>
              <a:gd name="connsiteY40" fmla="*/ 815844 h 2350400"/>
              <a:gd name="connsiteX41" fmla="*/ 3613532 w 7799942"/>
              <a:gd name="connsiteY41" fmla="*/ 848895 h 2350400"/>
              <a:gd name="connsiteX42" fmla="*/ 3646583 w 7799942"/>
              <a:gd name="connsiteY42" fmla="*/ 859911 h 2350400"/>
              <a:gd name="connsiteX43" fmla="*/ 3723701 w 7799942"/>
              <a:gd name="connsiteY43" fmla="*/ 848895 h 2350400"/>
              <a:gd name="connsiteX44" fmla="*/ 3756752 w 7799942"/>
              <a:gd name="connsiteY44" fmla="*/ 804827 h 2350400"/>
              <a:gd name="connsiteX45" fmla="*/ 3855904 w 7799942"/>
              <a:gd name="connsiteY45" fmla="*/ 738726 h 2350400"/>
              <a:gd name="connsiteX46" fmla="*/ 3922005 w 7799942"/>
              <a:gd name="connsiteY46" fmla="*/ 705675 h 2350400"/>
              <a:gd name="connsiteX47" fmla="*/ 4142342 w 7799942"/>
              <a:gd name="connsiteY47" fmla="*/ 716692 h 2350400"/>
              <a:gd name="connsiteX48" fmla="*/ 4208443 w 7799942"/>
              <a:gd name="connsiteY48" fmla="*/ 727709 h 2350400"/>
              <a:gd name="connsiteX49" fmla="*/ 4362679 w 7799942"/>
              <a:gd name="connsiteY49" fmla="*/ 705675 h 2350400"/>
              <a:gd name="connsiteX50" fmla="*/ 4461831 w 7799942"/>
              <a:gd name="connsiteY50" fmla="*/ 672625 h 2350400"/>
              <a:gd name="connsiteX51" fmla="*/ 4560983 w 7799942"/>
              <a:gd name="connsiteY51" fmla="*/ 639574 h 2350400"/>
              <a:gd name="connsiteX52" fmla="*/ 4627084 w 7799942"/>
              <a:gd name="connsiteY52" fmla="*/ 617540 h 2350400"/>
              <a:gd name="connsiteX53" fmla="*/ 4781320 w 7799942"/>
              <a:gd name="connsiteY53" fmla="*/ 639574 h 2350400"/>
              <a:gd name="connsiteX54" fmla="*/ 4825388 w 7799942"/>
              <a:gd name="connsiteY54" fmla="*/ 650591 h 2350400"/>
              <a:gd name="connsiteX55" fmla="*/ 4902506 w 7799942"/>
              <a:gd name="connsiteY55" fmla="*/ 661608 h 2350400"/>
              <a:gd name="connsiteX56" fmla="*/ 5012675 w 7799942"/>
              <a:gd name="connsiteY56" fmla="*/ 639574 h 2350400"/>
              <a:gd name="connsiteX57" fmla="*/ 5045725 w 7799942"/>
              <a:gd name="connsiteY57" fmla="*/ 606524 h 2350400"/>
              <a:gd name="connsiteX58" fmla="*/ 5155894 w 7799942"/>
              <a:gd name="connsiteY58" fmla="*/ 529405 h 2350400"/>
              <a:gd name="connsiteX59" fmla="*/ 5233012 w 7799942"/>
              <a:gd name="connsiteY59" fmla="*/ 463304 h 2350400"/>
              <a:gd name="connsiteX60" fmla="*/ 5266063 w 7799942"/>
              <a:gd name="connsiteY60" fmla="*/ 430254 h 2350400"/>
              <a:gd name="connsiteX61" fmla="*/ 5354198 w 7799942"/>
              <a:gd name="connsiteY61" fmla="*/ 364152 h 2350400"/>
              <a:gd name="connsiteX62" fmla="*/ 5398265 w 7799942"/>
              <a:gd name="connsiteY62" fmla="*/ 320085 h 2350400"/>
              <a:gd name="connsiteX63" fmla="*/ 5486400 w 7799942"/>
              <a:gd name="connsiteY63" fmla="*/ 276017 h 2350400"/>
              <a:gd name="connsiteX64" fmla="*/ 5607585 w 7799942"/>
              <a:gd name="connsiteY64" fmla="*/ 231950 h 2350400"/>
              <a:gd name="connsiteX65" fmla="*/ 5706737 w 7799942"/>
              <a:gd name="connsiteY65" fmla="*/ 253984 h 2350400"/>
              <a:gd name="connsiteX66" fmla="*/ 5783855 w 7799942"/>
              <a:gd name="connsiteY66" fmla="*/ 276017 h 2350400"/>
              <a:gd name="connsiteX67" fmla="*/ 5838940 w 7799942"/>
              <a:gd name="connsiteY67" fmla="*/ 287034 h 2350400"/>
              <a:gd name="connsiteX68" fmla="*/ 5916058 w 7799942"/>
              <a:gd name="connsiteY68" fmla="*/ 309068 h 2350400"/>
              <a:gd name="connsiteX69" fmla="*/ 6158429 w 7799942"/>
              <a:gd name="connsiteY69" fmla="*/ 253984 h 2350400"/>
              <a:gd name="connsiteX70" fmla="*/ 6213513 w 7799942"/>
              <a:gd name="connsiteY70" fmla="*/ 242967 h 2350400"/>
              <a:gd name="connsiteX71" fmla="*/ 6246564 w 7799942"/>
              <a:gd name="connsiteY71" fmla="*/ 231950 h 2350400"/>
              <a:gd name="connsiteX72" fmla="*/ 6290631 w 7799942"/>
              <a:gd name="connsiteY72" fmla="*/ 220933 h 2350400"/>
              <a:gd name="connsiteX73" fmla="*/ 6334699 w 7799942"/>
              <a:gd name="connsiteY73" fmla="*/ 198899 h 2350400"/>
              <a:gd name="connsiteX74" fmla="*/ 6433851 w 7799942"/>
              <a:gd name="connsiteY74" fmla="*/ 165849 h 2350400"/>
              <a:gd name="connsiteX75" fmla="*/ 6510969 w 7799942"/>
              <a:gd name="connsiteY75" fmla="*/ 143815 h 2350400"/>
              <a:gd name="connsiteX76" fmla="*/ 6665205 w 7799942"/>
              <a:gd name="connsiteY76" fmla="*/ 132798 h 2350400"/>
              <a:gd name="connsiteX77" fmla="*/ 6742323 w 7799942"/>
              <a:gd name="connsiteY77" fmla="*/ 121781 h 2350400"/>
              <a:gd name="connsiteX78" fmla="*/ 6940626 w 7799942"/>
              <a:gd name="connsiteY78" fmla="*/ 110764 h 2350400"/>
              <a:gd name="connsiteX79" fmla="*/ 7061812 w 7799942"/>
              <a:gd name="connsiteY79" fmla="*/ 88731 h 2350400"/>
              <a:gd name="connsiteX80" fmla="*/ 7249099 w 7799942"/>
              <a:gd name="connsiteY80" fmla="*/ 66697 h 2350400"/>
              <a:gd name="connsiteX81" fmla="*/ 7337234 w 7799942"/>
              <a:gd name="connsiteY81" fmla="*/ 55680 h 2350400"/>
              <a:gd name="connsiteX82" fmla="*/ 7392318 w 7799942"/>
              <a:gd name="connsiteY82" fmla="*/ 44663 h 2350400"/>
              <a:gd name="connsiteX83" fmla="*/ 7579605 w 7799942"/>
              <a:gd name="connsiteY83" fmla="*/ 33646 h 2350400"/>
              <a:gd name="connsiteX84" fmla="*/ 7656723 w 7799942"/>
              <a:gd name="connsiteY84" fmla="*/ 11613 h 2350400"/>
              <a:gd name="connsiteX85" fmla="*/ 7766891 w 7799942"/>
              <a:gd name="connsiteY85" fmla="*/ 596 h 2350400"/>
              <a:gd name="connsiteX86" fmla="*/ 7799942 w 7799942"/>
              <a:gd name="connsiteY86" fmla="*/ 11613 h 2350400"/>
              <a:gd name="connsiteX87" fmla="*/ 7766891 w 7799942"/>
              <a:gd name="connsiteY87" fmla="*/ 22630 h 2350400"/>
              <a:gd name="connsiteX88" fmla="*/ 7700790 w 7799942"/>
              <a:gd name="connsiteY88" fmla="*/ 66697 h 2350400"/>
              <a:gd name="connsiteX89" fmla="*/ 7667740 w 7799942"/>
              <a:gd name="connsiteY89" fmla="*/ 88731 h 2350400"/>
              <a:gd name="connsiteX90" fmla="*/ 7601638 w 7799942"/>
              <a:gd name="connsiteY90" fmla="*/ 121781 h 2350400"/>
              <a:gd name="connsiteX91" fmla="*/ 7590622 w 7799942"/>
              <a:gd name="connsiteY91" fmla="*/ 154832 h 2350400"/>
              <a:gd name="connsiteX92" fmla="*/ 7557571 w 7799942"/>
              <a:gd name="connsiteY92" fmla="*/ 165849 h 2350400"/>
              <a:gd name="connsiteX93" fmla="*/ 7469436 w 7799942"/>
              <a:gd name="connsiteY93" fmla="*/ 209916 h 2350400"/>
              <a:gd name="connsiteX94" fmla="*/ 7403335 w 7799942"/>
              <a:gd name="connsiteY94" fmla="*/ 231950 h 2350400"/>
              <a:gd name="connsiteX95" fmla="*/ 7370284 w 7799942"/>
              <a:gd name="connsiteY95" fmla="*/ 242967 h 2350400"/>
              <a:gd name="connsiteX96" fmla="*/ 7282149 w 7799942"/>
              <a:gd name="connsiteY96" fmla="*/ 276017 h 2350400"/>
              <a:gd name="connsiteX97" fmla="*/ 7249099 w 7799942"/>
              <a:gd name="connsiteY97" fmla="*/ 287034 h 2350400"/>
              <a:gd name="connsiteX98" fmla="*/ 7182998 w 7799942"/>
              <a:gd name="connsiteY98" fmla="*/ 298051 h 2350400"/>
              <a:gd name="connsiteX99" fmla="*/ 7138930 w 7799942"/>
              <a:gd name="connsiteY99" fmla="*/ 309068 h 2350400"/>
              <a:gd name="connsiteX100" fmla="*/ 7028761 w 7799942"/>
              <a:gd name="connsiteY100" fmla="*/ 331102 h 2350400"/>
              <a:gd name="connsiteX101" fmla="*/ 6973677 w 7799942"/>
              <a:gd name="connsiteY101" fmla="*/ 342119 h 2350400"/>
              <a:gd name="connsiteX102" fmla="*/ 6907576 w 7799942"/>
              <a:gd name="connsiteY102" fmla="*/ 364152 h 2350400"/>
              <a:gd name="connsiteX103" fmla="*/ 6808424 w 7799942"/>
              <a:gd name="connsiteY103" fmla="*/ 386186 h 2350400"/>
              <a:gd name="connsiteX104" fmla="*/ 6720289 w 7799942"/>
              <a:gd name="connsiteY104" fmla="*/ 408220 h 2350400"/>
              <a:gd name="connsiteX105" fmla="*/ 6687238 w 7799942"/>
              <a:gd name="connsiteY105" fmla="*/ 430254 h 2350400"/>
              <a:gd name="connsiteX106" fmla="*/ 6588087 w 7799942"/>
              <a:gd name="connsiteY106" fmla="*/ 452287 h 2350400"/>
              <a:gd name="connsiteX107" fmla="*/ 6455884 w 7799942"/>
              <a:gd name="connsiteY107" fmla="*/ 474321 h 2350400"/>
              <a:gd name="connsiteX108" fmla="*/ 6345716 w 7799942"/>
              <a:gd name="connsiteY108" fmla="*/ 507372 h 2350400"/>
              <a:gd name="connsiteX109" fmla="*/ 6312665 w 7799942"/>
              <a:gd name="connsiteY109" fmla="*/ 529405 h 2350400"/>
              <a:gd name="connsiteX110" fmla="*/ 6268598 w 7799942"/>
              <a:gd name="connsiteY110" fmla="*/ 540422 h 2350400"/>
              <a:gd name="connsiteX111" fmla="*/ 6169446 w 7799942"/>
              <a:gd name="connsiteY111" fmla="*/ 573473 h 2350400"/>
              <a:gd name="connsiteX112" fmla="*/ 6103345 w 7799942"/>
              <a:gd name="connsiteY112" fmla="*/ 595507 h 2350400"/>
              <a:gd name="connsiteX113" fmla="*/ 6070294 w 7799942"/>
              <a:gd name="connsiteY113" fmla="*/ 606524 h 2350400"/>
              <a:gd name="connsiteX114" fmla="*/ 5916058 w 7799942"/>
              <a:gd name="connsiteY114" fmla="*/ 617540 h 2350400"/>
              <a:gd name="connsiteX115" fmla="*/ 5849957 w 7799942"/>
              <a:gd name="connsiteY115" fmla="*/ 628557 h 2350400"/>
              <a:gd name="connsiteX116" fmla="*/ 5728771 w 7799942"/>
              <a:gd name="connsiteY116" fmla="*/ 639574 h 2350400"/>
              <a:gd name="connsiteX117" fmla="*/ 5618602 w 7799942"/>
              <a:gd name="connsiteY117" fmla="*/ 672625 h 2350400"/>
              <a:gd name="connsiteX118" fmla="*/ 5519451 w 7799942"/>
              <a:gd name="connsiteY118" fmla="*/ 694658 h 2350400"/>
              <a:gd name="connsiteX119" fmla="*/ 5453349 w 7799942"/>
              <a:gd name="connsiteY119" fmla="*/ 716692 h 2350400"/>
              <a:gd name="connsiteX120" fmla="*/ 5420299 w 7799942"/>
              <a:gd name="connsiteY120" fmla="*/ 727709 h 2350400"/>
              <a:gd name="connsiteX121" fmla="*/ 5332164 w 7799942"/>
              <a:gd name="connsiteY121" fmla="*/ 749743 h 2350400"/>
              <a:gd name="connsiteX122" fmla="*/ 5255046 w 7799942"/>
              <a:gd name="connsiteY122" fmla="*/ 771777 h 2350400"/>
              <a:gd name="connsiteX123" fmla="*/ 5188945 w 7799942"/>
              <a:gd name="connsiteY123" fmla="*/ 782793 h 2350400"/>
              <a:gd name="connsiteX124" fmla="*/ 5133860 w 7799942"/>
              <a:gd name="connsiteY124" fmla="*/ 804827 h 2350400"/>
              <a:gd name="connsiteX125" fmla="*/ 5012675 w 7799942"/>
              <a:gd name="connsiteY125" fmla="*/ 837878 h 2350400"/>
              <a:gd name="connsiteX126" fmla="*/ 4957590 w 7799942"/>
              <a:gd name="connsiteY126" fmla="*/ 870928 h 2350400"/>
              <a:gd name="connsiteX127" fmla="*/ 4847422 w 7799942"/>
              <a:gd name="connsiteY127" fmla="*/ 903979 h 2350400"/>
              <a:gd name="connsiteX128" fmla="*/ 4792337 w 7799942"/>
              <a:gd name="connsiteY128" fmla="*/ 926013 h 2350400"/>
              <a:gd name="connsiteX129" fmla="*/ 4638101 w 7799942"/>
              <a:gd name="connsiteY129" fmla="*/ 948046 h 2350400"/>
              <a:gd name="connsiteX130" fmla="*/ 4594034 w 7799942"/>
              <a:gd name="connsiteY130" fmla="*/ 959063 h 2350400"/>
              <a:gd name="connsiteX131" fmla="*/ 4461831 w 7799942"/>
              <a:gd name="connsiteY131" fmla="*/ 981097 h 2350400"/>
              <a:gd name="connsiteX132" fmla="*/ 4296578 w 7799942"/>
              <a:gd name="connsiteY132" fmla="*/ 1025164 h 2350400"/>
              <a:gd name="connsiteX133" fmla="*/ 4153359 w 7799942"/>
              <a:gd name="connsiteY133" fmla="*/ 1069232 h 2350400"/>
              <a:gd name="connsiteX134" fmla="*/ 4109291 w 7799942"/>
              <a:gd name="connsiteY134" fmla="*/ 1091266 h 2350400"/>
              <a:gd name="connsiteX135" fmla="*/ 4010140 w 7799942"/>
              <a:gd name="connsiteY135" fmla="*/ 1113299 h 2350400"/>
              <a:gd name="connsiteX136" fmla="*/ 3933022 w 7799942"/>
              <a:gd name="connsiteY136" fmla="*/ 1146350 h 2350400"/>
              <a:gd name="connsiteX137" fmla="*/ 3899971 w 7799942"/>
              <a:gd name="connsiteY137" fmla="*/ 1157367 h 2350400"/>
              <a:gd name="connsiteX138" fmla="*/ 3833870 w 7799942"/>
              <a:gd name="connsiteY138" fmla="*/ 1190417 h 2350400"/>
              <a:gd name="connsiteX139" fmla="*/ 3767769 w 7799942"/>
              <a:gd name="connsiteY139" fmla="*/ 1201434 h 2350400"/>
              <a:gd name="connsiteX140" fmla="*/ 3723701 w 7799942"/>
              <a:gd name="connsiteY140" fmla="*/ 1212451 h 2350400"/>
              <a:gd name="connsiteX141" fmla="*/ 3668617 w 7799942"/>
              <a:gd name="connsiteY141" fmla="*/ 1223468 h 2350400"/>
              <a:gd name="connsiteX142" fmla="*/ 3558448 w 7799942"/>
              <a:gd name="connsiteY142" fmla="*/ 1278552 h 2350400"/>
              <a:gd name="connsiteX143" fmla="*/ 3525398 w 7799942"/>
              <a:gd name="connsiteY143" fmla="*/ 1289569 h 2350400"/>
              <a:gd name="connsiteX144" fmla="*/ 3437263 w 7799942"/>
              <a:gd name="connsiteY144" fmla="*/ 1322620 h 2350400"/>
              <a:gd name="connsiteX145" fmla="*/ 3404212 w 7799942"/>
              <a:gd name="connsiteY145" fmla="*/ 1344654 h 2350400"/>
              <a:gd name="connsiteX146" fmla="*/ 3316077 w 7799942"/>
              <a:gd name="connsiteY146" fmla="*/ 1377704 h 2350400"/>
              <a:gd name="connsiteX147" fmla="*/ 3249976 w 7799942"/>
              <a:gd name="connsiteY147" fmla="*/ 1421772 h 2350400"/>
              <a:gd name="connsiteX148" fmla="*/ 3084723 w 7799942"/>
              <a:gd name="connsiteY148" fmla="*/ 1454822 h 2350400"/>
              <a:gd name="connsiteX149" fmla="*/ 3051672 w 7799942"/>
              <a:gd name="connsiteY149" fmla="*/ 1476856 h 2350400"/>
              <a:gd name="connsiteX150" fmla="*/ 3007605 w 7799942"/>
              <a:gd name="connsiteY150" fmla="*/ 1487873 h 2350400"/>
              <a:gd name="connsiteX151" fmla="*/ 2952520 w 7799942"/>
              <a:gd name="connsiteY151" fmla="*/ 1509907 h 2350400"/>
              <a:gd name="connsiteX152" fmla="*/ 2820318 w 7799942"/>
              <a:gd name="connsiteY152" fmla="*/ 1553974 h 2350400"/>
              <a:gd name="connsiteX153" fmla="*/ 2710149 w 7799942"/>
              <a:gd name="connsiteY153" fmla="*/ 1598042 h 2350400"/>
              <a:gd name="connsiteX154" fmla="*/ 2610998 w 7799942"/>
              <a:gd name="connsiteY154" fmla="*/ 1642109 h 2350400"/>
              <a:gd name="connsiteX155" fmla="*/ 2511846 w 7799942"/>
              <a:gd name="connsiteY155" fmla="*/ 1697193 h 2350400"/>
              <a:gd name="connsiteX156" fmla="*/ 2412694 w 7799942"/>
              <a:gd name="connsiteY156" fmla="*/ 1730244 h 2350400"/>
              <a:gd name="connsiteX157" fmla="*/ 2368626 w 7799942"/>
              <a:gd name="connsiteY157" fmla="*/ 1763295 h 2350400"/>
              <a:gd name="connsiteX158" fmla="*/ 2181340 w 7799942"/>
              <a:gd name="connsiteY158" fmla="*/ 1807362 h 2350400"/>
              <a:gd name="connsiteX159" fmla="*/ 2093205 w 7799942"/>
              <a:gd name="connsiteY159" fmla="*/ 1840413 h 2350400"/>
              <a:gd name="connsiteX160" fmla="*/ 2038120 w 7799942"/>
              <a:gd name="connsiteY160" fmla="*/ 1851430 h 2350400"/>
              <a:gd name="connsiteX161" fmla="*/ 1916935 w 7799942"/>
              <a:gd name="connsiteY161" fmla="*/ 1884480 h 2350400"/>
              <a:gd name="connsiteX162" fmla="*/ 1883884 w 7799942"/>
              <a:gd name="connsiteY162" fmla="*/ 1895497 h 2350400"/>
              <a:gd name="connsiteX163" fmla="*/ 1795749 w 7799942"/>
              <a:gd name="connsiteY163" fmla="*/ 1906514 h 2350400"/>
              <a:gd name="connsiteX164" fmla="*/ 1707614 w 7799942"/>
              <a:gd name="connsiteY164" fmla="*/ 1928548 h 2350400"/>
              <a:gd name="connsiteX165" fmla="*/ 1641513 w 7799942"/>
              <a:gd name="connsiteY165" fmla="*/ 1939564 h 2350400"/>
              <a:gd name="connsiteX166" fmla="*/ 1542361 w 7799942"/>
              <a:gd name="connsiteY166" fmla="*/ 1983632 h 2350400"/>
              <a:gd name="connsiteX167" fmla="*/ 1509311 w 7799942"/>
              <a:gd name="connsiteY167" fmla="*/ 2005666 h 2350400"/>
              <a:gd name="connsiteX168" fmla="*/ 1355075 w 7799942"/>
              <a:gd name="connsiteY168" fmla="*/ 2049733 h 2350400"/>
              <a:gd name="connsiteX169" fmla="*/ 1255923 w 7799942"/>
              <a:gd name="connsiteY169" fmla="*/ 2093801 h 2350400"/>
              <a:gd name="connsiteX170" fmla="*/ 1189822 w 7799942"/>
              <a:gd name="connsiteY170" fmla="*/ 2104817 h 2350400"/>
              <a:gd name="connsiteX171" fmla="*/ 1145754 w 7799942"/>
              <a:gd name="connsiteY171" fmla="*/ 2126851 h 2350400"/>
              <a:gd name="connsiteX172" fmla="*/ 1035585 w 7799942"/>
              <a:gd name="connsiteY172" fmla="*/ 2181936 h 2350400"/>
              <a:gd name="connsiteX173" fmla="*/ 969484 w 7799942"/>
              <a:gd name="connsiteY173" fmla="*/ 2192952 h 2350400"/>
              <a:gd name="connsiteX174" fmla="*/ 837282 w 7799942"/>
              <a:gd name="connsiteY174" fmla="*/ 2226003 h 2350400"/>
              <a:gd name="connsiteX175" fmla="*/ 793214 w 7799942"/>
              <a:gd name="connsiteY175" fmla="*/ 2237020 h 2350400"/>
              <a:gd name="connsiteX176" fmla="*/ 738130 w 7799942"/>
              <a:gd name="connsiteY176" fmla="*/ 2248037 h 2350400"/>
              <a:gd name="connsiteX177" fmla="*/ 661012 w 7799942"/>
              <a:gd name="connsiteY177" fmla="*/ 2270071 h 2350400"/>
              <a:gd name="connsiteX178" fmla="*/ 451691 w 7799942"/>
              <a:gd name="connsiteY178" fmla="*/ 2292104 h 2350400"/>
              <a:gd name="connsiteX179" fmla="*/ 385590 w 7799942"/>
              <a:gd name="connsiteY179" fmla="*/ 2314138 h 2350400"/>
              <a:gd name="connsiteX180" fmla="*/ 330506 w 7799942"/>
              <a:gd name="connsiteY180" fmla="*/ 2325155 h 2350400"/>
              <a:gd name="connsiteX181" fmla="*/ 264405 w 7799942"/>
              <a:gd name="connsiteY181" fmla="*/ 2336172 h 2350400"/>
              <a:gd name="connsiteX182" fmla="*/ 231354 w 7799942"/>
              <a:gd name="connsiteY182" fmla="*/ 2347189 h 2350400"/>
              <a:gd name="connsiteX183" fmla="*/ 0 w 7799942"/>
              <a:gd name="connsiteY183" fmla="*/ 2347189 h 2350400"/>
              <a:gd name="connsiteX184" fmla="*/ 11017 w 7799942"/>
              <a:gd name="connsiteY184" fmla="*/ 2347189 h 235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</a:cxnLst>
            <a:rect l="l" t="t" r="r" b="b"/>
            <a:pathLst>
              <a:path w="7799942" h="2350400">
                <a:moveTo>
                  <a:pt x="66101" y="2347189"/>
                </a:moveTo>
                <a:lnTo>
                  <a:pt x="66101" y="2347189"/>
                </a:lnTo>
                <a:cubicBezTo>
                  <a:pt x="238176" y="2239641"/>
                  <a:pt x="172439" y="2289913"/>
                  <a:pt x="396607" y="2049733"/>
                </a:cubicBezTo>
                <a:cubicBezTo>
                  <a:pt x="421664" y="2022887"/>
                  <a:pt x="435668" y="1986446"/>
                  <a:pt x="462708" y="1961598"/>
                </a:cubicBezTo>
                <a:cubicBezTo>
                  <a:pt x="572112" y="1861065"/>
                  <a:pt x="689368" y="1769407"/>
                  <a:pt x="804231" y="1675160"/>
                </a:cubicBezTo>
                <a:cubicBezTo>
                  <a:pt x="832621" y="1651866"/>
                  <a:pt x="866399" y="1635025"/>
                  <a:pt x="892366" y="1609058"/>
                </a:cubicBezTo>
                <a:cubicBezTo>
                  <a:pt x="946948" y="1554477"/>
                  <a:pt x="1084587" y="1424153"/>
                  <a:pt x="1123720" y="1355671"/>
                </a:cubicBezTo>
                <a:cubicBezTo>
                  <a:pt x="1138409" y="1329965"/>
                  <a:pt x="1149611" y="1301923"/>
                  <a:pt x="1167788" y="1278552"/>
                </a:cubicBezTo>
                <a:cubicBezTo>
                  <a:pt x="1175917" y="1268101"/>
                  <a:pt x="1191476" y="1265881"/>
                  <a:pt x="1200838" y="1256519"/>
                </a:cubicBezTo>
                <a:cubicBezTo>
                  <a:pt x="1217465" y="1239892"/>
                  <a:pt x="1227428" y="1217164"/>
                  <a:pt x="1244906" y="1201434"/>
                </a:cubicBezTo>
                <a:cubicBezTo>
                  <a:pt x="1264589" y="1183719"/>
                  <a:pt x="1311007" y="1157367"/>
                  <a:pt x="1311007" y="1157367"/>
                </a:cubicBezTo>
                <a:cubicBezTo>
                  <a:pt x="1409857" y="1190317"/>
                  <a:pt x="1276918" y="1138489"/>
                  <a:pt x="1366091" y="1201434"/>
                </a:cubicBezTo>
                <a:cubicBezTo>
                  <a:pt x="1418572" y="1238480"/>
                  <a:pt x="1473888" y="1271857"/>
                  <a:pt x="1531345" y="1300586"/>
                </a:cubicBezTo>
                <a:cubicBezTo>
                  <a:pt x="1546034" y="1307931"/>
                  <a:pt x="1561486" y="1313916"/>
                  <a:pt x="1575412" y="1322620"/>
                </a:cubicBezTo>
                <a:cubicBezTo>
                  <a:pt x="1590982" y="1332352"/>
                  <a:pt x="1604201" y="1345486"/>
                  <a:pt x="1619479" y="1355671"/>
                </a:cubicBezTo>
                <a:cubicBezTo>
                  <a:pt x="1637296" y="1367549"/>
                  <a:pt x="1655846" y="1378322"/>
                  <a:pt x="1674564" y="1388721"/>
                </a:cubicBezTo>
                <a:cubicBezTo>
                  <a:pt x="1694722" y="1399920"/>
                  <a:pt x="1727302" y="1416896"/>
                  <a:pt x="1751682" y="1421772"/>
                </a:cubicBezTo>
                <a:cubicBezTo>
                  <a:pt x="1777145" y="1426865"/>
                  <a:pt x="1803094" y="1429117"/>
                  <a:pt x="1828800" y="1432789"/>
                </a:cubicBezTo>
                <a:cubicBezTo>
                  <a:pt x="1898558" y="1415349"/>
                  <a:pt x="1860268" y="1430171"/>
                  <a:pt x="1938969" y="1377704"/>
                </a:cubicBezTo>
                <a:lnTo>
                  <a:pt x="1972019" y="1355671"/>
                </a:lnTo>
                <a:cubicBezTo>
                  <a:pt x="1983036" y="1348326"/>
                  <a:pt x="1992509" y="1337824"/>
                  <a:pt x="2005070" y="1333637"/>
                </a:cubicBezTo>
                <a:lnTo>
                  <a:pt x="2071171" y="1311603"/>
                </a:lnTo>
                <a:cubicBezTo>
                  <a:pt x="2093205" y="1318948"/>
                  <a:pt x="2118691" y="1319702"/>
                  <a:pt x="2137272" y="1333637"/>
                </a:cubicBezTo>
                <a:cubicBezTo>
                  <a:pt x="2190630" y="1373654"/>
                  <a:pt x="2163921" y="1360880"/>
                  <a:pt x="2214390" y="1377704"/>
                </a:cubicBezTo>
                <a:cubicBezTo>
                  <a:pt x="2229079" y="1370360"/>
                  <a:pt x="2243363" y="1362140"/>
                  <a:pt x="2258458" y="1355671"/>
                </a:cubicBezTo>
                <a:cubicBezTo>
                  <a:pt x="2269132" y="1351097"/>
                  <a:pt x="2281618" y="1350740"/>
                  <a:pt x="2291508" y="1344654"/>
                </a:cubicBezTo>
                <a:cubicBezTo>
                  <a:pt x="2329684" y="1321161"/>
                  <a:pt x="2369980" y="1299233"/>
                  <a:pt x="2401677" y="1267536"/>
                </a:cubicBezTo>
                <a:cubicBezTo>
                  <a:pt x="2431055" y="1238158"/>
                  <a:pt x="2452651" y="1197982"/>
                  <a:pt x="2489812" y="1179401"/>
                </a:cubicBezTo>
                <a:cubicBezTo>
                  <a:pt x="2578069" y="1135272"/>
                  <a:pt x="2521672" y="1168353"/>
                  <a:pt x="2644048" y="1058215"/>
                </a:cubicBezTo>
                <a:cubicBezTo>
                  <a:pt x="2688977" y="968358"/>
                  <a:pt x="2634418" y="1057105"/>
                  <a:pt x="2743200" y="970080"/>
                </a:cubicBezTo>
                <a:cubicBezTo>
                  <a:pt x="2757538" y="958610"/>
                  <a:pt x="2762040" y="937640"/>
                  <a:pt x="2776251" y="926013"/>
                </a:cubicBezTo>
                <a:cubicBezTo>
                  <a:pt x="2803064" y="904075"/>
                  <a:pt x="2836367" y="891305"/>
                  <a:pt x="2864385" y="870928"/>
                </a:cubicBezTo>
                <a:cubicBezTo>
                  <a:pt x="2934210" y="820146"/>
                  <a:pt x="2861366" y="849901"/>
                  <a:pt x="2930487" y="826861"/>
                </a:cubicBezTo>
                <a:cubicBezTo>
                  <a:pt x="2945176" y="815844"/>
                  <a:pt x="2960216" y="805280"/>
                  <a:pt x="2974554" y="793810"/>
                </a:cubicBezTo>
                <a:cubicBezTo>
                  <a:pt x="3028493" y="750659"/>
                  <a:pt x="3046804" y="727965"/>
                  <a:pt x="3106757" y="694658"/>
                </a:cubicBezTo>
                <a:cubicBezTo>
                  <a:pt x="3116908" y="689018"/>
                  <a:pt x="3129133" y="688216"/>
                  <a:pt x="3139807" y="683642"/>
                </a:cubicBezTo>
                <a:cubicBezTo>
                  <a:pt x="3178945" y="666869"/>
                  <a:pt x="3183733" y="661703"/>
                  <a:pt x="3216925" y="639574"/>
                </a:cubicBezTo>
                <a:cubicBezTo>
                  <a:pt x="3278736" y="660178"/>
                  <a:pt x="3252378" y="648519"/>
                  <a:pt x="3338111" y="705675"/>
                </a:cubicBezTo>
                <a:cubicBezTo>
                  <a:pt x="3353389" y="715860"/>
                  <a:pt x="3366011" y="730021"/>
                  <a:pt x="3382178" y="738726"/>
                </a:cubicBezTo>
                <a:cubicBezTo>
                  <a:pt x="3414023" y="755873"/>
                  <a:pt x="3448279" y="768104"/>
                  <a:pt x="3481330" y="782793"/>
                </a:cubicBezTo>
                <a:cubicBezTo>
                  <a:pt x="3492347" y="793810"/>
                  <a:pt x="3501703" y="806788"/>
                  <a:pt x="3514381" y="815844"/>
                </a:cubicBezTo>
                <a:cubicBezTo>
                  <a:pt x="3553851" y="844037"/>
                  <a:pt x="3566681" y="837183"/>
                  <a:pt x="3613532" y="848895"/>
                </a:cubicBezTo>
                <a:cubicBezTo>
                  <a:pt x="3624798" y="851711"/>
                  <a:pt x="3635566" y="856239"/>
                  <a:pt x="3646583" y="859911"/>
                </a:cubicBezTo>
                <a:cubicBezTo>
                  <a:pt x="3672289" y="856239"/>
                  <a:pt x="3700475" y="860508"/>
                  <a:pt x="3723701" y="848895"/>
                </a:cubicBezTo>
                <a:cubicBezTo>
                  <a:pt x="3740124" y="840683"/>
                  <a:pt x="3742646" y="816582"/>
                  <a:pt x="3756752" y="804827"/>
                </a:cubicBezTo>
                <a:cubicBezTo>
                  <a:pt x="3787267" y="779398"/>
                  <a:pt x="3818221" y="751288"/>
                  <a:pt x="3855904" y="738726"/>
                </a:cubicBezTo>
                <a:cubicBezTo>
                  <a:pt x="3901515" y="723522"/>
                  <a:pt x="3879292" y="734151"/>
                  <a:pt x="3922005" y="705675"/>
                </a:cubicBezTo>
                <a:cubicBezTo>
                  <a:pt x="3995451" y="709347"/>
                  <a:pt x="4069021" y="711052"/>
                  <a:pt x="4142342" y="716692"/>
                </a:cubicBezTo>
                <a:cubicBezTo>
                  <a:pt x="4164614" y="718405"/>
                  <a:pt x="4186133" y="728825"/>
                  <a:pt x="4208443" y="727709"/>
                </a:cubicBezTo>
                <a:cubicBezTo>
                  <a:pt x="4260312" y="725116"/>
                  <a:pt x="4311267" y="713020"/>
                  <a:pt x="4362679" y="705675"/>
                </a:cubicBezTo>
                <a:cubicBezTo>
                  <a:pt x="4448473" y="662780"/>
                  <a:pt x="4362164" y="701102"/>
                  <a:pt x="4461831" y="672625"/>
                </a:cubicBezTo>
                <a:cubicBezTo>
                  <a:pt x="4495329" y="663054"/>
                  <a:pt x="4527932" y="650591"/>
                  <a:pt x="4560983" y="639574"/>
                </a:cubicBezTo>
                <a:lnTo>
                  <a:pt x="4627084" y="617540"/>
                </a:lnTo>
                <a:cubicBezTo>
                  <a:pt x="4678496" y="624885"/>
                  <a:pt x="4730093" y="631036"/>
                  <a:pt x="4781320" y="639574"/>
                </a:cubicBezTo>
                <a:cubicBezTo>
                  <a:pt x="4796255" y="642063"/>
                  <a:pt x="4810491" y="647882"/>
                  <a:pt x="4825388" y="650591"/>
                </a:cubicBezTo>
                <a:cubicBezTo>
                  <a:pt x="4850936" y="655236"/>
                  <a:pt x="4876800" y="657936"/>
                  <a:pt x="4902506" y="661608"/>
                </a:cubicBezTo>
                <a:cubicBezTo>
                  <a:pt x="4939229" y="654263"/>
                  <a:pt x="4977721" y="653018"/>
                  <a:pt x="5012675" y="639574"/>
                </a:cubicBezTo>
                <a:cubicBezTo>
                  <a:pt x="5027216" y="633981"/>
                  <a:pt x="5032961" y="615459"/>
                  <a:pt x="5045725" y="606524"/>
                </a:cubicBezTo>
                <a:cubicBezTo>
                  <a:pt x="5245938" y="466374"/>
                  <a:pt x="5044249" y="629886"/>
                  <a:pt x="5155894" y="529405"/>
                </a:cubicBezTo>
                <a:cubicBezTo>
                  <a:pt x="5181060" y="506756"/>
                  <a:pt x="5207846" y="485953"/>
                  <a:pt x="5233012" y="463304"/>
                </a:cubicBezTo>
                <a:cubicBezTo>
                  <a:pt x="5244593" y="452881"/>
                  <a:pt x="5254005" y="440120"/>
                  <a:pt x="5266063" y="430254"/>
                </a:cubicBezTo>
                <a:cubicBezTo>
                  <a:pt x="5294485" y="407000"/>
                  <a:pt x="5328231" y="390119"/>
                  <a:pt x="5354198" y="364152"/>
                </a:cubicBezTo>
                <a:cubicBezTo>
                  <a:pt x="5368887" y="349463"/>
                  <a:pt x="5380981" y="331608"/>
                  <a:pt x="5398265" y="320085"/>
                </a:cubicBezTo>
                <a:cubicBezTo>
                  <a:pt x="5425595" y="301865"/>
                  <a:pt x="5457022" y="290706"/>
                  <a:pt x="5486400" y="276017"/>
                </a:cubicBezTo>
                <a:cubicBezTo>
                  <a:pt x="5569247" y="234593"/>
                  <a:pt x="5528347" y="247798"/>
                  <a:pt x="5607585" y="231950"/>
                </a:cubicBezTo>
                <a:cubicBezTo>
                  <a:pt x="5640636" y="239295"/>
                  <a:pt x="5673891" y="245773"/>
                  <a:pt x="5706737" y="253984"/>
                </a:cubicBezTo>
                <a:cubicBezTo>
                  <a:pt x="5732673" y="260468"/>
                  <a:pt x="5757919" y="269533"/>
                  <a:pt x="5783855" y="276017"/>
                </a:cubicBezTo>
                <a:cubicBezTo>
                  <a:pt x="5802021" y="280558"/>
                  <a:pt x="5820661" y="282972"/>
                  <a:pt x="5838940" y="287034"/>
                </a:cubicBezTo>
                <a:cubicBezTo>
                  <a:pt x="5880438" y="296256"/>
                  <a:pt x="5879254" y="296800"/>
                  <a:pt x="5916058" y="309068"/>
                </a:cubicBezTo>
                <a:cubicBezTo>
                  <a:pt x="6280309" y="263536"/>
                  <a:pt x="5971330" y="322019"/>
                  <a:pt x="6158429" y="253984"/>
                </a:cubicBezTo>
                <a:cubicBezTo>
                  <a:pt x="6176027" y="247585"/>
                  <a:pt x="6195347" y="247509"/>
                  <a:pt x="6213513" y="242967"/>
                </a:cubicBezTo>
                <a:cubicBezTo>
                  <a:pt x="6224779" y="240150"/>
                  <a:pt x="6235398" y="235140"/>
                  <a:pt x="6246564" y="231950"/>
                </a:cubicBezTo>
                <a:cubicBezTo>
                  <a:pt x="6261123" y="227790"/>
                  <a:pt x="6276454" y="226249"/>
                  <a:pt x="6290631" y="220933"/>
                </a:cubicBezTo>
                <a:cubicBezTo>
                  <a:pt x="6306008" y="215166"/>
                  <a:pt x="6319691" y="205569"/>
                  <a:pt x="6334699" y="198899"/>
                </a:cubicBezTo>
                <a:cubicBezTo>
                  <a:pt x="6403069" y="168513"/>
                  <a:pt x="6371189" y="183753"/>
                  <a:pt x="6433851" y="165849"/>
                </a:cubicBezTo>
                <a:cubicBezTo>
                  <a:pt x="6460441" y="158252"/>
                  <a:pt x="6482787" y="146946"/>
                  <a:pt x="6510969" y="143815"/>
                </a:cubicBezTo>
                <a:cubicBezTo>
                  <a:pt x="6562197" y="138123"/>
                  <a:pt x="6613894" y="137685"/>
                  <a:pt x="6665205" y="132798"/>
                </a:cubicBezTo>
                <a:cubicBezTo>
                  <a:pt x="6691055" y="130336"/>
                  <a:pt x="6716439" y="123852"/>
                  <a:pt x="6742323" y="121781"/>
                </a:cubicBezTo>
                <a:cubicBezTo>
                  <a:pt x="6808315" y="116502"/>
                  <a:pt x="6874525" y="114436"/>
                  <a:pt x="6940626" y="110764"/>
                </a:cubicBezTo>
                <a:cubicBezTo>
                  <a:pt x="7005430" y="89165"/>
                  <a:pt x="6952809" y="104303"/>
                  <a:pt x="7061812" y="88731"/>
                </a:cubicBezTo>
                <a:cubicBezTo>
                  <a:pt x="7265286" y="59663"/>
                  <a:pt x="6928870" y="100406"/>
                  <a:pt x="7249099" y="66697"/>
                </a:cubicBezTo>
                <a:cubicBezTo>
                  <a:pt x="7278543" y="63598"/>
                  <a:pt x="7307971" y="60182"/>
                  <a:pt x="7337234" y="55680"/>
                </a:cubicBezTo>
                <a:cubicBezTo>
                  <a:pt x="7355741" y="52833"/>
                  <a:pt x="7373670" y="46358"/>
                  <a:pt x="7392318" y="44663"/>
                </a:cubicBezTo>
                <a:cubicBezTo>
                  <a:pt x="7454598" y="39001"/>
                  <a:pt x="7517176" y="37318"/>
                  <a:pt x="7579605" y="33646"/>
                </a:cubicBezTo>
                <a:cubicBezTo>
                  <a:pt x="7603146" y="25799"/>
                  <a:pt x="7632518" y="15071"/>
                  <a:pt x="7656723" y="11613"/>
                </a:cubicBezTo>
                <a:cubicBezTo>
                  <a:pt x="7693258" y="6394"/>
                  <a:pt x="7730168" y="4268"/>
                  <a:pt x="7766891" y="596"/>
                </a:cubicBezTo>
                <a:cubicBezTo>
                  <a:pt x="7777908" y="4268"/>
                  <a:pt x="7799942" y="0"/>
                  <a:pt x="7799942" y="11613"/>
                </a:cubicBezTo>
                <a:cubicBezTo>
                  <a:pt x="7799942" y="23226"/>
                  <a:pt x="7776554" y="16188"/>
                  <a:pt x="7766891" y="22630"/>
                </a:cubicBezTo>
                <a:cubicBezTo>
                  <a:pt x="7684367" y="77646"/>
                  <a:pt x="7779378" y="40501"/>
                  <a:pt x="7700790" y="66697"/>
                </a:cubicBezTo>
                <a:cubicBezTo>
                  <a:pt x="7689773" y="74042"/>
                  <a:pt x="7679583" y="82810"/>
                  <a:pt x="7667740" y="88731"/>
                </a:cubicBezTo>
                <a:cubicBezTo>
                  <a:pt x="7576503" y="134350"/>
                  <a:pt x="7696371" y="58629"/>
                  <a:pt x="7601638" y="121781"/>
                </a:cubicBezTo>
                <a:cubicBezTo>
                  <a:pt x="7597966" y="132798"/>
                  <a:pt x="7598833" y="146620"/>
                  <a:pt x="7590622" y="154832"/>
                </a:cubicBezTo>
                <a:cubicBezTo>
                  <a:pt x="7582411" y="163044"/>
                  <a:pt x="7567958" y="160656"/>
                  <a:pt x="7557571" y="165849"/>
                </a:cubicBezTo>
                <a:cubicBezTo>
                  <a:pt x="7459587" y="214841"/>
                  <a:pt x="7609219" y="159086"/>
                  <a:pt x="7469436" y="209916"/>
                </a:cubicBezTo>
                <a:cubicBezTo>
                  <a:pt x="7447609" y="217853"/>
                  <a:pt x="7425369" y="224605"/>
                  <a:pt x="7403335" y="231950"/>
                </a:cubicBezTo>
                <a:lnTo>
                  <a:pt x="7370284" y="242967"/>
                </a:lnTo>
                <a:cubicBezTo>
                  <a:pt x="7315877" y="279239"/>
                  <a:pt x="7358387" y="256958"/>
                  <a:pt x="7282149" y="276017"/>
                </a:cubicBezTo>
                <a:cubicBezTo>
                  <a:pt x="7270883" y="278833"/>
                  <a:pt x="7260435" y="284515"/>
                  <a:pt x="7249099" y="287034"/>
                </a:cubicBezTo>
                <a:cubicBezTo>
                  <a:pt x="7227293" y="291880"/>
                  <a:pt x="7204902" y="293670"/>
                  <a:pt x="7182998" y="298051"/>
                </a:cubicBezTo>
                <a:cubicBezTo>
                  <a:pt x="7168151" y="301021"/>
                  <a:pt x="7153735" y="305895"/>
                  <a:pt x="7138930" y="309068"/>
                </a:cubicBezTo>
                <a:cubicBezTo>
                  <a:pt x="7102311" y="316915"/>
                  <a:pt x="7065484" y="323757"/>
                  <a:pt x="7028761" y="331102"/>
                </a:cubicBezTo>
                <a:cubicBezTo>
                  <a:pt x="7010400" y="334774"/>
                  <a:pt x="6991441" y="336198"/>
                  <a:pt x="6973677" y="342119"/>
                </a:cubicBezTo>
                <a:cubicBezTo>
                  <a:pt x="6951643" y="349463"/>
                  <a:pt x="6930350" y="359597"/>
                  <a:pt x="6907576" y="364152"/>
                </a:cubicBezTo>
                <a:cubicBezTo>
                  <a:pt x="6869710" y="371725"/>
                  <a:pt x="6844729" y="375813"/>
                  <a:pt x="6808424" y="386186"/>
                </a:cubicBezTo>
                <a:cubicBezTo>
                  <a:pt x="6729381" y="408770"/>
                  <a:pt x="6832277" y="385822"/>
                  <a:pt x="6720289" y="408220"/>
                </a:cubicBezTo>
                <a:cubicBezTo>
                  <a:pt x="6709272" y="415565"/>
                  <a:pt x="6699408" y="425038"/>
                  <a:pt x="6687238" y="430254"/>
                </a:cubicBezTo>
                <a:cubicBezTo>
                  <a:pt x="6671399" y="437042"/>
                  <a:pt x="6600643" y="449148"/>
                  <a:pt x="6588087" y="452287"/>
                </a:cubicBezTo>
                <a:cubicBezTo>
                  <a:pt x="6484723" y="478127"/>
                  <a:pt x="6677585" y="449687"/>
                  <a:pt x="6455884" y="474321"/>
                </a:cubicBezTo>
                <a:cubicBezTo>
                  <a:pt x="6431249" y="480480"/>
                  <a:pt x="6361810" y="496643"/>
                  <a:pt x="6345716" y="507372"/>
                </a:cubicBezTo>
                <a:cubicBezTo>
                  <a:pt x="6334699" y="514716"/>
                  <a:pt x="6324835" y="524189"/>
                  <a:pt x="6312665" y="529405"/>
                </a:cubicBezTo>
                <a:cubicBezTo>
                  <a:pt x="6298748" y="535369"/>
                  <a:pt x="6283101" y="536071"/>
                  <a:pt x="6268598" y="540422"/>
                </a:cubicBezTo>
                <a:cubicBezTo>
                  <a:pt x="6268570" y="540430"/>
                  <a:pt x="6185986" y="567960"/>
                  <a:pt x="6169446" y="573473"/>
                </a:cubicBezTo>
                <a:lnTo>
                  <a:pt x="6103345" y="595507"/>
                </a:lnTo>
                <a:cubicBezTo>
                  <a:pt x="6092328" y="599179"/>
                  <a:pt x="6081877" y="605697"/>
                  <a:pt x="6070294" y="606524"/>
                </a:cubicBezTo>
                <a:lnTo>
                  <a:pt x="5916058" y="617540"/>
                </a:lnTo>
                <a:cubicBezTo>
                  <a:pt x="5894024" y="621212"/>
                  <a:pt x="5872142" y="625947"/>
                  <a:pt x="5849957" y="628557"/>
                </a:cubicBezTo>
                <a:cubicBezTo>
                  <a:pt x="5809673" y="633296"/>
                  <a:pt x="5768977" y="634213"/>
                  <a:pt x="5728771" y="639574"/>
                </a:cubicBezTo>
                <a:cubicBezTo>
                  <a:pt x="5673814" y="646902"/>
                  <a:pt x="5681209" y="660103"/>
                  <a:pt x="5618602" y="672625"/>
                </a:cubicBezTo>
                <a:cubicBezTo>
                  <a:pt x="5587165" y="678913"/>
                  <a:pt x="5550558" y="685326"/>
                  <a:pt x="5519451" y="694658"/>
                </a:cubicBezTo>
                <a:cubicBezTo>
                  <a:pt x="5497205" y="701332"/>
                  <a:pt x="5475383" y="709347"/>
                  <a:pt x="5453349" y="716692"/>
                </a:cubicBezTo>
                <a:cubicBezTo>
                  <a:pt x="5442332" y="720364"/>
                  <a:pt x="5431565" y="724892"/>
                  <a:pt x="5420299" y="727709"/>
                </a:cubicBezTo>
                <a:cubicBezTo>
                  <a:pt x="5390921" y="735054"/>
                  <a:pt x="5360893" y="740167"/>
                  <a:pt x="5332164" y="749743"/>
                </a:cubicBezTo>
                <a:cubicBezTo>
                  <a:pt x="5300667" y="760242"/>
                  <a:pt x="5289625" y="764861"/>
                  <a:pt x="5255046" y="771777"/>
                </a:cubicBezTo>
                <a:cubicBezTo>
                  <a:pt x="5233142" y="776158"/>
                  <a:pt x="5210979" y="779121"/>
                  <a:pt x="5188945" y="782793"/>
                </a:cubicBezTo>
                <a:cubicBezTo>
                  <a:pt x="5170583" y="790138"/>
                  <a:pt x="5152802" y="799144"/>
                  <a:pt x="5133860" y="804827"/>
                </a:cubicBezTo>
                <a:cubicBezTo>
                  <a:pt x="5058649" y="827390"/>
                  <a:pt x="5093256" y="801251"/>
                  <a:pt x="5012675" y="837878"/>
                </a:cubicBezTo>
                <a:cubicBezTo>
                  <a:pt x="4993181" y="846739"/>
                  <a:pt x="4977084" y="862067"/>
                  <a:pt x="4957590" y="870928"/>
                </a:cubicBezTo>
                <a:cubicBezTo>
                  <a:pt x="4887352" y="902854"/>
                  <a:pt x="4907354" y="884001"/>
                  <a:pt x="4847422" y="903979"/>
                </a:cubicBezTo>
                <a:cubicBezTo>
                  <a:pt x="4828661" y="910233"/>
                  <a:pt x="4811689" y="921939"/>
                  <a:pt x="4792337" y="926013"/>
                </a:cubicBezTo>
                <a:cubicBezTo>
                  <a:pt x="4741517" y="936712"/>
                  <a:pt x="4688484" y="935450"/>
                  <a:pt x="4638101" y="948046"/>
                </a:cubicBezTo>
                <a:cubicBezTo>
                  <a:pt x="4623412" y="951718"/>
                  <a:pt x="4608916" y="956273"/>
                  <a:pt x="4594034" y="959063"/>
                </a:cubicBezTo>
                <a:cubicBezTo>
                  <a:pt x="4550124" y="967296"/>
                  <a:pt x="4504214" y="966969"/>
                  <a:pt x="4461831" y="981097"/>
                </a:cubicBezTo>
                <a:cubicBezTo>
                  <a:pt x="4341488" y="1021212"/>
                  <a:pt x="4397044" y="1008421"/>
                  <a:pt x="4296578" y="1025164"/>
                </a:cubicBezTo>
                <a:cubicBezTo>
                  <a:pt x="4077287" y="1119147"/>
                  <a:pt x="4344203" y="1011978"/>
                  <a:pt x="4153359" y="1069232"/>
                </a:cubicBezTo>
                <a:cubicBezTo>
                  <a:pt x="4137628" y="1073951"/>
                  <a:pt x="4124386" y="1084797"/>
                  <a:pt x="4109291" y="1091266"/>
                </a:cubicBezTo>
                <a:cubicBezTo>
                  <a:pt x="4074772" y="1106060"/>
                  <a:pt x="4049760" y="1106696"/>
                  <a:pt x="4010140" y="1113299"/>
                </a:cubicBezTo>
                <a:cubicBezTo>
                  <a:pt x="3984434" y="1124316"/>
                  <a:pt x="3958989" y="1135963"/>
                  <a:pt x="3933022" y="1146350"/>
                </a:cubicBezTo>
                <a:cubicBezTo>
                  <a:pt x="3922240" y="1150663"/>
                  <a:pt x="3910583" y="1152651"/>
                  <a:pt x="3899971" y="1157367"/>
                </a:cubicBezTo>
                <a:cubicBezTo>
                  <a:pt x="3877460" y="1167372"/>
                  <a:pt x="3857240" y="1182627"/>
                  <a:pt x="3833870" y="1190417"/>
                </a:cubicBezTo>
                <a:cubicBezTo>
                  <a:pt x="3812679" y="1197481"/>
                  <a:pt x="3789673" y="1197053"/>
                  <a:pt x="3767769" y="1201434"/>
                </a:cubicBezTo>
                <a:cubicBezTo>
                  <a:pt x="3752922" y="1204404"/>
                  <a:pt x="3738482" y="1209166"/>
                  <a:pt x="3723701" y="1212451"/>
                </a:cubicBezTo>
                <a:cubicBezTo>
                  <a:pt x="3705422" y="1216513"/>
                  <a:pt x="3686978" y="1219796"/>
                  <a:pt x="3668617" y="1223468"/>
                </a:cubicBezTo>
                <a:cubicBezTo>
                  <a:pt x="3631894" y="1241829"/>
                  <a:pt x="3597398" y="1265568"/>
                  <a:pt x="3558448" y="1278552"/>
                </a:cubicBezTo>
                <a:cubicBezTo>
                  <a:pt x="3547431" y="1282224"/>
                  <a:pt x="3535785" y="1284376"/>
                  <a:pt x="3525398" y="1289569"/>
                </a:cubicBezTo>
                <a:cubicBezTo>
                  <a:pt x="3449751" y="1327393"/>
                  <a:pt x="3543536" y="1301365"/>
                  <a:pt x="3437263" y="1322620"/>
                </a:cubicBezTo>
                <a:cubicBezTo>
                  <a:pt x="3426246" y="1329965"/>
                  <a:pt x="3416382" y="1339438"/>
                  <a:pt x="3404212" y="1344654"/>
                </a:cubicBezTo>
                <a:cubicBezTo>
                  <a:pt x="3312700" y="1383874"/>
                  <a:pt x="3407868" y="1322630"/>
                  <a:pt x="3316077" y="1377704"/>
                </a:cubicBezTo>
                <a:cubicBezTo>
                  <a:pt x="3293369" y="1391328"/>
                  <a:pt x="3276030" y="1417035"/>
                  <a:pt x="3249976" y="1421772"/>
                </a:cubicBezTo>
                <a:cubicBezTo>
                  <a:pt x="3113893" y="1446513"/>
                  <a:pt x="3168622" y="1433847"/>
                  <a:pt x="3084723" y="1454822"/>
                </a:cubicBezTo>
                <a:cubicBezTo>
                  <a:pt x="3073706" y="1462167"/>
                  <a:pt x="3063842" y="1471640"/>
                  <a:pt x="3051672" y="1476856"/>
                </a:cubicBezTo>
                <a:cubicBezTo>
                  <a:pt x="3037755" y="1482820"/>
                  <a:pt x="3021969" y="1483085"/>
                  <a:pt x="3007605" y="1487873"/>
                </a:cubicBezTo>
                <a:cubicBezTo>
                  <a:pt x="2988844" y="1494127"/>
                  <a:pt x="2971169" y="1503325"/>
                  <a:pt x="2952520" y="1509907"/>
                </a:cubicBezTo>
                <a:cubicBezTo>
                  <a:pt x="2908717" y="1525367"/>
                  <a:pt x="2863447" y="1536722"/>
                  <a:pt x="2820318" y="1553974"/>
                </a:cubicBezTo>
                <a:cubicBezTo>
                  <a:pt x="2783595" y="1568663"/>
                  <a:pt x="2747671" y="1585535"/>
                  <a:pt x="2710149" y="1598042"/>
                </a:cubicBezTo>
                <a:cubicBezTo>
                  <a:pt x="2667248" y="1612342"/>
                  <a:pt x="2658806" y="1613424"/>
                  <a:pt x="2610998" y="1642109"/>
                </a:cubicBezTo>
                <a:cubicBezTo>
                  <a:pt x="2525938" y="1693145"/>
                  <a:pt x="2611088" y="1661750"/>
                  <a:pt x="2511846" y="1697193"/>
                </a:cubicBezTo>
                <a:cubicBezTo>
                  <a:pt x="2479037" y="1708910"/>
                  <a:pt x="2412694" y="1730244"/>
                  <a:pt x="2412694" y="1730244"/>
                </a:cubicBezTo>
                <a:cubicBezTo>
                  <a:pt x="2398005" y="1741261"/>
                  <a:pt x="2385575" y="1756233"/>
                  <a:pt x="2368626" y="1763295"/>
                </a:cubicBezTo>
                <a:cubicBezTo>
                  <a:pt x="2349447" y="1771286"/>
                  <a:pt x="2196235" y="1803638"/>
                  <a:pt x="2181340" y="1807362"/>
                </a:cubicBezTo>
                <a:cubicBezTo>
                  <a:pt x="2138517" y="1818068"/>
                  <a:pt x="2143764" y="1825245"/>
                  <a:pt x="2093205" y="1840413"/>
                </a:cubicBezTo>
                <a:cubicBezTo>
                  <a:pt x="2075269" y="1845794"/>
                  <a:pt x="2056482" y="1847758"/>
                  <a:pt x="2038120" y="1851430"/>
                </a:cubicBezTo>
                <a:cubicBezTo>
                  <a:pt x="1975128" y="1893424"/>
                  <a:pt x="2030076" y="1863909"/>
                  <a:pt x="1916935" y="1884480"/>
                </a:cubicBezTo>
                <a:cubicBezTo>
                  <a:pt x="1905509" y="1886557"/>
                  <a:pt x="1895310" y="1893420"/>
                  <a:pt x="1883884" y="1895497"/>
                </a:cubicBezTo>
                <a:cubicBezTo>
                  <a:pt x="1854755" y="1900793"/>
                  <a:pt x="1824849" y="1901058"/>
                  <a:pt x="1795749" y="1906514"/>
                </a:cubicBezTo>
                <a:cubicBezTo>
                  <a:pt x="1765985" y="1912095"/>
                  <a:pt x="1737224" y="1922203"/>
                  <a:pt x="1707614" y="1928548"/>
                </a:cubicBezTo>
                <a:cubicBezTo>
                  <a:pt x="1685772" y="1933228"/>
                  <a:pt x="1663547" y="1935892"/>
                  <a:pt x="1641513" y="1939564"/>
                </a:cubicBezTo>
                <a:cubicBezTo>
                  <a:pt x="1594108" y="1955366"/>
                  <a:pt x="1599725" y="1951763"/>
                  <a:pt x="1542361" y="1983632"/>
                </a:cubicBezTo>
                <a:cubicBezTo>
                  <a:pt x="1530787" y="1990062"/>
                  <a:pt x="1521533" y="2000574"/>
                  <a:pt x="1509311" y="2005666"/>
                </a:cubicBezTo>
                <a:cubicBezTo>
                  <a:pt x="1437367" y="2035643"/>
                  <a:pt x="1420149" y="2036718"/>
                  <a:pt x="1355075" y="2049733"/>
                </a:cubicBezTo>
                <a:cubicBezTo>
                  <a:pt x="1326030" y="2064255"/>
                  <a:pt x="1286867" y="2085362"/>
                  <a:pt x="1255923" y="2093801"/>
                </a:cubicBezTo>
                <a:cubicBezTo>
                  <a:pt x="1234373" y="2099678"/>
                  <a:pt x="1211856" y="2101145"/>
                  <a:pt x="1189822" y="2104817"/>
                </a:cubicBezTo>
                <a:cubicBezTo>
                  <a:pt x="1175133" y="2112162"/>
                  <a:pt x="1160110" y="2118875"/>
                  <a:pt x="1145754" y="2126851"/>
                </a:cubicBezTo>
                <a:cubicBezTo>
                  <a:pt x="1098918" y="2152871"/>
                  <a:pt x="1087273" y="2167840"/>
                  <a:pt x="1035585" y="2181936"/>
                </a:cubicBezTo>
                <a:cubicBezTo>
                  <a:pt x="1014035" y="2187813"/>
                  <a:pt x="991326" y="2188272"/>
                  <a:pt x="969484" y="2192952"/>
                </a:cubicBezTo>
                <a:cubicBezTo>
                  <a:pt x="969472" y="2192954"/>
                  <a:pt x="859322" y="2220493"/>
                  <a:pt x="837282" y="2226003"/>
                </a:cubicBezTo>
                <a:cubicBezTo>
                  <a:pt x="822593" y="2229675"/>
                  <a:pt x="808061" y="2234050"/>
                  <a:pt x="793214" y="2237020"/>
                </a:cubicBezTo>
                <a:cubicBezTo>
                  <a:pt x="774853" y="2240692"/>
                  <a:pt x="756296" y="2243495"/>
                  <a:pt x="738130" y="2248037"/>
                </a:cubicBezTo>
                <a:cubicBezTo>
                  <a:pt x="675213" y="2263766"/>
                  <a:pt x="736556" y="2256336"/>
                  <a:pt x="661012" y="2270071"/>
                </a:cubicBezTo>
                <a:cubicBezTo>
                  <a:pt x="587954" y="2283354"/>
                  <a:pt x="528308" y="2285719"/>
                  <a:pt x="451691" y="2292104"/>
                </a:cubicBezTo>
                <a:cubicBezTo>
                  <a:pt x="429657" y="2299449"/>
                  <a:pt x="408365" y="2309583"/>
                  <a:pt x="385590" y="2314138"/>
                </a:cubicBezTo>
                <a:lnTo>
                  <a:pt x="330506" y="2325155"/>
                </a:lnTo>
                <a:cubicBezTo>
                  <a:pt x="308529" y="2329151"/>
                  <a:pt x="286211" y="2331326"/>
                  <a:pt x="264405" y="2336172"/>
                </a:cubicBezTo>
                <a:cubicBezTo>
                  <a:pt x="253069" y="2338691"/>
                  <a:pt x="242957" y="2346706"/>
                  <a:pt x="231354" y="2347189"/>
                </a:cubicBezTo>
                <a:cubicBezTo>
                  <a:pt x="154303" y="2350400"/>
                  <a:pt x="77118" y="2347189"/>
                  <a:pt x="0" y="2347189"/>
                </a:cubicBezTo>
                <a:lnTo>
                  <a:pt x="11017" y="2347189"/>
                </a:lnTo>
              </a:path>
            </a:pathLst>
          </a:custGeom>
          <a:gradFill>
            <a:gsLst>
              <a:gs pos="0">
                <a:srgbClr val="D6B19C">
                  <a:alpha val="83000"/>
                </a:srgbClr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5400000" scaled="0"/>
          </a:gra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Figura a mano libera 18"/>
          <p:cNvSpPr/>
          <p:nvPr/>
        </p:nvSpPr>
        <p:spPr>
          <a:xfrm>
            <a:off x="-165253" y="649995"/>
            <a:ext cx="5321147" cy="2403500"/>
          </a:xfrm>
          <a:custGeom>
            <a:avLst/>
            <a:gdLst>
              <a:gd name="connsiteX0" fmla="*/ 5111826 w 5321147"/>
              <a:gd name="connsiteY0" fmla="*/ 11017 h 2403500"/>
              <a:gd name="connsiteX1" fmla="*/ 5111826 w 5321147"/>
              <a:gd name="connsiteY1" fmla="*/ 11017 h 2403500"/>
              <a:gd name="connsiteX2" fmla="*/ 5233012 w 5321147"/>
              <a:gd name="connsiteY2" fmla="*/ 22034 h 2403500"/>
              <a:gd name="connsiteX3" fmla="*/ 5277080 w 5321147"/>
              <a:gd name="connsiteY3" fmla="*/ 33051 h 2403500"/>
              <a:gd name="connsiteX4" fmla="*/ 5288096 w 5321147"/>
              <a:gd name="connsiteY4" fmla="*/ 66101 h 2403500"/>
              <a:gd name="connsiteX5" fmla="*/ 5277080 w 5321147"/>
              <a:gd name="connsiteY5" fmla="*/ 99152 h 2403500"/>
              <a:gd name="connsiteX6" fmla="*/ 5244029 w 5321147"/>
              <a:gd name="connsiteY6" fmla="*/ 121186 h 2403500"/>
              <a:gd name="connsiteX7" fmla="*/ 5210978 w 5321147"/>
              <a:gd name="connsiteY7" fmla="*/ 132203 h 2403500"/>
              <a:gd name="connsiteX8" fmla="*/ 5100810 w 5321147"/>
              <a:gd name="connsiteY8" fmla="*/ 154236 h 2403500"/>
              <a:gd name="connsiteX9" fmla="*/ 5034708 w 5321147"/>
              <a:gd name="connsiteY9" fmla="*/ 187287 h 2403500"/>
              <a:gd name="connsiteX10" fmla="*/ 5001658 w 5321147"/>
              <a:gd name="connsiteY10" fmla="*/ 198304 h 2403500"/>
              <a:gd name="connsiteX11" fmla="*/ 5034708 w 5321147"/>
              <a:gd name="connsiteY11" fmla="*/ 176270 h 2403500"/>
              <a:gd name="connsiteX12" fmla="*/ 5122843 w 5321147"/>
              <a:gd name="connsiteY12" fmla="*/ 154236 h 2403500"/>
              <a:gd name="connsiteX13" fmla="*/ 5199961 w 5321147"/>
              <a:gd name="connsiteY13" fmla="*/ 143219 h 2403500"/>
              <a:gd name="connsiteX14" fmla="*/ 5266063 w 5321147"/>
              <a:gd name="connsiteY14" fmla="*/ 154236 h 2403500"/>
              <a:gd name="connsiteX15" fmla="*/ 5288096 w 5321147"/>
              <a:gd name="connsiteY15" fmla="*/ 187287 h 2403500"/>
              <a:gd name="connsiteX16" fmla="*/ 5210978 w 5321147"/>
              <a:gd name="connsiteY16" fmla="*/ 264405 h 2403500"/>
              <a:gd name="connsiteX17" fmla="*/ 5133860 w 5321147"/>
              <a:gd name="connsiteY17" fmla="*/ 286439 h 2403500"/>
              <a:gd name="connsiteX18" fmla="*/ 5067759 w 5321147"/>
              <a:gd name="connsiteY18" fmla="*/ 308472 h 2403500"/>
              <a:gd name="connsiteX19" fmla="*/ 5023692 w 5321147"/>
              <a:gd name="connsiteY19" fmla="*/ 319489 h 2403500"/>
              <a:gd name="connsiteX20" fmla="*/ 4957590 w 5321147"/>
              <a:gd name="connsiteY20" fmla="*/ 341523 h 2403500"/>
              <a:gd name="connsiteX21" fmla="*/ 4924540 w 5321147"/>
              <a:gd name="connsiteY21" fmla="*/ 352540 h 2403500"/>
              <a:gd name="connsiteX22" fmla="*/ 4891489 w 5321147"/>
              <a:gd name="connsiteY22" fmla="*/ 374574 h 2403500"/>
              <a:gd name="connsiteX23" fmla="*/ 4825388 w 5321147"/>
              <a:gd name="connsiteY23" fmla="*/ 396607 h 2403500"/>
              <a:gd name="connsiteX24" fmla="*/ 4792337 w 5321147"/>
              <a:gd name="connsiteY24" fmla="*/ 407624 h 2403500"/>
              <a:gd name="connsiteX25" fmla="*/ 4726236 w 5321147"/>
              <a:gd name="connsiteY25" fmla="*/ 429658 h 2403500"/>
              <a:gd name="connsiteX26" fmla="*/ 4682169 w 5321147"/>
              <a:gd name="connsiteY26" fmla="*/ 440675 h 2403500"/>
              <a:gd name="connsiteX27" fmla="*/ 4605051 w 5321147"/>
              <a:gd name="connsiteY27" fmla="*/ 462709 h 2403500"/>
              <a:gd name="connsiteX28" fmla="*/ 4549966 w 5321147"/>
              <a:gd name="connsiteY28" fmla="*/ 473725 h 2403500"/>
              <a:gd name="connsiteX29" fmla="*/ 4516916 w 5321147"/>
              <a:gd name="connsiteY29" fmla="*/ 495759 h 2403500"/>
              <a:gd name="connsiteX30" fmla="*/ 4406747 w 5321147"/>
              <a:gd name="connsiteY30" fmla="*/ 517793 h 2403500"/>
              <a:gd name="connsiteX31" fmla="*/ 4219460 w 5321147"/>
              <a:gd name="connsiteY31" fmla="*/ 539827 h 2403500"/>
              <a:gd name="connsiteX32" fmla="*/ 4175393 w 5321147"/>
              <a:gd name="connsiteY32" fmla="*/ 550844 h 2403500"/>
              <a:gd name="connsiteX33" fmla="*/ 4109292 w 5321147"/>
              <a:gd name="connsiteY33" fmla="*/ 561860 h 2403500"/>
              <a:gd name="connsiteX34" fmla="*/ 4076241 w 5321147"/>
              <a:gd name="connsiteY34" fmla="*/ 572877 h 2403500"/>
              <a:gd name="connsiteX35" fmla="*/ 3999123 w 5321147"/>
              <a:gd name="connsiteY35" fmla="*/ 594911 h 2403500"/>
              <a:gd name="connsiteX36" fmla="*/ 3966072 w 5321147"/>
              <a:gd name="connsiteY36" fmla="*/ 616945 h 2403500"/>
              <a:gd name="connsiteX37" fmla="*/ 3855904 w 5321147"/>
              <a:gd name="connsiteY37" fmla="*/ 649995 h 2403500"/>
              <a:gd name="connsiteX38" fmla="*/ 3811836 w 5321147"/>
              <a:gd name="connsiteY38" fmla="*/ 672029 h 2403500"/>
              <a:gd name="connsiteX39" fmla="*/ 3734718 w 5321147"/>
              <a:gd name="connsiteY39" fmla="*/ 694063 h 2403500"/>
              <a:gd name="connsiteX40" fmla="*/ 3701667 w 5321147"/>
              <a:gd name="connsiteY40" fmla="*/ 716097 h 2403500"/>
              <a:gd name="connsiteX41" fmla="*/ 3646583 w 5321147"/>
              <a:gd name="connsiteY41" fmla="*/ 727113 h 2403500"/>
              <a:gd name="connsiteX42" fmla="*/ 3602516 w 5321147"/>
              <a:gd name="connsiteY42" fmla="*/ 738130 h 2403500"/>
              <a:gd name="connsiteX43" fmla="*/ 3558448 w 5321147"/>
              <a:gd name="connsiteY43" fmla="*/ 760164 h 2403500"/>
              <a:gd name="connsiteX44" fmla="*/ 3492347 w 5321147"/>
              <a:gd name="connsiteY44" fmla="*/ 782198 h 2403500"/>
              <a:gd name="connsiteX45" fmla="*/ 3448280 w 5321147"/>
              <a:gd name="connsiteY45" fmla="*/ 804232 h 2403500"/>
              <a:gd name="connsiteX46" fmla="*/ 3382178 w 5321147"/>
              <a:gd name="connsiteY46" fmla="*/ 848299 h 2403500"/>
              <a:gd name="connsiteX47" fmla="*/ 3349128 w 5321147"/>
              <a:gd name="connsiteY47" fmla="*/ 859316 h 2403500"/>
              <a:gd name="connsiteX48" fmla="*/ 3283026 w 5321147"/>
              <a:gd name="connsiteY48" fmla="*/ 892366 h 2403500"/>
              <a:gd name="connsiteX49" fmla="*/ 3216925 w 5321147"/>
              <a:gd name="connsiteY49" fmla="*/ 925417 h 2403500"/>
              <a:gd name="connsiteX50" fmla="*/ 3183875 w 5321147"/>
              <a:gd name="connsiteY50" fmla="*/ 947451 h 2403500"/>
              <a:gd name="connsiteX51" fmla="*/ 3106757 w 5321147"/>
              <a:gd name="connsiteY51" fmla="*/ 969485 h 2403500"/>
              <a:gd name="connsiteX52" fmla="*/ 3073706 w 5321147"/>
              <a:gd name="connsiteY52" fmla="*/ 991518 h 2403500"/>
              <a:gd name="connsiteX53" fmla="*/ 3018622 w 5321147"/>
              <a:gd name="connsiteY53" fmla="*/ 1002535 h 2403500"/>
              <a:gd name="connsiteX54" fmla="*/ 2985571 w 5321147"/>
              <a:gd name="connsiteY54" fmla="*/ 1013552 h 2403500"/>
              <a:gd name="connsiteX55" fmla="*/ 2941504 w 5321147"/>
              <a:gd name="connsiteY55" fmla="*/ 1024569 h 2403500"/>
              <a:gd name="connsiteX56" fmla="*/ 2908453 w 5321147"/>
              <a:gd name="connsiteY56" fmla="*/ 1046603 h 2403500"/>
              <a:gd name="connsiteX57" fmla="*/ 2842352 w 5321147"/>
              <a:gd name="connsiteY57" fmla="*/ 1068636 h 2403500"/>
              <a:gd name="connsiteX58" fmla="*/ 2765234 w 5321147"/>
              <a:gd name="connsiteY58" fmla="*/ 1101687 h 2403500"/>
              <a:gd name="connsiteX59" fmla="*/ 2732183 w 5321147"/>
              <a:gd name="connsiteY59" fmla="*/ 1123721 h 2403500"/>
              <a:gd name="connsiteX60" fmla="*/ 2633031 w 5321147"/>
              <a:gd name="connsiteY60" fmla="*/ 1211856 h 2403500"/>
              <a:gd name="connsiteX61" fmla="*/ 2566930 w 5321147"/>
              <a:gd name="connsiteY61" fmla="*/ 1233889 h 2403500"/>
              <a:gd name="connsiteX62" fmla="*/ 2533880 w 5321147"/>
              <a:gd name="connsiteY62" fmla="*/ 1244906 h 2403500"/>
              <a:gd name="connsiteX63" fmla="*/ 2489812 w 5321147"/>
              <a:gd name="connsiteY63" fmla="*/ 1266940 h 2403500"/>
              <a:gd name="connsiteX64" fmla="*/ 2412694 w 5321147"/>
              <a:gd name="connsiteY64" fmla="*/ 1288974 h 2403500"/>
              <a:gd name="connsiteX65" fmla="*/ 2379643 w 5321147"/>
              <a:gd name="connsiteY65" fmla="*/ 1311007 h 2403500"/>
              <a:gd name="connsiteX66" fmla="*/ 2313542 w 5321147"/>
              <a:gd name="connsiteY66" fmla="*/ 1333041 h 2403500"/>
              <a:gd name="connsiteX67" fmla="*/ 2214390 w 5321147"/>
              <a:gd name="connsiteY67" fmla="*/ 1366092 h 2403500"/>
              <a:gd name="connsiteX68" fmla="*/ 2181340 w 5321147"/>
              <a:gd name="connsiteY68" fmla="*/ 1377109 h 2403500"/>
              <a:gd name="connsiteX69" fmla="*/ 2071171 w 5321147"/>
              <a:gd name="connsiteY69" fmla="*/ 1421176 h 2403500"/>
              <a:gd name="connsiteX70" fmla="*/ 2038120 w 5321147"/>
              <a:gd name="connsiteY70" fmla="*/ 1443210 h 2403500"/>
              <a:gd name="connsiteX71" fmla="*/ 1983036 w 5321147"/>
              <a:gd name="connsiteY71" fmla="*/ 1454227 h 2403500"/>
              <a:gd name="connsiteX72" fmla="*/ 1916935 w 5321147"/>
              <a:gd name="connsiteY72" fmla="*/ 1476260 h 2403500"/>
              <a:gd name="connsiteX73" fmla="*/ 1883884 w 5321147"/>
              <a:gd name="connsiteY73" fmla="*/ 1487277 h 2403500"/>
              <a:gd name="connsiteX74" fmla="*/ 1839817 w 5321147"/>
              <a:gd name="connsiteY74" fmla="*/ 1509311 h 2403500"/>
              <a:gd name="connsiteX75" fmla="*/ 1718631 w 5321147"/>
              <a:gd name="connsiteY75" fmla="*/ 1553378 h 2403500"/>
              <a:gd name="connsiteX76" fmla="*/ 1641513 w 5321147"/>
              <a:gd name="connsiteY76" fmla="*/ 1586429 h 2403500"/>
              <a:gd name="connsiteX77" fmla="*/ 1586429 w 5321147"/>
              <a:gd name="connsiteY77" fmla="*/ 1597446 h 2403500"/>
              <a:gd name="connsiteX78" fmla="*/ 1542361 w 5321147"/>
              <a:gd name="connsiteY78" fmla="*/ 1608463 h 2403500"/>
              <a:gd name="connsiteX79" fmla="*/ 1288973 w 5321147"/>
              <a:gd name="connsiteY79" fmla="*/ 1630497 h 2403500"/>
              <a:gd name="connsiteX80" fmla="*/ 1178805 w 5321147"/>
              <a:gd name="connsiteY80" fmla="*/ 1641513 h 2403500"/>
              <a:gd name="connsiteX81" fmla="*/ 1123720 w 5321147"/>
              <a:gd name="connsiteY81" fmla="*/ 1652530 h 2403500"/>
              <a:gd name="connsiteX82" fmla="*/ 1090670 w 5321147"/>
              <a:gd name="connsiteY82" fmla="*/ 1663547 h 2403500"/>
              <a:gd name="connsiteX83" fmla="*/ 1046602 w 5321147"/>
              <a:gd name="connsiteY83" fmla="*/ 1674564 h 2403500"/>
              <a:gd name="connsiteX84" fmla="*/ 980501 w 5321147"/>
              <a:gd name="connsiteY84" fmla="*/ 1707615 h 2403500"/>
              <a:gd name="connsiteX85" fmla="*/ 947451 w 5321147"/>
              <a:gd name="connsiteY85" fmla="*/ 1729648 h 2403500"/>
              <a:gd name="connsiteX86" fmla="*/ 914400 w 5321147"/>
              <a:gd name="connsiteY86" fmla="*/ 1740665 h 2403500"/>
              <a:gd name="connsiteX87" fmla="*/ 826265 w 5321147"/>
              <a:gd name="connsiteY87" fmla="*/ 1784733 h 2403500"/>
              <a:gd name="connsiteX88" fmla="*/ 782198 w 5321147"/>
              <a:gd name="connsiteY88" fmla="*/ 1806766 h 2403500"/>
              <a:gd name="connsiteX89" fmla="*/ 727113 w 5321147"/>
              <a:gd name="connsiteY89" fmla="*/ 1817783 h 2403500"/>
              <a:gd name="connsiteX90" fmla="*/ 661012 w 5321147"/>
              <a:gd name="connsiteY90" fmla="*/ 1839817 h 2403500"/>
              <a:gd name="connsiteX91" fmla="*/ 550843 w 5321147"/>
              <a:gd name="connsiteY91" fmla="*/ 1861851 h 2403500"/>
              <a:gd name="connsiteX92" fmla="*/ 517793 w 5321147"/>
              <a:gd name="connsiteY92" fmla="*/ 1872868 h 2403500"/>
              <a:gd name="connsiteX93" fmla="*/ 451692 w 5321147"/>
              <a:gd name="connsiteY93" fmla="*/ 1916935 h 2403500"/>
              <a:gd name="connsiteX94" fmla="*/ 407624 w 5321147"/>
              <a:gd name="connsiteY94" fmla="*/ 1927952 h 2403500"/>
              <a:gd name="connsiteX95" fmla="*/ 308472 w 5321147"/>
              <a:gd name="connsiteY95" fmla="*/ 1972019 h 2403500"/>
              <a:gd name="connsiteX96" fmla="*/ 264405 w 5321147"/>
              <a:gd name="connsiteY96" fmla="*/ 1983036 h 2403500"/>
              <a:gd name="connsiteX97" fmla="*/ 198304 w 5321147"/>
              <a:gd name="connsiteY97" fmla="*/ 2005070 h 2403500"/>
              <a:gd name="connsiteX98" fmla="*/ 165253 w 5321147"/>
              <a:gd name="connsiteY98" fmla="*/ 2016087 h 2403500"/>
              <a:gd name="connsiteX99" fmla="*/ 110169 w 5321147"/>
              <a:gd name="connsiteY99" fmla="*/ 2027104 h 2403500"/>
              <a:gd name="connsiteX100" fmla="*/ 66101 w 5321147"/>
              <a:gd name="connsiteY100" fmla="*/ 2038121 h 2403500"/>
              <a:gd name="connsiteX101" fmla="*/ 0 w 5321147"/>
              <a:gd name="connsiteY101" fmla="*/ 2060154 h 2403500"/>
              <a:gd name="connsiteX102" fmla="*/ 11017 w 5321147"/>
              <a:gd name="connsiteY102" fmla="*/ 2115239 h 2403500"/>
              <a:gd name="connsiteX103" fmla="*/ 33051 w 5321147"/>
              <a:gd name="connsiteY103" fmla="*/ 2148289 h 2403500"/>
              <a:gd name="connsiteX104" fmla="*/ 66101 w 5321147"/>
              <a:gd name="connsiteY104" fmla="*/ 2214391 h 2403500"/>
              <a:gd name="connsiteX105" fmla="*/ 77118 w 5321147"/>
              <a:gd name="connsiteY105" fmla="*/ 2291509 h 2403500"/>
              <a:gd name="connsiteX106" fmla="*/ 88135 w 5321147"/>
              <a:gd name="connsiteY106" fmla="*/ 2390660 h 2403500"/>
              <a:gd name="connsiteX107" fmla="*/ 132202 w 5321147"/>
              <a:gd name="connsiteY107" fmla="*/ 2379644 h 2403500"/>
              <a:gd name="connsiteX108" fmla="*/ 176270 w 5321147"/>
              <a:gd name="connsiteY108" fmla="*/ 2313542 h 2403500"/>
              <a:gd name="connsiteX109" fmla="*/ 286439 w 5321147"/>
              <a:gd name="connsiteY109" fmla="*/ 2247441 h 2403500"/>
              <a:gd name="connsiteX110" fmla="*/ 319489 w 5321147"/>
              <a:gd name="connsiteY110" fmla="*/ 2225407 h 2403500"/>
              <a:gd name="connsiteX111" fmla="*/ 363557 w 5321147"/>
              <a:gd name="connsiteY111" fmla="*/ 2214391 h 2403500"/>
              <a:gd name="connsiteX112" fmla="*/ 429658 w 5321147"/>
              <a:gd name="connsiteY112" fmla="*/ 2192357 h 2403500"/>
              <a:gd name="connsiteX113" fmla="*/ 473725 w 5321147"/>
              <a:gd name="connsiteY113" fmla="*/ 2181340 h 2403500"/>
              <a:gd name="connsiteX114" fmla="*/ 528810 w 5321147"/>
              <a:gd name="connsiteY114" fmla="*/ 2170323 h 2403500"/>
              <a:gd name="connsiteX115" fmla="*/ 561860 w 5321147"/>
              <a:gd name="connsiteY115" fmla="*/ 2159306 h 2403500"/>
              <a:gd name="connsiteX116" fmla="*/ 605928 w 5321147"/>
              <a:gd name="connsiteY116" fmla="*/ 2148289 h 2403500"/>
              <a:gd name="connsiteX117" fmla="*/ 638978 w 5321147"/>
              <a:gd name="connsiteY117" fmla="*/ 2126256 h 2403500"/>
              <a:gd name="connsiteX118" fmla="*/ 672029 w 5321147"/>
              <a:gd name="connsiteY118" fmla="*/ 2115239 h 2403500"/>
              <a:gd name="connsiteX119" fmla="*/ 716096 w 5321147"/>
              <a:gd name="connsiteY119" fmla="*/ 2093205 h 2403500"/>
              <a:gd name="connsiteX120" fmla="*/ 749147 w 5321147"/>
              <a:gd name="connsiteY120" fmla="*/ 2071171 h 2403500"/>
              <a:gd name="connsiteX121" fmla="*/ 782198 w 5321147"/>
              <a:gd name="connsiteY121" fmla="*/ 2060154 h 2403500"/>
              <a:gd name="connsiteX122" fmla="*/ 815248 w 5321147"/>
              <a:gd name="connsiteY122" fmla="*/ 2038121 h 2403500"/>
              <a:gd name="connsiteX123" fmla="*/ 881349 w 5321147"/>
              <a:gd name="connsiteY123" fmla="*/ 2016087 h 2403500"/>
              <a:gd name="connsiteX124" fmla="*/ 914400 w 5321147"/>
              <a:gd name="connsiteY124" fmla="*/ 2005070 h 2403500"/>
              <a:gd name="connsiteX125" fmla="*/ 991518 w 5321147"/>
              <a:gd name="connsiteY125" fmla="*/ 1949986 h 2403500"/>
              <a:gd name="connsiteX126" fmla="*/ 1024569 w 5321147"/>
              <a:gd name="connsiteY126" fmla="*/ 1927952 h 2403500"/>
              <a:gd name="connsiteX127" fmla="*/ 1057619 w 5321147"/>
              <a:gd name="connsiteY127" fmla="*/ 1916935 h 2403500"/>
              <a:gd name="connsiteX128" fmla="*/ 1090670 w 5321147"/>
              <a:gd name="connsiteY128" fmla="*/ 1894901 h 2403500"/>
              <a:gd name="connsiteX129" fmla="*/ 1200839 w 5321147"/>
              <a:gd name="connsiteY129" fmla="*/ 1850834 h 2403500"/>
              <a:gd name="connsiteX130" fmla="*/ 1299990 w 5321147"/>
              <a:gd name="connsiteY130" fmla="*/ 1817783 h 2403500"/>
              <a:gd name="connsiteX131" fmla="*/ 1333041 w 5321147"/>
              <a:gd name="connsiteY131" fmla="*/ 1806766 h 2403500"/>
              <a:gd name="connsiteX132" fmla="*/ 1366092 w 5321147"/>
              <a:gd name="connsiteY132" fmla="*/ 1817783 h 2403500"/>
              <a:gd name="connsiteX133" fmla="*/ 1443210 w 5321147"/>
              <a:gd name="connsiteY133" fmla="*/ 1795750 h 2403500"/>
              <a:gd name="connsiteX134" fmla="*/ 1498294 w 5321147"/>
              <a:gd name="connsiteY134" fmla="*/ 1784733 h 2403500"/>
              <a:gd name="connsiteX135" fmla="*/ 1597446 w 5321147"/>
              <a:gd name="connsiteY135" fmla="*/ 1751682 h 2403500"/>
              <a:gd name="connsiteX136" fmla="*/ 1707614 w 5321147"/>
              <a:gd name="connsiteY136" fmla="*/ 1718632 h 2403500"/>
              <a:gd name="connsiteX137" fmla="*/ 1740665 w 5321147"/>
              <a:gd name="connsiteY137" fmla="*/ 1707615 h 2403500"/>
              <a:gd name="connsiteX138" fmla="*/ 1784733 w 5321147"/>
              <a:gd name="connsiteY138" fmla="*/ 1685581 h 2403500"/>
              <a:gd name="connsiteX139" fmla="*/ 1850834 w 5321147"/>
              <a:gd name="connsiteY139" fmla="*/ 1663547 h 2403500"/>
              <a:gd name="connsiteX140" fmla="*/ 1883884 w 5321147"/>
              <a:gd name="connsiteY140" fmla="*/ 1652530 h 2403500"/>
              <a:gd name="connsiteX141" fmla="*/ 1927952 w 5321147"/>
              <a:gd name="connsiteY141" fmla="*/ 1641513 h 2403500"/>
              <a:gd name="connsiteX142" fmla="*/ 1994053 w 5321147"/>
              <a:gd name="connsiteY142" fmla="*/ 1619480 h 2403500"/>
              <a:gd name="connsiteX143" fmla="*/ 2027104 w 5321147"/>
              <a:gd name="connsiteY143" fmla="*/ 1608463 h 2403500"/>
              <a:gd name="connsiteX144" fmla="*/ 2126255 w 5321147"/>
              <a:gd name="connsiteY144" fmla="*/ 1564395 h 2403500"/>
              <a:gd name="connsiteX145" fmla="*/ 2159306 w 5321147"/>
              <a:gd name="connsiteY145" fmla="*/ 1553378 h 2403500"/>
              <a:gd name="connsiteX146" fmla="*/ 2192357 w 5321147"/>
              <a:gd name="connsiteY146" fmla="*/ 1531345 h 2403500"/>
              <a:gd name="connsiteX147" fmla="*/ 2258458 w 5321147"/>
              <a:gd name="connsiteY147" fmla="*/ 1509311 h 2403500"/>
              <a:gd name="connsiteX148" fmla="*/ 2357610 w 5321147"/>
              <a:gd name="connsiteY148" fmla="*/ 1454227 h 2403500"/>
              <a:gd name="connsiteX149" fmla="*/ 2423711 w 5321147"/>
              <a:gd name="connsiteY149" fmla="*/ 1421176 h 2403500"/>
              <a:gd name="connsiteX150" fmla="*/ 2511846 w 5321147"/>
              <a:gd name="connsiteY150" fmla="*/ 1388125 h 2403500"/>
              <a:gd name="connsiteX151" fmla="*/ 2577947 w 5321147"/>
              <a:gd name="connsiteY151" fmla="*/ 1355075 h 2403500"/>
              <a:gd name="connsiteX152" fmla="*/ 2610998 w 5321147"/>
              <a:gd name="connsiteY152" fmla="*/ 1333041 h 2403500"/>
              <a:gd name="connsiteX153" fmla="*/ 2655065 w 5321147"/>
              <a:gd name="connsiteY153" fmla="*/ 1266940 h 2403500"/>
              <a:gd name="connsiteX154" fmla="*/ 2754217 w 5321147"/>
              <a:gd name="connsiteY154" fmla="*/ 1200839 h 2403500"/>
              <a:gd name="connsiteX155" fmla="*/ 2787267 w 5321147"/>
              <a:gd name="connsiteY155" fmla="*/ 1178805 h 2403500"/>
              <a:gd name="connsiteX156" fmla="*/ 2897436 w 5321147"/>
              <a:gd name="connsiteY156" fmla="*/ 1134738 h 2403500"/>
              <a:gd name="connsiteX157" fmla="*/ 2974554 w 5321147"/>
              <a:gd name="connsiteY157" fmla="*/ 1112704 h 2403500"/>
              <a:gd name="connsiteX158" fmla="*/ 3040655 w 5321147"/>
              <a:gd name="connsiteY158" fmla="*/ 1090670 h 2403500"/>
              <a:gd name="connsiteX159" fmla="*/ 3073706 w 5321147"/>
              <a:gd name="connsiteY159" fmla="*/ 1079653 h 2403500"/>
              <a:gd name="connsiteX160" fmla="*/ 3106757 w 5321147"/>
              <a:gd name="connsiteY160" fmla="*/ 1057619 h 2403500"/>
              <a:gd name="connsiteX161" fmla="*/ 3117773 w 5321147"/>
              <a:gd name="connsiteY161" fmla="*/ 1024569 h 2403500"/>
              <a:gd name="connsiteX162" fmla="*/ 3150824 w 5321147"/>
              <a:gd name="connsiteY162" fmla="*/ 1013552 h 2403500"/>
              <a:gd name="connsiteX163" fmla="*/ 3183875 w 5321147"/>
              <a:gd name="connsiteY163" fmla="*/ 991518 h 2403500"/>
              <a:gd name="connsiteX164" fmla="*/ 3294043 w 5321147"/>
              <a:gd name="connsiteY164" fmla="*/ 958468 h 2403500"/>
              <a:gd name="connsiteX165" fmla="*/ 3360145 w 5321147"/>
              <a:gd name="connsiteY165" fmla="*/ 936434 h 2403500"/>
              <a:gd name="connsiteX166" fmla="*/ 3426246 w 5321147"/>
              <a:gd name="connsiteY166" fmla="*/ 903383 h 2403500"/>
              <a:gd name="connsiteX167" fmla="*/ 3492347 w 5321147"/>
              <a:gd name="connsiteY167" fmla="*/ 881350 h 2403500"/>
              <a:gd name="connsiteX168" fmla="*/ 3514381 w 5321147"/>
              <a:gd name="connsiteY168" fmla="*/ 848299 h 2403500"/>
              <a:gd name="connsiteX169" fmla="*/ 3580482 w 5321147"/>
              <a:gd name="connsiteY169" fmla="*/ 804232 h 2403500"/>
              <a:gd name="connsiteX170" fmla="*/ 3613533 w 5321147"/>
              <a:gd name="connsiteY170" fmla="*/ 782198 h 2403500"/>
              <a:gd name="connsiteX171" fmla="*/ 3646583 w 5321147"/>
              <a:gd name="connsiteY171" fmla="*/ 760164 h 2403500"/>
              <a:gd name="connsiteX172" fmla="*/ 3679634 w 5321147"/>
              <a:gd name="connsiteY172" fmla="*/ 727113 h 2403500"/>
              <a:gd name="connsiteX173" fmla="*/ 3756752 w 5321147"/>
              <a:gd name="connsiteY173" fmla="*/ 705080 h 2403500"/>
              <a:gd name="connsiteX174" fmla="*/ 3866920 w 5321147"/>
              <a:gd name="connsiteY174" fmla="*/ 672029 h 2403500"/>
              <a:gd name="connsiteX175" fmla="*/ 3899971 w 5321147"/>
              <a:gd name="connsiteY175" fmla="*/ 649995 h 2403500"/>
              <a:gd name="connsiteX176" fmla="*/ 3988106 w 5321147"/>
              <a:gd name="connsiteY176" fmla="*/ 638978 h 2403500"/>
              <a:gd name="connsiteX177" fmla="*/ 4032173 w 5321147"/>
              <a:gd name="connsiteY177" fmla="*/ 627962 h 2403500"/>
              <a:gd name="connsiteX178" fmla="*/ 4098275 w 5321147"/>
              <a:gd name="connsiteY178" fmla="*/ 605928 h 2403500"/>
              <a:gd name="connsiteX179" fmla="*/ 4197426 w 5321147"/>
              <a:gd name="connsiteY179" fmla="*/ 561860 h 2403500"/>
              <a:gd name="connsiteX180" fmla="*/ 4230477 w 5321147"/>
              <a:gd name="connsiteY180" fmla="*/ 550844 h 2403500"/>
              <a:gd name="connsiteX181" fmla="*/ 4263528 w 5321147"/>
              <a:gd name="connsiteY181" fmla="*/ 539827 h 2403500"/>
              <a:gd name="connsiteX182" fmla="*/ 4406747 w 5321147"/>
              <a:gd name="connsiteY182" fmla="*/ 528810 h 2403500"/>
              <a:gd name="connsiteX183" fmla="*/ 4450814 w 5321147"/>
              <a:gd name="connsiteY183" fmla="*/ 517793 h 2403500"/>
              <a:gd name="connsiteX184" fmla="*/ 4527933 w 5321147"/>
              <a:gd name="connsiteY184" fmla="*/ 495759 h 2403500"/>
              <a:gd name="connsiteX185" fmla="*/ 4583017 w 5321147"/>
              <a:gd name="connsiteY185" fmla="*/ 484742 h 2403500"/>
              <a:gd name="connsiteX186" fmla="*/ 4649118 w 5321147"/>
              <a:gd name="connsiteY186" fmla="*/ 462709 h 2403500"/>
              <a:gd name="connsiteX187" fmla="*/ 4682169 w 5321147"/>
              <a:gd name="connsiteY187" fmla="*/ 451692 h 2403500"/>
              <a:gd name="connsiteX188" fmla="*/ 4737253 w 5321147"/>
              <a:gd name="connsiteY188" fmla="*/ 440675 h 2403500"/>
              <a:gd name="connsiteX189" fmla="*/ 4803354 w 5321147"/>
              <a:gd name="connsiteY189" fmla="*/ 418641 h 2403500"/>
              <a:gd name="connsiteX190" fmla="*/ 4836405 w 5321147"/>
              <a:gd name="connsiteY190" fmla="*/ 407624 h 2403500"/>
              <a:gd name="connsiteX191" fmla="*/ 4935557 w 5321147"/>
              <a:gd name="connsiteY191" fmla="*/ 363557 h 2403500"/>
              <a:gd name="connsiteX192" fmla="*/ 5034708 w 5321147"/>
              <a:gd name="connsiteY192" fmla="*/ 352540 h 2403500"/>
              <a:gd name="connsiteX193" fmla="*/ 5100810 w 5321147"/>
              <a:gd name="connsiteY193" fmla="*/ 319489 h 2403500"/>
              <a:gd name="connsiteX194" fmla="*/ 5210978 w 5321147"/>
              <a:gd name="connsiteY194" fmla="*/ 286439 h 2403500"/>
              <a:gd name="connsiteX195" fmla="*/ 5244029 w 5321147"/>
              <a:gd name="connsiteY195" fmla="*/ 275422 h 2403500"/>
              <a:gd name="connsiteX196" fmla="*/ 5266063 w 5321147"/>
              <a:gd name="connsiteY196" fmla="*/ 242371 h 2403500"/>
              <a:gd name="connsiteX197" fmla="*/ 5299113 w 5321147"/>
              <a:gd name="connsiteY197" fmla="*/ 231354 h 2403500"/>
              <a:gd name="connsiteX198" fmla="*/ 5321147 w 5321147"/>
              <a:gd name="connsiteY198" fmla="*/ 165253 h 2403500"/>
              <a:gd name="connsiteX199" fmla="*/ 5288096 w 5321147"/>
              <a:gd name="connsiteY199" fmla="*/ 132203 h 2403500"/>
              <a:gd name="connsiteX200" fmla="*/ 5199961 w 5321147"/>
              <a:gd name="connsiteY200" fmla="*/ 110169 h 2403500"/>
              <a:gd name="connsiteX201" fmla="*/ 5144877 w 5321147"/>
              <a:gd name="connsiteY201" fmla="*/ 121186 h 2403500"/>
              <a:gd name="connsiteX202" fmla="*/ 5078776 w 5321147"/>
              <a:gd name="connsiteY202" fmla="*/ 143219 h 2403500"/>
              <a:gd name="connsiteX203" fmla="*/ 5034708 w 5321147"/>
              <a:gd name="connsiteY203" fmla="*/ 154236 h 2403500"/>
              <a:gd name="connsiteX204" fmla="*/ 5001658 w 5321147"/>
              <a:gd name="connsiteY204" fmla="*/ 165253 h 2403500"/>
              <a:gd name="connsiteX205" fmla="*/ 5045725 w 5321147"/>
              <a:gd name="connsiteY205" fmla="*/ 143219 h 2403500"/>
              <a:gd name="connsiteX206" fmla="*/ 5210978 w 5321147"/>
              <a:gd name="connsiteY206" fmla="*/ 110169 h 2403500"/>
              <a:gd name="connsiteX207" fmla="*/ 5244029 w 5321147"/>
              <a:gd name="connsiteY207" fmla="*/ 99152 h 2403500"/>
              <a:gd name="connsiteX208" fmla="*/ 5244029 w 5321147"/>
              <a:gd name="connsiteY208" fmla="*/ 11017 h 2403500"/>
              <a:gd name="connsiteX209" fmla="*/ 5210978 w 5321147"/>
              <a:gd name="connsiteY209" fmla="*/ 0 h 2403500"/>
              <a:gd name="connsiteX210" fmla="*/ 5111826 w 5321147"/>
              <a:gd name="connsiteY210" fmla="*/ 11017 h 240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</a:cxnLst>
            <a:rect l="l" t="t" r="r" b="b"/>
            <a:pathLst>
              <a:path w="5321147" h="2403500">
                <a:moveTo>
                  <a:pt x="5111826" y="11017"/>
                </a:moveTo>
                <a:lnTo>
                  <a:pt x="5111826" y="11017"/>
                </a:lnTo>
                <a:cubicBezTo>
                  <a:pt x="5152221" y="14689"/>
                  <a:pt x="5192806" y="16673"/>
                  <a:pt x="5233012" y="22034"/>
                </a:cubicBezTo>
                <a:cubicBezTo>
                  <a:pt x="5248021" y="24035"/>
                  <a:pt x="5265257" y="23592"/>
                  <a:pt x="5277080" y="33051"/>
                </a:cubicBezTo>
                <a:cubicBezTo>
                  <a:pt x="5286148" y="40305"/>
                  <a:pt x="5284424" y="55084"/>
                  <a:pt x="5288096" y="66101"/>
                </a:cubicBezTo>
                <a:cubicBezTo>
                  <a:pt x="5284424" y="77118"/>
                  <a:pt x="5284334" y="90084"/>
                  <a:pt x="5277080" y="99152"/>
                </a:cubicBezTo>
                <a:cubicBezTo>
                  <a:pt x="5268809" y="109491"/>
                  <a:pt x="5255872" y="115265"/>
                  <a:pt x="5244029" y="121186"/>
                </a:cubicBezTo>
                <a:cubicBezTo>
                  <a:pt x="5233642" y="126379"/>
                  <a:pt x="5222144" y="129013"/>
                  <a:pt x="5210978" y="132203"/>
                </a:cubicBezTo>
                <a:cubicBezTo>
                  <a:pt x="5134162" y="154150"/>
                  <a:pt x="5198190" y="132596"/>
                  <a:pt x="5100810" y="154236"/>
                </a:cubicBezTo>
                <a:cubicBezTo>
                  <a:pt x="5050966" y="165313"/>
                  <a:pt x="5082246" y="163517"/>
                  <a:pt x="5034708" y="187287"/>
                </a:cubicBezTo>
                <a:cubicBezTo>
                  <a:pt x="5024321" y="192480"/>
                  <a:pt x="5001658" y="209917"/>
                  <a:pt x="5001658" y="198304"/>
                </a:cubicBezTo>
                <a:cubicBezTo>
                  <a:pt x="5001658" y="185063"/>
                  <a:pt x="5022865" y="182191"/>
                  <a:pt x="5034708" y="176270"/>
                </a:cubicBezTo>
                <a:cubicBezTo>
                  <a:pt x="5055992" y="165628"/>
                  <a:pt x="5103988" y="157379"/>
                  <a:pt x="5122843" y="154236"/>
                </a:cubicBezTo>
                <a:cubicBezTo>
                  <a:pt x="5148457" y="149967"/>
                  <a:pt x="5174255" y="146891"/>
                  <a:pt x="5199961" y="143219"/>
                </a:cubicBezTo>
                <a:cubicBezTo>
                  <a:pt x="5221995" y="146891"/>
                  <a:pt x="5246083" y="144246"/>
                  <a:pt x="5266063" y="154236"/>
                </a:cubicBezTo>
                <a:cubicBezTo>
                  <a:pt x="5277906" y="160157"/>
                  <a:pt x="5285919" y="174227"/>
                  <a:pt x="5288096" y="187287"/>
                </a:cubicBezTo>
                <a:cubicBezTo>
                  <a:pt x="5294512" y="225784"/>
                  <a:pt x="5227896" y="258765"/>
                  <a:pt x="5210978" y="264405"/>
                </a:cubicBezTo>
                <a:cubicBezTo>
                  <a:pt x="5099946" y="301417"/>
                  <a:pt x="5272143" y="244955"/>
                  <a:pt x="5133860" y="286439"/>
                </a:cubicBezTo>
                <a:cubicBezTo>
                  <a:pt x="5111614" y="293113"/>
                  <a:pt x="5090291" y="302839"/>
                  <a:pt x="5067759" y="308472"/>
                </a:cubicBezTo>
                <a:cubicBezTo>
                  <a:pt x="5053070" y="312144"/>
                  <a:pt x="5038195" y="315138"/>
                  <a:pt x="5023692" y="319489"/>
                </a:cubicBezTo>
                <a:cubicBezTo>
                  <a:pt x="5001446" y="326163"/>
                  <a:pt x="4979624" y="334178"/>
                  <a:pt x="4957590" y="341523"/>
                </a:cubicBezTo>
                <a:cubicBezTo>
                  <a:pt x="4946573" y="345195"/>
                  <a:pt x="4934202" y="346098"/>
                  <a:pt x="4924540" y="352540"/>
                </a:cubicBezTo>
                <a:cubicBezTo>
                  <a:pt x="4913523" y="359885"/>
                  <a:pt x="4903589" y="369196"/>
                  <a:pt x="4891489" y="374574"/>
                </a:cubicBezTo>
                <a:cubicBezTo>
                  <a:pt x="4870265" y="384007"/>
                  <a:pt x="4847422" y="389263"/>
                  <a:pt x="4825388" y="396607"/>
                </a:cubicBezTo>
                <a:lnTo>
                  <a:pt x="4792337" y="407624"/>
                </a:lnTo>
                <a:lnTo>
                  <a:pt x="4726236" y="429658"/>
                </a:lnTo>
                <a:cubicBezTo>
                  <a:pt x="4711547" y="433330"/>
                  <a:pt x="4696728" y="436515"/>
                  <a:pt x="4682169" y="440675"/>
                </a:cubicBezTo>
                <a:cubicBezTo>
                  <a:pt x="4617775" y="459074"/>
                  <a:pt x="4682522" y="445494"/>
                  <a:pt x="4605051" y="462709"/>
                </a:cubicBezTo>
                <a:cubicBezTo>
                  <a:pt x="4586772" y="466771"/>
                  <a:pt x="4568328" y="470053"/>
                  <a:pt x="4549966" y="473725"/>
                </a:cubicBezTo>
                <a:cubicBezTo>
                  <a:pt x="4538949" y="481070"/>
                  <a:pt x="4528759" y="489838"/>
                  <a:pt x="4516916" y="495759"/>
                </a:cubicBezTo>
                <a:cubicBezTo>
                  <a:pt x="4485243" y="511596"/>
                  <a:pt x="4437195" y="512718"/>
                  <a:pt x="4406747" y="517793"/>
                </a:cubicBezTo>
                <a:cubicBezTo>
                  <a:pt x="4268923" y="540764"/>
                  <a:pt x="4463319" y="519505"/>
                  <a:pt x="4219460" y="539827"/>
                </a:cubicBezTo>
                <a:cubicBezTo>
                  <a:pt x="4204771" y="543499"/>
                  <a:pt x="4190240" y="547875"/>
                  <a:pt x="4175393" y="550844"/>
                </a:cubicBezTo>
                <a:cubicBezTo>
                  <a:pt x="4153489" y="555225"/>
                  <a:pt x="4131098" y="557014"/>
                  <a:pt x="4109292" y="561860"/>
                </a:cubicBezTo>
                <a:cubicBezTo>
                  <a:pt x="4097956" y="564379"/>
                  <a:pt x="4087407" y="569687"/>
                  <a:pt x="4076241" y="572877"/>
                </a:cubicBezTo>
                <a:cubicBezTo>
                  <a:pt x="4059767" y="577584"/>
                  <a:pt x="4016734" y="586105"/>
                  <a:pt x="3999123" y="594911"/>
                </a:cubicBezTo>
                <a:cubicBezTo>
                  <a:pt x="3987280" y="600833"/>
                  <a:pt x="3978172" y="611567"/>
                  <a:pt x="3966072" y="616945"/>
                </a:cubicBezTo>
                <a:cubicBezTo>
                  <a:pt x="3830465" y="677214"/>
                  <a:pt x="3958451" y="611540"/>
                  <a:pt x="3855904" y="649995"/>
                </a:cubicBezTo>
                <a:cubicBezTo>
                  <a:pt x="3840527" y="655762"/>
                  <a:pt x="3826931" y="665560"/>
                  <a:pt x="3811836" y="672029"/>
                </a:cubicBezTo>
                <a:cubicBezTo>
                  <a:pt x="3789707" y="681513"/>
                  <a:pt x="3757083" y="688472"/>
                  <a:pt x="3734718" y="694063"/>
                </a:cubicBezTo>
                <a:cubicBezTo>
                  <a:pt x="3723701" y="701408"/>
                  <a:pt x="3714065" y="711448"/>
                  <a:pt x="3701667" y="716097"/>
                </a:cubicBezTo>
                <a:cubicBezTo>
                  <a:pt x="3684134" y="722672"/>
                  <a:pt x="3664862" y="723051"/>
                  <a:pt x="3646583" y="727113"/>
                </a:cubicBezTo>
                <a:cubicBezTo>
                  <a:pt x="3631802" y="730397"/>
                  <a:pt x="3616693" y="732814"/>
                  <a:pt x="3602516" y="738130"/>
                </a:cubicBezTo>
                <a:cubicBezTo>
                  <a:pt x="3587139" y="743897"/>
                  <a:pt x="3573697" y="754065"/>
                  <a:pt x="3558448" y="760164"/>
                </a:cubicBezTo>
                <a:cubicBezTo>
                  <a:pt x="3536884" y="768790"/>
                  <a:pt x="3513120" y="771811"/>
                  <a:pt x="3492347" y="782198"/>
                </a:cubicBezTo>
                <a:cubicBezTo>
                  <a:pt x="3477658" y="789543"/>
                  <a:pt x="3462363" y="795783"/>
                  <a:pt x="3448280" y="804232"/>
                </a:cubicBezTo>
                <a:cubicBezTo>
                  <a:pt x="3425572" y="817857"/>
                  <a:pt x="3407300" y="839925"/>
                  <a:pt x="3382178" y="848299"/>
                </a:cubicBezTo>
                <a:cubicBezTo>
                  <a:pt x="3371161" y="851971"/>
                  <a:pt x="3359515" y="854123"/>
                  <a:pt x="3349128" y="859316"/>
                </a:cubicBezTo>
                <a:cubicBezTo>
                  <a:pt x="3263713" y="902024"/>
                  <a:pt x="3366090" y="864680"/>
                  <a:pt x="3283026" y="892366"/>
                </a:cubicBezTo>
                <a:cubicBezTo>
                  <a:pt x="3188310" y="955512"/>
                  <a:pt x="3308148" y="879805"/>
                  <a:pt x="3216925" y="925417"/>
                </a:cubicBezTo>
                <a:cubicBezTo>
                  <a:pt x="3205082" y="931338"/>
                  <a:pt x="3195718" y="941530"/>
                  <a:pt x="3183875" y="947451"/>
                </a:cubicBezTo>
                <a:cubicBezTo>
                  <a:pt x="3168071" y="955353"/>
                  <a:pt x="3120875" y="965955"/>
                  <a:pt x="3106757" y="969485"/>
                </a:cubicBezTo>
                <a:cubicBezTo>
                  <a:pt x="3095740" y="976829"/>
                  <a:pt x="3086104" y="986869"/>
                  <a:pt x="3073706" y="991518"/>
                </a:cubicBezTo>
                <a:cubicBezTo>
                  <a:pt x="3056173" y="998093"/>
                  <a:pt x="3036788" y="997993"/>
                  <a:pt x="3018622" y="1002535"/>
                </a:cubicBezTo>
                <a:cubicBezTo>
                  <a:pt x="3007356" y="1005352"/>
                  <a:pt x="2996737" y="1010362"/>
                  <a:pt x="2985571" y="1013552"/>
                </a:cubicBezTo>
                <a:cubicBezTo>
                  <a:pt x="2971012" y="1017712"/>
                  <a:pt x="2956193" y="1020897"/>
                  <a:pt x="2941504" y="1024569"/>
                </a:cubicBezTo>
                <a:cubicBezTo>
                  <a:pt x="2930487" y="1031914"/>
                  <a:pt x="2920553" y="1041225"/>
                  <a:pt x="2908453" y="1046603"/>
                </a:cubicBezTo>
                <a:cubicBezTo>
                  <a:pt x="2887229" y="1056036"/>
                  <a:pt x="2861677" y="1055753"/>
                  <a:pt x="2842352" y="1068636"/>
                </a:cubicBezTo>
                <a:cubicBezTo>
                  <a:pt x="2796703" y="1099069"/>
                  <a:pt x="2822146" y="1087459"/>
                  <a:pt x="2765234" y="1101687"/>
                </a:cubicBezTo>
                <a:cubicBezTo>
                  <a:pt x="2754217" y="1109032"/>
                  <a:pt x="2742079" y="1114924"/>
                  <a:pt x="2732183" y="1123721"/>
                </a:cubicBezTo>
                <a:cubicBezTo>
                  <a:pt x="2707253" y="1145881"/>
                  <a:pt x="2670536" y="1195187"/>
                  <a:pt x="2633031" y="1211856"/>
                </a:cubicBezTo>
                <a:cubicBezTo>
                  <a:pt x="2611807" y="1221289"/>
                  <a:pt x="2588964" y="1226545"/>
                  <a:pt x="2566930" y="1233889"/>
                </a:cubicBezTo>
                <a:cubicBezTo>
                  <a:pt x="2555913" y="1237561"/>
                  <a:pt x="2544267" y="1239713"/>
                  <a:pt x="2533880" y="1244906"/>
                </a:cubicBezTo>
                <a:cubicBezTo>
                  <a:pt x="2519191" y="1252251"/>
                  <a:pt x="2505189" y="1261173"/>
                  <a:pt x="2489812" y="1266940"/>
                </a:cubicBezTo>
                <a:cubicBezTo>
                  <a:pt x="2461570" y="1277531"/>
                  <a:pt x="2439331" y="1275656"/>
                  <a:pt x="2412694" y="1288974"/>
                </a:cubicBezTo>
                <a:cubicBezTo>
                  <a:pt x="2400851" y="1294895"/>
                  <a:pt x="2391742" y="1305630"/>
                  <a:pt x="2379643" y="1311007"/>
                </a:cubicBezTo>
                <a:cubicBezTo>
                  <a:pt x="2358419" y="1320440"/>
                  <a:pt x="2335576" y="1325696"/>
                  <a:pt x="2313542" y="1333041"/>
                </a:cubicBezTo>
                <a:lnTo>
                  <a:pt x="2214390" y="1366092"/>
                </a:lnTo>
                <a:cubicBezTo>
                  <a:pt x="2203373" y="1369764"/>
                  <a:pt x="2192122" y="1372796"/>
                  <a:pt x="2181340" y="1377109"/>
                </a:cubicBezTo>
                <a:cubicBezTo>
                  <a:pt x="2144617" y="1391798"/>
                  <a:pt x="2104080" y="1399237"/>
                  <a:pt x="2071171" y="1421176"/>
                </a:cubicBezTo>
                <a:cubicBezTo>
                  <a:pt x="2060154" y="1428521"/>
                  <a:pt x="2050518" y="1438561"/>
                  <a:pt x="2038120" y="1443210"/>
                </a:cubicBezTo>
                <a:cubicBezTo>
                  <a:pt x="2020587" y="1449785"/>
                  <a:pt x="2001101" y="1449300"/>
                  <a:pt x="1983036" y="1454227"/>
                </a:cubicBezTo>
                <a:cubicBezTo>
                  <a:pt x="1960629" y="1460338"/>
                  <a:pt x="1938969" y="1468916"/>
                  <a:pt x="1916935" y="1476260"/>
                </a:cubicBezTo>
                <a:cubicBezTo>
                  <a:pt x="1905918" y="1479932"/>
                  <a:pt x="1894271" y="1482083"/>
                  <a:pt x="1883884" y="1487277"/>
                </a:cubicBezTo>
                <a:cubicBezTo>
                  <a:pt x="1869195" y="1494622"/>
                  <a:pt x="1855065" y="1503212"/>
                  <a:pt x="1839817" y="1509311"/>
                </a:cubicBezTo>
                <a:cubicBezTo>
                  <a:pt x="1717692" y="1558162"/>
                  <a:pt x="1827009" y="1505211"/>
                  <a:pt x="1718631" y="1553378"/>
                </a:cubicBezTo>
                <a:cubicBezTo>
                  <a:pt x="1678088" y="1571397"/>
                  <a:pt x="1680307" y="1576730"/>
                  <a:pt x="1641513" y="1586429"/>
                </a:cubicBezTo>
                <a:cubicBezTo>
                  <a:pt x="1623347" y="1590971"/>
                  <a:pt x="1604708" y="1593384"/>
                  <a:pt x="1586429" y="1597446"/>
                </a:cubicBezTo>
                <a:cubicBezTo>
                  <a:pt x="1571648" y="1600731"/>
                  <a:pt x="1557326" y="1606161"/>
                  <a:pt x="1542361" y="1608463"/>
                </a:cubicBezTo>
                <a:cubicBezTo>
                  <a:pt x="1462708" y="1620717"/>
                  <a:pt x="1366753" y="1624016"/>
                  <a:pt x="1288973" y="1630497"/>
                </a:cubicBezTo>
                <a:cubicBezTo>
                  <a:pt x="1252195" y="1633562"/>
                  <a:pt x="1215528" y="1637841"/>
                  <a:pt x="1178805" y="1641513"/>
                </a:cubicBezTo>
                <a:cubicBezTo>
                  <a:pt x="1160443" y="1645185"/>
                  <a:pt x="1141886" y="1647988"/>
                  <a:pt x="1123720" y="1652530"/>
                </a:cubicBezTo>
                <a:cubicBezTo>
                  <a:pt x="1112454" y="1655347"/>
                  <a:pt x="1101836" y="1660357"/>
                  <a:pt x="1090670" y="1663547"/>
                </a:cubicBezTo>
                <a:cubicBezTo>
                  <a:pt x="1076111" y="1667707"/>
                  <a:pt x="1061291" y="1670892"/>
                  <a:pt x="1046602" y="1674564"/>
                </a:cubicBezTo>
                <a:cubicBezTo>
                  <a:pt x="951896" y="1737703"/>
                  <a:pt x="1071715" y="1662008"/>
                  <a:pt x="980501" y="1707615"/>
                </a:cubicBezTo>
                <a:cubicBezTo>
                  <a:pt x="968658" y="1713536"/>
                  <a:pt x="959294" y="1723727"/>
                  <a:pt x="947451" y="1729648"/>
                </a:cubicBezTo>
                <a:cubicBezTo>
                  <a:pt x="937064" y="1734841"/>
                  <a:pt x="924972" y="1735859"/>
                  <a:pt x="914400" y="1740665"/>
                </a:cubicBezTo>
                <a:cubicBezTo>
                  <a:pt x="884498" y="1754257"/>
                  <a:pt x="855643" y="1770044"/>
                  <a:pt x="826265" y="1784733"/>
                </a:cubicBezTo>
                <a:cubicBezTo>
                  <a:pt x="811576" y="1792077"/>
                  <a:pt x="798302" y="1803545"/>
                  <a:pt x="782198" y="1806766"/>
                </a:cubicBezTo>
                <a:cubicBezTo>
                  <a:pt x="763836" y="1810438"/>
                  <a:pt x="745178" y="1812856"/>
                  <a:pt x="727113" y="1817783"/>
                </a:cubicBezTo>
                <a:cubicBezTo>
                  <a:pt x="704706" y="1823894"/>
                  <a:pt x="683922" y="1835999"/>
                  <a:pt x="661012" y="1839817"/>
                </a:cubicBezTo>
                <a:cubicBezTo>
                  <a:pt x="609073" y="1848474"/>
                  <a:pt x="596858" y="1848704"/>
                  <a:pt x="550843" y="1861851"/>
                </a:cubicBezTo>
                <a:cubicBezTo>
                  <a:pt x="539677" y="1865041"/>
                  <a:pt x="527944" y="1867228"/>
                  <a:pt x="517793" y="1872868"/>
                </a:cubicBezTo>
                <a:cubicBezTo>
                  <a:pt x="494644" y="1885728"/>
                  <a:pt x="477382" y="1910512"/>
                  <a:pt x="451692" y="1916935"/>
                </a:cubicBezTo>
                <a:lnTo>
                  <a:pt x="407624" y="1927952"/>
                </a:lnTo>
                <a:cubicBezTo>
                  <a:pt x="369226" y="1947152"/>
                  <a:pt x="350680" y="1957950"/>
                  <a:pt x="308472" y="1972019"/>
                </a:cubicBezTo>
                <a:cubicBezTo>
                  <a:pt x="294108" y="1976807"/>
                  <a:pt x="278908" y="1978685"/>
                  <a:pt x="264405" y="1983036"/>
                </a:cubicBezTo>
                <a:cubicBezTo>
                  <a:pt x="242159" y="1989710"/>
                  <a:pt x="220338" y="1997725"/>
                  <a:pt x="198304" y="2005070"/>
                </a:cubicBezTo>
                <a:cubicBezTo>
                  <a:pt x="187287" y="2008742"/>
                  <a:pt x="176640" y="2013809"/>
                  <a:pt x="165253" y="2016087"/>
                </a:cubicBezTo>
                <a:cubicBezTo>
                  <a:pt x="146892" y="2019759"/>
                  <a:pt x="128448" y="2023042"/>
                  <a:pt x="110169" y="2027104"/>
                </a:cubicBezTo>
                <a:cubicBezTo>
                  <a:pt x="95388" y="2030389"/>
                  <a:pt x="80604" y="2033770"/>
                  <a:pt x="66101" y="2038121"/>
                </a:cubicBezTo>
                <a:cubicBezTo>
                  <a:pt x="43855" y="2044795"/>
                  <a:pt x="0" y="2060154"/>
                  <a:pt x="0" y="2060154"/>
                </a:cubicBezTo>
                <a:cubicBezTo>
                  <a:pt x="3672" y="2078516"/>
                  <a:pt x="4442" y="2097706"/>
                  <a:pt x="11017" y="2115239"/>
                </a:cubicBezTo>
                <a:cubicBezTo>
                  <a:pt x="15666" y="2127636"/>
                  <a:pt x="27130" y="2136446"/>
                  <a:pt x="33051" y="2148289"/>
                </a:cubicBezTo>
                <a:cubicBezTo>
                  <a:pt x="78665" y="2239518"/>
                  <a:pt x="2951" y="2119666"/>
                  <a:pt x="66101" y="2214391"/>
                </a:cubicBezTo>
                <a:cubicBezTo>
                  <a:pt x="69773" y="2240097"/>
                  <a:pt x="73897" y="2265743"/>
                  <a:pt x="77118" y="2291509"/>
                </a:cubicBezTo>
                <a:cubicBezTo>
                  <a:pt x="81243" y="2324506"/>
                  <a:pt x="70511" y="2362461"/>
                  <a:pt x="88135" y="2390660"/>
                </a:cubicBezTo>
                <a:cubicBezTo>
                  <a:pt x="96160" y="2403500"/>
                  <a:pt x="117513" y="2383316"/>
                  <a:pt x="132202" y="2379644"/>
                </a:cubicBezTo>
                <a:cubicBezTo>
                  <a:pt x="146891" y="2357610"/>
                  <a:pt x="154236" y="2328231"/>
                  <a:pt x="176270" y="2313542"/>
                </a:cubicBezTo>
                <a:cubicBezTo>
                  <a:pt x="337991" y="2205729"/>
                  <a:pt x="167859" y="2315202"/>
                  <a:pt x="286439" y="2247441"/>
                </a:cubicBezTo>
                <a:cubicBezTo>
                  <a:pt x="297935" y="2240872"/>
                  <a:pt x="307319" y="2230623"/>
                  <a:pt x="319489" y="2225407"/>
                </a:cubicBezTo>
                <a:cubicBezTo>
                  <a:pt x="333406" y="2219443"/>
                  <a:pt x="349054" y="2218742"/>
                  <a:pt x="363557" y="2214391"/>
                </a:cubicBezTo>
                <a:cubicBezTo>
                  <a:pt x="385803" y="2207717"/>
                  <a:pt x="407126" y="2197990"/>
                  <a:pt x="429658" y="2192357"/>
                </a:cubicBezTo>
                <a:cubicBezTo>
                  <a:pt x="444347" y="2188685"/>
                  <a:pt x="458944" y="2184625"/>
                  <a:pt x="473725" y="2181340"/>
                </a:cubicBezTo>
                <a:cubicBezTo>
                  <a:pt x="492004" y="2177278"/>
                  <a:pt x="510644" y="2174865"/>
                  <a:pt x="528810" y="2170323"/>
                </a:cubicBezTo>
                <a:cubicBezTo>
                  <a:pt x="540076" y="2167506"/>
                  <a:pt x="550694" y="2162496"/>
                  <a:pt x="561860" y="2159306"/>
                </a:cubicBezTo>
                <a:cubicBezTo>
                  <a:pt x="576419" y="2155146"/>
                  <a:pt x="591239" y="2151961"/>
                  <a:pt x="605928" y="2148289"/>
                </a:cubicBezTo>
                <a:cubicBezTo>
                  <a:pt x="616945" y="2140945"/>
                  <a:pt x="627135" y="2132177"/>
                  <a:pt x="638978" y="2126256"/>
                </a:cubicBezTo>
                <a:cubicBezTo>
                  <a:pt x="649365" y="2121063"/>
                  <a:pt x="661355" y="2119814"/>
                  <a:pt x="672029" y="2115239"/>
                </a:cubicBezTo>
                <a:cubicBezTo>
                  <a:pt x="687124" y="2108770"/>
                  <a:pt x="701837" y="2101353"/>
                  <a:pt x="716096" y="2093205"/>
                </a:cubicBezTo>
                <a:cubicBezTo>
                  <a:pt x="727592" y="2086636"/>
                  <a:pt x="737304" y="2077092"/>
                  <a:pt x="749147" y="2071171"/>
                </a:cubicBezTo>
                <a:cubicBezTo>
                  <a:pt x="759534" y="2065978"/>
                  <a:pt x="771811" y="2065347"/>
                  <a:pt x="782198" y="2060154"/>
                </a:cubicBezTo>
                <a:cubicBezTo>
                  <a:pt x="794041" y="2054233"/>
                  <a:pt x="803149" y="2043498"/>
                  <a:pt x="815248" y="2038121"/>
                </a:cubicBezTo>
                <a:cubicBezTo>
                  <a:pt x="836472" y="2028688"/>
                  <a:pt x="859315" y="2023432"/>
                  <a:pt x="881349" y="2016087"/>
                </a:cubicBezTo>
                <a:lnTo>
                  <a:pt x="914400" y="2005070"/>
                </a:lnTo>
                <a:cubicBezTo>
                  <a:pt x="968236" y="1951234"/>
                  <a:pt x="923848" y="1988654"/>
                  <a:pt x="991518" y="1949986"/>
                </a:cubicBezTo>
                <a:cubicBezTo>
                  <a:pt x="1003014" y="1943417"/>
                  <a:pt x="1012726" y="1933874"/>
                  <a:pt x="1024569" y="1927952"/>
                </a:cubicBezTo>
                <a:cubicBezTo>
                  <a:pt x="1034956" y="1922759"/>
                  <a:pt x="1047232" y="1922128"/>
                  <a:pt x="1057619" y="1916935"/>
                </a:cubicBezTo>
                <a:cubicBezTo>
                  <a:pt x="1069462" y="1911013"/>
                  <a:pt x="1079174" y="1901470"/>
                  <a:pt x="1090670" y="1894901"/>
                </a:cubicBezTo>
                <a:cubicBezTo>
                  <a:pt x="1136057" y="1868966"/>
                  <a:pt x="1146670" y="1868891"/>
                  <a:pt x="1200839" y="1850834"/>
                </a:cubicBezTo>
                <a:lnTo>
                  <a:pt x="1299990" y="1817783"/>
                </a:lnTo>
                <a:lnTo>
                  <a:pt x="1333041" y="1806766"/>
                </a:lnTo>
                <a:cubicBezTo>
                  <a:pt x="1344058" y="1810438"/>
                  <a:pt x="1354479" y="1817783"/>
                  <a:pt x="1366092" y="1817783"/>
                </a:cubicBezTo>
                <a:cubicBezTo>
                  <a:pt x="1386691" y="1817783"/>
                  <a:pt x="1422435" y="1800944"/>
                  <a:pt x="1443210" y="1795750"/>
                </a:cubicBezTo>
                <a:cubicBezTo>
                  <a:pt x="1461376" y="1791209"/>
                  <a:pt x="1480290" y="1789877"/>
                  <a:pt x="1498294" y="1784733"/>
                </a:cubicBezTo>
                <a:cubicBezTo>
                  <a:pt x="1531792" y="1775162"/>
                  <a:pt x="1563648" y="1760132"/>
                  <a:pt x="1597446" y="1751682"/>
                </a:cubicBezTo>
                <a:cubicBezTo>
                  <a:pt x="1664043" y="1735032"/>
                  <a:pt x="1627152" y="1745452"/>
                  <a:pt x="1707614" y="1718632"/>
                </a:cubicBezTo>
                <a:cubicBezTo>
                  <a:pt x="1718631" y="1714960"/>
                  <a:pt x="1730278" y="1712808"/>
                  <a:pt x="1740665" y="1707615"/>
                </a:cubicBezTo>
                <a:cubicBezTo>
                  <a:pt x="1755354" y="1700270"/>
                  <a:pt x="1769484" y="1691680"/>
                  <a:pt x="1784733" y="1685581"/>
                </a:cubicBezTo>
                <a:cubicBezTo>
                  <a:pt x="1806297" y="1676955"/>
                  <a:pt x="1828800" y="1670892"/>
                  <a:pt x="1850834" y="1663547"/>
                </a:cubicBezTo>
                <a:cubicBezTo>
                  <a:pt x="1861851" y="1659875"/>
                  <a:pt x="1872618" y="1655346"/>
                  <a:pt x="1883884" y="1652530"/>
                </a:cubicBezTo>
                <a:cubicBezTo>
                  <a:pt x="1898573" y="1648858"/>
                  <a:pt x="1913449" y="1645864"/>
                  <a:pt x="1927952" y="1641513"/>
                </a:cubicBezTo>
                <a:cubicBezTo>
                  <a:pt x="1950198" y="1634839"/>
                  <a:pt x="1972019" y="1626824"/>
                  <a:pt x="1994053" y="1619480"/>
                </a:cubicBezTo>
                <a:lnTo>
                  <a:pt x="2027104" y="1608463"/>
                </a:lnTo>
                <a:cubicBezTo>
                  <a:pt x="2079478" y="1573546"/>
                  <a:pt x="2047593" y="1590616"/>
                  <a:pt x="2126255" y="1564395"/>
                </a:cubicBezTo>
                <a:cubicBezTo>
                  <a:pt x="2137272" y="1560723"/>
                  <a:pt x="2149643" y="1559819"/>
                  <a:pt x="2159306" y="1553378"/>
                </a:cubicBezTo>
                <a:cubicBezTo>
                  <a:pt x="2170323" y="1546034"/>
                  <a:pt x="2180258" y="1536722"/>
                  <a:pt x="2192357" y="1531345"/>
                </a:cubicBezTo>
                <a:cubicBezTo>
                  <a:pt x="2213581" y="1521912"/>
                  <a:pt x="2258458" y="1509311"/>
                  <a:pt x="2258458" y="1509311"/>
                </a:cubicBezTo>
                <a:cubicBezTo>
                  <a:pt x="2334222" y="1458802"/>
                  <a:pt x="2299437" y="1473618"/>
                  <a:pt x="2357610" y="1454227"/>
                </a:cubicBezTo>
                <a:cubicBezTo>
                  <a:pt x="2421124" y="1411883"/>
                  <a:pt x="2359854" y="1448544"/>
                  <a:pt x="2423711" y="1421176"/>
                </a:cubicBezTo>
                <a:cubicBezTo>
                  <a:pt x="2504366" y="1386609"/>
                  <a:pt x="2430599" y="1408437"/>
                  <a:pt x="2511846" y="1388125"/>
                </a:cubicBezTo>
                <a:cubicBezTo>
                  <a:pt x="2606565" y="1324980"/>
                  <a:pt x="2486720" y="1400688"/>
                  <a:pt x="2577947" y="1355075"/>
                </a:cubicBezTo>
                <a:cubicBezTo>
                  <a:pt x="2589790" y="1349154"/>
                  <a:pt x="2599981" y="1340386"/>
                  <a:pt x="2610998" y="1333041"/>
                </a:cubicBezTo>
                <a:cubicBezTo>
                  <a:pt x="2625687" y="1311007"/>
                  <a:pt x="2633031" y="1281629"/>
                  <a:pt x="2655065" y="1266940"/>
                </a:cubicBezTo>
                <a:lnTo>
                  <a:pt x="2754217" y="1200839"/>
                </a:lnTo>
                <a:cubicBezTo>
                  <a:pt x="2765234" y="1193495"/>
                  <a:pt x="2774706" y="1182992"/>
                  <a:pt x="2787267" y="1178805"/>
                </a:cubicBezTo>
                <a:cubicBezTo>
                  <a:pt x="2937727" y="1128652"/>
                  <a:pt x="2783963" y="1183368"/>
                  <a:pt x="2897436" y="1134738"/>
                </a:cubicBezTo>
                <a:cubicBezTo>
                  <a:pt x="2926234" y="1122396"/>
                  <a:pt x="2943494" y="1122022"/>
                  <a:pt x="2974554" y="1112704"/>
                </a:cubicBezTo>
                <a:cubicBezTo>
                  <a:pt x="2996800" y="1106030"/>
                  <a:pt x="3018621" y="1098015"/>
                  <a:pt x="3040655" y="1090670"/>
                </a:cubicBezTo>
                <a:cubicBezTo>
                  <a:pt x="3051672" y="1086998"/>
                  <a:pt x="3064043" y="1086095"/>
                  <a:pt x="3073706" y="1079653"/>
                </a:cubicBezTo>
                <a:lnTo>
                  <a:pt x="3106757" y="1057619"/>
                </a:lnTo>
                <a:cubicBezTo>
                  <a:pt x="3110429" y="1046602"/>
                  <a:pt x="3109562" y="1032780"/>
                  <a:pt x="3117773" y="1024569"/>
                </a:cubicBezTo>
                <a:cubicBezTo>
                  <a:pt x="3125985" y="1016357"/>
                  <a:pt x="3140437" y="1018745"/>
                  <a:pt x="3150824" y="1013552"/>
                </a:cubicBezTo>
                <a:cubicBezTo>
                  <a:pt x="3162667" y="1007631"/>
                  <a:pt x="3171775" y="996896"/>
                  <a:pt x="3183875" y="991518"/>
                </a:cubicBezTo>
                <a:cubicBezTo>
                  <a:pt x="3237800" y="967551"/>
                  <a:pt x="3244746" y="973257"/>
                  <a:pt x="3294043" y="958468"/>
                </a:cubicBezTo>
                <a:cubicBezTo>
                  <a:pt x="3316289" y="951794"/>
                  <a:pt x="3338111" y="943779"/>
                  <a:pt x="3360145" y="936434"/>
                </a:cubicBezTo>
                <a:cubicBezTo>
                  <a:pt x="3480683" y="896254"/>
                  <a:pt x="3298100" y="960336"/>
                  <a:pt x="3426246" y="903383"/>
                </a:cubicBezTo>
                <a:cubicBezTo>
                  <a:pt x="3447470" y="893950"/>
                  <a:pt x="3492347" y="881350"/>
                  <a:pt x="3492347" y="881350"/>
                </a:cubicBezTo>
                <a:cubicBezTo>
                  <a:pt x="3499692" y="870333"/>
                  <a:pt x="3504416" y="857018"/>
                  <a:pt x="3514381" y="848299"/>
                </a:cubicBezTo>
                <a:cubicBezTo>
                  <a:pt x="3534310" y="830861"/>
                  <a:pt x="3558448" y="818921"/>
                  <a:pt x="3580482" y="804232"/>
                </a:cubicBezTo>
                <a:lnTo>
                  <a:pt x="3613533" y="782198"/>
                </a:lnTo>
                <a:cubicBezTo>
                  <a:pt x="3624550" y="774853"/>
                  <a:pt x="3637221" y="769526"/>
                  <a:pt x="3646583" y="760164"/>
                </a:cubicBezTo>
                <a:cubicBezTo>
                  <a:pt x="3657600" y="749147"/>
                  <a:pt x="3666670" y="735755"/>
                  <a:pt x="3679634" y="727113"/>
                </a:cubicBezTo>
                <a:cubicBezTo>
                  <a:pt x="3689729" y="720383"/>
                  <a:pt x="3750079" y="707082"/>
                  <a:pt x="3756752" y="705080"/>
                </a:cubicBezTo>
                <a:cubicBezTo>
                  <a:pt x="3890867" y="664845"/>
                  <a:pt x="3765345" y="697423"/>
                  <a:pt x="3866920" y="672029"/>
                </a:cubicBezTo>
                <a:cubicBezTo>
                  <a:pt x="3877937" y="664684"/>
                  <a:pt x="3887197" y="653479"/>
                  <a:pt x="3899971" y="649995"/>
                </a:cubicBezTo>
                <a:cubicBezTo>
                  <a:pt x="3928535" y="642205"/>
                  <a:pt x="3958902" y="643845"/>
                  <a:pt x="3988106" y="638978"/>
                </a:cubicBezTo>
                <a:cubicBezTo>
                  <a:pt x="4003041" y="636489"/>
                  <a:pt x="4017671" y="632313"/>
                  <a:pt x="4032173" y="627962"/>
                </a:cubicBezTo>
                <a:cubicBezTo>
                  <a:pt x="4054419" y="621288"/>
                  <a:pt x="4098275" y="605928"/>
                  <a:pt x="4098275" y="605928"/>
                </a:cubicBezTo>
                <a:cubicBezTo>
                  <a:pt x="4150648" y="571012"/>
                  <a:pt x="4118767" y="588079"/>
                  <a:pt x="4197426" y="561860"/>
                </a:cubicBezTo>
                <a:lnTo>
                  <a:pt x="4230477" y="550844"/>
                </a:lnTo>
                <a:cubicBezTo>
                  <a:pt x="4241494" y="547172"/>
                  <a:pt x="4251949" y="540718"/>
                  <a:pt x="4263528" y="539827"/>
                </a:cubicBezTo>
                <a:lnTo>
                  <a:pt x="4406747" y="528810"/>
                </a:lnTo>
                <a:cubicBezTo>
                  <a:pt x="4421436" y="525138"/>
                  <a:pt x="4436255" y="521953"/>
                  <a:pt x="4450814" y="517793"/>
                </a:cubicBezTo>
                <a:cubicBezTo>
                  <a:pt x="4515222" y="499390"/>
                  <a:pt x="4450443" y="512979"/>
                  <a:pt x="4527933" y="495759"/>
                </a:cubicBezTo>
                <a:cubicBezTo>
                  <a:pt x="4546212" y="491697"/>
                  <a:pt x="4564952" y="489669"/>
                  <a:pt x="4583017" y="484742"/>
                </a:cubicBezTo>
                <a:cubicBezTo>
                  <a:pt x="4605424" y="478631"/>
                  <a:pt x="4627084" y="470053"/>
                  <a:pt x="4649118" y="462709"/>
                </a:cubicBezTo>
                <a:cubicBezTo>
                  <a:pt x="4660135" y="459037"/>
                  <a:pt x="4670782" y="453970"/>
                  <a:pt x="4682169" y="451692"/>
                </a:cubicBezTo>
                <a:cubicBezTo>
                  <a:pt x="4700530" y="448020"/>
                  <a:pt x="4719188" y="445602"/>
                  <a:pt x="4737253" y="440675"/>
                </a:cubicBezTo>
                <a:cubicBezTo>
                  <a:pt x="4759660" y="434564"/>
                  <a:pt x="4781320" y="425986"/>
                  <a:pt x="4803354" y="418641"/>
                </a:cubicBezTo>
                <a:cubicBezTo>
                  <a:pt x="4814371" y="414969"/>
                  <a:pt x="4826742" y="414066"/>
                  <a:pt x="4836405" y="407624"/>
                </a:cubicBezTo>
                <a:cubicBezTo>
                  <a:pt x="4870843" y="384666"/>
                  <a:pt x="4888360" y="368801"/>
                  <a:pt x="4935557" y="363557"/>
                </a:cubicBezTo>
                <a:lnTo>
                  <a:pt x="5034708" y="352540"/>
                </a:lnTo>
                <a:cubicBezTo>
                  <a:pt x="5155251" y="312359"/>
                  <a:pt x="4972663" y="376443"/>
                  <a:pt x="5100810" y="319489"/>
                </a:cubicBezTo>
                <a:cubicBezTo>
                  <a:pt x="5147930" y="298547"/>
                  <a:pt x="5166118" y="299256"/>
                  <a:pt x="5210978" y="286439"/>
                </a:cubicBezTo>
                <a:cubicBezTo>
                  <a:pt x="5222144" y="283249"/>
                  <a:pt x="5233012" y="279094"/>
                  <a:pt x="5244029" y="275422"/>
                </a:cubicBezTo>
                <a:cubicBezTo>
                  <a:pt x="5251374" y="264405"/>
                  <a:pt x="5255724" y="250643"/>
                  <a:pt x="5266063" y="242371"/>
                </a:cubicBezTo>
                <a:cubicBezTo>
                  <a:pt x="5275131" y="235117"/>
                  <a:pt x="5292363" y="240804"/>
                  <a:pt x="5299113" y="231354"/>
                </a:cubicBezTo>
                <a:cubicBezTo>
                  <a:pt x="5312613" y="212455"/>
                  <a:pt x="5321147" y="165253"/>
                  <a:pt x="5321147" y="165253"/>
                </a:cubicBezTo>
                <a:cubicBezTo>
                  <a:pt x="5310130" y="154236"/>
                  <a:pt x="5301060" y="140845"/>
                  <a:pt x="5288096" y="132203"/>
                </a:cubicBezTo>
                <a:cubicBezTo>
                  <a:pt x="5273576" y="122523"/>
                  <a:pt x="5207908" y="111758"/>
                  <a:pt x="5199961" y="110169"/>
                </a:cubicBezTo>
                <a:cubicBezTo>
                  <a:pt x="5181600" y="113841"/>
                  <a:pt x="5162942" y="116259"/>
                  <a:pt x="5144877" y="121186"/>
                </a:cubicBezTo>
                <a:cubicBezTo>
                  <a:pt x="5122470" y="127297"/>
                  <a:pt x="5101308" y="137586"/>
                  <a:pt x="5078776" y="143219"/>
                </a:cubicBezTo>
                <a:cubicBezTo>
                  <a:pt x="5064087" y="146891"/>
                  <a:pt x="5049267" y="150076"/>
                  <a:pt x="5034708" y="154236"/>
                </a:cubicBezTo>
                <a:cubicBezTo>
                  <a:pt x="5023542" y="157426"/>
                  <a:pt x="4993447" y="173464"/>
                  <a:pt x="5001658" y="165253"/>
                </a:cubicBezTo>
                <a:cubicBezTo>
                  <a:pt x="5013271" y="153640"/>
                  <a:pt x="5030477" y="149318"/>
                  <a:pt x="5045725" y="143219"/>
                </a:cubicBezTo>
                <a:cubicBezTo>
                  <a:pt x="5120836" y="113175"/>
                  <a:pt x="5121011" y="120165"/>
                  <a:pt x="5210978" y="110169"/>
                </a:cubicBezTo>
                <a:cubicBezTo>
                  <a:pt x="5221995" y="106497"/>
                  <a:pt x="5235817" y="107364"/>
                  <a:pt x="5244029" y="99152"/>
                </a:cubicBezTo>
                <a:cubicBezTo>
                  <a:pt x="5262975" y="80206"/>
                  <a:pt x="5254086" y="26102"/>
                  <a:pt x="5244029" y="11017"/>
                </a:cubicBezTo>
                <a:cubicBezTo>
                  <a:pt x="5237587" y="1354"/>
                  <a:pt x="5221995" y="3672"/>
                  <a:pt x="5210978" y="0"/>
                </a:cubicBezTo>
                <a:cubicBezTo>
                  <a:pt x="5119319" y="13094"/>
                  <a:pt x="5128351" y="9181"/>
                  <a:pt x="5111826" y="11017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Nuvola 23"/>
          <p:cNvSpPr/>
          <p:nvPr/>
        </p:nvSpPr>
        <p:spPr>
          <a:xfrm rot="21289776">
            <a:off x="8646696" y="353145"/>
            <a:ext cx="476515" cy="482888"/>
          </a:xfrm>
          <a:prstGeom prst="cloud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Nuvola 22"/>
          <p:cNvSpPr/>
          <p:nvPr/>
        </p:nvSpPr>
        <p:spPr>
          <a:xfrm rot="21289776">
            <a:off x="8424985" y="713815"/>
            <a:ext cx="833433" cy="845844"/>
          </a:xfrm>
          <a:prstGeom prst="cloud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Nuvola 21"/>
          <p:cNvSpPr/>
          <p:nvPr/>
        </p:nvSpPr>
        <p:spPr>
          <a:xfrm rot="21289776">
            <a:off x="8214127" y="1486822"/>
            <a:ext cx="1119905" cy="976648"/>
          </a:xfrm>
          <a:prstGeom prst="cloud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Nuvola 20"/>
          <p:cNvSpPr/>
          <p:nvPr/>
        </p:nvSpPr>
        <p:spPr>
          <a:xfrm rot="21289776">
            <a:off x="8203255" y="2286932"/>
            <a:ext cx="953088" cy="727778"/>
          </a:xfrm>
          <a:prstGeom prst="cloud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Nuvola 19"/>
          <p:cNvSpPr/>
          <p:nvPr/>
        </p:nvSpPr>
        <p:spPr>
          <a:xfrm rot="21289776">
            <a:off x="7853075" y="2631342"/>
            <a:ext cx="1530392" cy="1238955"/>
          </a:xfrm>
          <a:prstGeom prst="cloud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Nuvola 24"/>
          <p:cNvSpPr/>
          <p:nvPr/>
        </p:nvSpPr>
        <p:spPr>
          <a:xfrm rot="21289776">
            <a:off x="7859331" y="3562005"/>
            <a:ext cx="1403648" cy="1105821"/>
          </a:xfrm>
          <a:prstGeom prst="cloud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Nuvola 25"/>
          <p:cNvSpPr/>
          <p:nvPr/>
        </p:nvSpPr>
        <p:spPr>
          <a:xfrm rot="21289776">
            <a:off x="7859192" y="4206998"/>
            <a:ext cx="1471991" cy="1105821"/>
          </a:xfrm>
          <a:prstGeom prst="cloud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Nuvola 26"/>
          <p:cNvSpPr/>
          <p:nvPr/>
        </p:nvSpPr>
        <p:spPr>
          <a:xfrm rot="21289776">
            <a:off x="7692772" y="4772676"/>
            <a:ext cx="1702491" cy="1105821"/>
          </a:xfrm>
          <a:prstGeom prst="cloud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Nuvola 27"/>
          <p:cNvSpPr/>
          <p:nvPr/>
        </p:nvSpPr>
        <p:spPr>
          <a:xfrm rot="21289776">
            <a:off x="7448176" y="5430018"/>
            <a:ext cx="2001530" cy="1432611"/>
          </a:xfrm>
          <a:prstGeom prst="cloud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26" name="Picture 2" descr="http://www.unisciipuntini.com/data/images/Avvoltoio-dil-deserto-sopra-un-ramo-di-un-albero_50ca1af7633ec-thumb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1052736"/>
            <a:ext cx="745265" cy="558949"/>
          </a:xfrm>
          <a:prstGeom prst="rect">
            <a:avLst/>
          </a:prstGeom>
          <a:noFill/>
        </p:spPr>
      </p:pic>
      <p:pic>
        <p:nvPicPr>
          <p:cNvPr id="1028" name="Picture 4" descr="BULLYLAND 69350-AVVOLTOIO-CM.16-ANIMALI UCCELLI-FIGURE GOMMA/PLASTICA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888" y="692696"/>
            <a:ext cx="841276" cy="841276"/>
          </a:xfrm>
          <a:prstGeom prst="rect">
            <a:avLst/>
          </a:prstGeom>
          <a:noFill/>
        </p:spPr>
      </p:pic>
      <p:pic>
        <p:nvPicPr>
          <p:cNvPr id="32" name="Picture 4" descr="BULLYLAND 69350-AVVOLTOIO-CM.16-ANIMALI UCCELLI-FIGURE GOMMA/PLASTICA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95936" y="620688"/>
            <a:ext cx="553244" cy="553244"/>
          </a:xfrm>
          <a:prstGeom prst="rect">
            <a:avLst/>
          </a:prstGeom>
          <a:noFill/>
        </p:spPr>
      </p:pic>
      <p:pic>
        <p:nvPicPr>
          <p:cNvPr id="33" name="Picture 4" descr="BULLYLAND 69350-AVVOLTOIO-CM.16-ANIMALI UCCELLI-FIGURE GOMMA/PLASTICA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3968" y="476672"/>
            <a:ext cx="409228" cy="409228"/>
          </a:xfrm>
          <a:prstGeom prst="rect">
            <a:avLst/>
          </a:prstGeom>
          <a:noFill/>
        </p:spPr>
      </p:pic>
      <p:sp>
        <p:nvSpPr>
          <p:cNvPr id="34" name="Nuvola 33"/>
          <p:cNvSpPr/>
          <p:nvPr/>
        </p:nvSpPr>
        <p:spPr>
          <a:xfrm rot="21289776">
            <a:off x="8646696" y="1217241"/>
            <a:ext cx="476515" cy="482888"/>
          </a:xfrm>
          <a:prstGeom prst="cloud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Nuvola 34"/>
          <p:cNvSpPr/>
          <p:nvPr/>
        </p:nvSpPr>
        <p:spPr>
          <a:xfrm rot="21289776">
            <a:off x="8905742" y="2009329"/>
            <a:ext cx="476515" cy="482888"/>
          </a:xfrm>
          <a:prstGeom prst="cloud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Nuvola 36"/>
          <p:cNvSpPr/>
          <p:nvPr/>
        </p:nvSpPr>
        <p:spPr>
          <a:xfrm rot="21289776">
            <a:off x="8905741" y="3449489"/>
            <a:ext cx="476515" cy="482888"/>
          </a:xfrm>
          <a:prstGeom prst="cloud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Nuvola 37"/>
          <p:cNvSpPr/>
          <p:nvPr/>
        </p:nvSpPr>
        <p:spPr>
          <a:xfrm rot="21289776">
            <a:off x="8615361" y="4200498"/>
            <a:ext cx="764988" cy="967941"/>
          </a:xfrm>
          <a:prstGeom prst="cloud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Nuvola 40"/>
          <p:cNvSpPr/>
          <p:nvPr/>
        </p:nvSpPr>
        <p:spPr>
          <a:xfrm rot="21289776">
            <a:off x="8617390" y="5662781"/>
            <a:ext cx="714863" cy="1208060"/>
          </a:xfrm>
          <a:prstGeom prst="cloud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30" name="Picture 6" descr="http://us.123rf.com/400wm/400/400/twinkieartcat/twinkieartcat1102/twinkieartcat110200010/8910197-icona-di-uccello-cartoon--avvoltoio-pensando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20819" y="4797152"/>
            <a:ext cx="723181" cy="723181"/>
          </a:xfrm>
          <a:prstGeom prst="rect">
            <a:avLst/>
          </a:prstGeom>
          <a:noFill/>
        </p:spPr>
      </p:pic>
      <p:pic>
        <p:nvPicPr>
          <p:cNvPr id="1032" name="Picture 8" descr="http://neverland2012.bloog.it/files/2012/02/Avvoltoi.jpg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941168"/>
            <a:ext cx="716335" cy="573578"/>
          </a:xfrm>
          <a:prstGeom prst="rect">
            <a:avLst/>
          </a:prstGeom>
          <a:noFill/>
        </p:spPr>
      </p:pic>
      <p:pic>
        <p:nvPicPr>
          <p:cNvPr id="1034" name="Picture 10" descr="http://it.dreamstime.com/avvoltoio-di-griffon-del-personaggio-dei-cartoni-animati-thumb22809875.jpg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88224" y="6000328"/>
            <a:ext cx="857672" cy="857672"/>
          </a:xfrm>
          <a:prstGeom prst="rect">
            <a:avLst/>
          </a:prstGeom>
          <a:noFill/>
        </p:spPr>
      </p:pic>
      <p:pic>
        <p:nvPicPr>
          <p:cNvPr id="1036" name="Picture 12" descr="http://2.bp.blogspot.com/-ffDnGbK0r3U/TrjwXrXfV0I/AAAAAAAAAE8/6A0FoFYmd9g/s1600/Watchdog.gif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5805264"/>
            <a:ext cx="1117898" cy="745265"/>
          </a:xfrm>
          <a:prstGeom prst="rect">
            <a:avLst/>
          </a:prstGeom>
          <a:noFill/>
        </p:spPr>
      </p:pic>
      <p:pic>
        <p:nvPicPr>
          <p:cNvPr id="1038" name="Picture 14" descr="http://www.juzaphoto.com/shared_files/uploads/226530.jpg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7744" y="836712"/>
            <a:ext cx="1273771" cy="774785"/>
          </a:xfrm>
          <a:prstGeom prst="rect">
            <a:avLst/>
          </a:prstGeom>
          <a:noFill/>
        </p:spPr>
      </p:pic>
      <p:pic>
        <p:nvPicPr>
          <p:cNvPr id="1040" name="Picture 16" descr="http://us.cdn1.123rf.com/168nwm/ddraw/ddraw0909/ddraw090900229/5609815-avvoltoio-baby-cartone-animato-e-il-vettore-di-carattere.jpg">
            <a:hlinkClick r:id="rId17"/>
          </p:cNvPr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1844824"/>
            <a:ext cx="792088" cy="726082"/>
          </a:xfrm>
          <a:prstGeom prst="rect">
            <a:avLst/>
          </a:prstGeom>
          <a:noFill/>
        </p:spPr>
      </p:pic>
      <p:pic>
        <p:nvPicPr>
          <p:cNvPr id="1042" name="Picture 18" descr="http://www.parrocchiaspiritosanto.pr.it/Download/GifAnimate/Animali/Animali0015.gif">
            <a:hlinkClick r:id="rId19"/>
          </p:cNvPr>
          <p:cNvPicPr>
            <a:picLocks noChangeAspect="1" noChangeArrowheads="1" noCrop="1"/>
          </p:cNvPicPr>
          <p:nvPr/>
        </p:nvPicPr>
        <p:blipFill>
          <a:blip r:embed="rId2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4005064"/>
            <a:ext cx="1485900" cy="1485900"/>
          </a:xfrm>
          <a:prstGeom prst="rect">
            <a:avLst/>
          </a:prstGeom>
          <a:noFill/>
        </p:spPr>
      </p:pic>
      <p:pic>
        <p:nvPicPr>
          <p:cNvPr id="1044" name="Picture 20" descr="http://www.pianetamamma.it/gallery/foto_gallery/varie/cartoni-animati-anni-70-e-80/muttley.gif?-3600">
            <a:hlinkClick r:id="rId21"/>
          </p:cNvPr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2483768" y="3501008"/>
            <a:ext cx="1148383" cy="722709"/>
          </a:xfrm>
          <a:prstGeom prst="rect">
            <a:avLst/>
          </a:prstGeom>
          <a:noFill/>
        </p:spPr>
      </p:pic>
      <p:pic>
        <p:nvPicPr>
          <p:cNvPr id="1048" name="Picture 24" descr="http://www.lionking.org/~timon/infotim.gif">
            <a:hlinkClick r:id="rId23"/>
          </p:cNvPr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3923928" y="3098338"/>
            <a:ext cx="437034" cy="526189"/>
          </a:xfrm>
          <a:prstGeom prst="rect">
            <a:avLst/>
          </a:prstGeom>
          <a:noFill/>
        </p:spPr>
      </p:pic>
      <p:pic>
        <p:nvPicPr>
          <p:cNvPr id="1050" name="Picture 26" descr="http://www.webgif.org/gif_animate/animali/uccelli/immagini/02.gif">
            <a:hlinkClick r:id="rId25"/>
          </p:cNvPr>
          <p:cNvPicPr>
            <a:picLocks noChangeAspect="1" noChangeArrowheads="1" noCrop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0" y="620688"/>
            <a:ext cx="1343025" cy="1076326"/>
          </a:xfrm>
          <a:prstGeom prst="rect">
            <a:avLst/>
          </a:prstGeom>
          <a:noFill/>
        </p:spPr>
      </p:pic>
      <p:pic>
        <p:nvPicPr>
          <p:cNvPr id="53" name="Picture 26" descr="http://www.webgif.org/gif_animate/animali/uccelli/immagini/02.gif">
            <a:hlinkClick r:id="rId25"/>
          </p:cNvPr>
          <p:cNvPicPr>
            <a:picLocks noChangeAspect="1" noChangeArrowheads="1" noCrop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971600" y="404664"/>
            <a:ext cx="694953" cy="556949"/>
          </a:xfrm>
          <a:prstGeom prst="rect">
            <a:avLst/>
          </a:prstGeom>
          <a:noFill/>
        </p:spPr>
      </p:pic>
      <p:pic>
        <p:nvPicPr>
          <p:cNvPr id="54" name="Picture 26" descr="http://www.webgif.org/gif_animate/animali/uccelli/immagini/02.gif">
            <a:hlinkClick r:id="rId25"/>
          </p:cNvPr>
          <p:cNvPicPr>
            <a:picLocks noChangeAspect="1" noChangeArrowheads="1" noCrop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1187624" y="1124744"/>
            <a:ext cx="982985" cy="787783"/>
          </a:xfrm>
          <a:prstGeom prst="rect">
            <a:avLst/>
          </a:prstGeom>
          <a:noFill/>
        </p:spPr>
      </p:pic>
      <p:pic>
        <p:nvPicPr>
          <p:cNvPr id="55" name="Picture 26" descr="http://www.webgif.org/gif_animate/animali/uccelli/immagini/02.gif">
            <a:hlinkClick r:id="rId25"/>
          </p:cNvPr>
          <p:cNvPicPr>
            <a:picLocks noChangeAspect="1" noChangeArrowheads="1" noCrop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1691680" y="836712"/>
            <a:ext cx="550937" cy="441531"/>
          </a:xfrm>
          <a:prstGeom prst="rect">
            <a:avLst/>
          </a:prstGeom>
          <a:noFill/>
        </p:spPr>
      </p:pic>
      <p:pic>
        <p:nvPicPr>
          <p:cNvPr id="56" name="Picture 26" descr="http://www.webgif.org/gif_animate/animali/uccelli/immagini/02.gif">
            <a:hlinkClick r:id="rId25"/>
          </p:cNvPr>
          <p:cNvPicPr>
            <a:picLocks noChangeAspect="1" noChangeArrowheads="1" noCrop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2123728" y="836712"/>
            <a:ext cx="478929" cy="383823"/>
          </a:xfrm>
          <a:prstGeom prst="rect">
            <a:avLst/>
          </a:prstGeom>
          <a:noFill/>
        </p:spPr>
      </p:pic>
      <p:pic>
        <p:nvPicPr>
          <p:cNvPr id="57" name="Picture 26" descr="http://www.webgif.org/gif_animate/animali/uccelli/immagini/02.gif">
            <a:hlinkClick r:id="rId25"/>
          </p:cNvPr>
          <p:cNvPicPr>
            <a:picLocks noChangeAspect="1" noChangeArrowheads="1" noCrop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2123728" y="404664"/>
            <a:ext cx="658390" cy="527646"/>
          </a:xfrm>
          <a:prstGeom prst="rect">
            <a:avLst/>
          </a:prstGeom>
          <a:noFill/>
        </p:spPr>
      </p:pic>
      <p:pic>
        <p:nvPicPr>
          <p:cNvPr id="1052" name="Picture 28" descr="http://t0.gstatic.com/images?q=tbn:ANd9GcR5qV2eTOKoLGntgSGDEMWkgM4ArZQY4cWteWwfB7Ufe2bPZci-">
            <a:hlinkClick r:id="rId29"/>
          </p:cNvPr>
          <p:cNvPicPr>
            <a:picLocks noChangeAspect="1" noChangeArrowheads="1"/>
          </p:cNvPicPr>
          <p:nvPr/>
        </p:nvPicPr>
        <p:blipFill>
          <a:blip r:embed="rId3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03648" y="2924944"/>
            <a:ext cx="1162050" cy="1028701"/>
          </a:xfrm>
          <a:prstGeom prst="rect">
            <a:avLst/>
          </a:prstGeom>
          <a:noFill/>
        </p:spPr>
      </p:pic>
      <p:pic>
        <p:nvPicPr>
          <p:cNvPr id="1054" name="Picture 30" descr="http://www.gifandgif.com/gif_animate/Toro/gif%20animate%20toro%20(23).gif">
            <a:hlinkClick r:id="rId31"/>
          </p:cNvPr>
          <p:cNvPicPr>
            <a:picLocks noChangeAspect="1" noChangeArrowheads="1" noCrop="1"/>
          </p:cNvPicPr>
          <p:nvPr/>
        </p:nvPicPr>
        <p:blipFill>
          <a:blip r:embed="rId3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7784" y="1844824"/>
            <a:ext cx="1359024" cy="1359025"/>
          </a:xfrm>
          <a:prstGeom prst="rect">
            <a:avLst/>
          </a:prstGeom>
          <a:noFill/>
        </p:spPr>
      </p:pic>
      <p:pic>
        <p:nvPicPr>
          <p:cNvPr id="60" name="Picture 26" descr="http://www.webgif.org/gif_animate/animali/uccelli/immagini/02.gif">
            <a:hlinkClick r:id="rId25"/>
          </p:cNvPr>
          <p:cNvPicPr>
            <a:picLocks noChangeAspect="1" noChangeArrowheads="1" noCrop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1691042" y="908720"/>
            <a:ext cx="623583" cy="499751"/>
          </a:xfrm>
          <a:prstGeom prst="rect">
            <a:avLst/>
          </a:prstGeom>
          <a:noFill/>
        </p:spPr>
      </p:pic>
      <p:pic>
        <p:nvPicPr>
          <p:cNvPr id="61" name="Picture 26" descr="http://www.webgif.org/gif_animate/animali/uccelli/immagini/02.gif">
            <a:hlinkClick r:id="rId25"/>
          </p:cNvPr>
          <p:cNvPicPr>
            <a:picLocks noChangeAspect="1" noChangeArrowheads="1" noCrop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2411760" y="692696"/>
            <a:ext cx="478929" cy="383823"/>
          </a:xfrm>
          <a:prstGeom prst="rect">
            <a:avLst/>
          </a:prstGeom>
          <a:noFill/>
        </p:spPr>
      </p:pic>
      <p:pic>
        <p:nvPicPr>
          <p:cNvPr id="1056" name="Picture 32" descr="http://4.bp.blogspot.com/-bgMPubQaJB0/TXgLkNGlZCI/AAAAAAAADYk/2ZrDGlfp5B0/s320/gif%2Banimate%2Bratti%2B%25283%2529.gif">
            <a:hlinkClick r:id="rId33"/>
          </p:cNvPr>
          <p:cNvPicPr>
            <a:picLocks noChangeAspect="1" noChangeArrowheads="1"/>
          </p:cNvPicPr>
          <p:nvPr/>
        </p:nvPicPr>
        <p:blipFill>
          <a:blip r:embed="rId34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672" y="5732320"/>
            <a:ext cx="314722" cy="310635"/>
          </a:xfrm>
          <a:prstGeom prst="rect">
            <a:avLst/>
          </a:prstGeom>
          <a:noFill/>
        </p:spPr>
      </p:pic>
      <p:pic>
        <p:nvPicPr>
          <p:cNvPr id="63" name="Picture 32" descr="http://4.bp.blogspot.com/-bgMPubQaJB0/TXgLkNGlZCI/AAAAAAAADYk/2ZrDGlfp5B0/s320/gif%2Banimate%2Bratti%2B%25283%2529.gif">
            <a:hlinkClick r:id="rId33"/>
          </p:cNvPr>
          <p:cNvPicPr>
            <a:picLocks noChangeAspect="1" noChangeArrowheads="1"/>
          </p:cNvPicPr>
          <p:nvPr/>
        </p:nvPicPr>
        <p:blipFill>
          <a:blip r:embed="rId35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5949280"/>
            <a:ext cx="386730" cy="381708"/>
          </a:xfrm>
          <a:prstGeom prst="rect">
            <a:avLst/>
          </a:prstGeom>
          <a:noFill/>
        </p:spPr>
      </p:pic>
      <p:pic>
        <p:nvPicPr>
          <p:cNvPr id="64" name="Picture 32" descr="http://4.bp.blogspot.com/-bgMPubQaJB0/TXgLkNGlZCI/AAAAAAAADYk/2ZrDGlfp5B0/s320/gif%2Banimate%2Bratti%2B%25283%2529.gif">
            <a:hlinkClick r:id="rId33"/>
          </p:cNvPr>
          <p:cNvPicPr>
            <a:picLocks noChangeAspect="1" noChangeArrowheads="1"/>
          </p:cNvPicPr>
          <p:nvPr/>
        </p:nvPicPr>
        <p:blipFill>
          <a:blip r:embed="rId36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3768" y="5011306"/>
            <a:ext cx="242714" cy="239562"/>
          </a:xfrm>
          <a:prstGeom prst="rect">
            <a:avLst/>
          </a:prstGeom>
          <a:noFill/>
        </p:spPr>
      </p:pic>
      <p:pic>
        <p:nvPicPr>
          <p:cNvPr id="65" name="Picture 32" descr="http://4.bp.blogspot.com/-bgMPubQaJB0/TXgLkNGlZCI/AAAAAAAADYk/2ZrDGlfp5B0/s320/gif%2Banimate%2Bratti%2B%25283%2529.gif">
            <a:hlinkClick r:id="rId33"/>
          </p:cNvPr>
          <p:cNvPicPr>
            <a:picLocks noChangeAspect="1" noChangeArrowheads="1"/>
          </p:cNvPicPr>
          <p:nvPr/>
        </p:nvPicPr>
        <p:blipFill>
          <a:blip r:embed="rId34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31840" y="4292160"/>
            <a:ext cx="314722" cy="310635"/>
          </a:xfrm>
          <a:prstGeom prst="rect">
            <a:avLst/>
          </a:prstGeom>
          <a:noFill/>
        </p:spPr>
      </p:pic>
      <p:pic>
        <p:nvPicPr>
          <p:cNvPr id="66" name="Picture 32" descr="http://4.bp.blogspot.com/-bgMPubQaJB0/TXgLkNGlZCI/AAAAAAAADYk/2ZrDGlfp5B0/s320/gif%2Banimate%2Bratti%2B%25283%2529.gif">
            <a:hlinkClick r:id="rId33"/>
          </p:cNvPr>
          <p:cNvPicPr>
            <a:picLocks noChangeAspect="1" noChangeArrowheads="1"/>
          </p:cNvPicPr>
          <p:nvPr/>
        </p:nvPicPr>
        <p:blipFill>
          <a:blip r:embed="rId36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808" y="4651266"/>
            <a:ext cx="242714" cy="239562"/>
          </a:xfrm>
          <a:prstGeom prst="rect">
            <a:avLst/>
          </a:prstGeom>
          <a:noFill/>
        </p:spPr>
      </p:pic>
      <p:pic>
        <p:nvPicPr>
          <p:cNvPr id="67" name="Picture 32" descr="http://4.bp.blogspot.com/-bgMPubQaJB0/TXgLkNGlZCI/AAAAAAAADYk/2ZrDGlfp5B0/s320/gif%2Banimate%2Bratti%2B%25283%2529.gif">
            <a:hlinkClick r:id="rId33"/>
          </p:cNvPr>
          <p:cNvPicPr>
            <a:picLocks noChangeAspect="1" noChangeArrowheads="1"/>
          </p:cNvPicPr>
          <p:nvPr/>
        </p:nvPicPr>
        <p:blipFill>
          <a:blip r:embed="rId35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5517232"/>
            <a:ext cx="386730" cy="381708"/>
          </a:xfrm>
          <a:prstGeom prst="rect">
            <a:avLst/>
          </a:prstGeom>
          <a:noFill/>
        </p:spPr>
      </p:pic>
      <p:pic>
        <p:nvPicPr>
          <p:cNvPr id="68" name="Picture 32" descr="http://4.bp.blogspot.com/-bgMPubQaJB0/TXgLkNGlZCI/AAAAAAAADYk/2ZrDGlfp5B0/s320/gif%2Banimate%2Bratti%2B%25283%2529.gif">
            <a:hlinkClick r:id="rId33"/>
          </p:cNvPr>
          <p:cNvPicPr>
            <a:picLocks noChangeAspect="1" noChangeArrowheads="1"/>
          </p:cNvPicPr>
          <p:nvPr/>
        </p:nvPicPr>
        <p:blipFill>
          <a:blip r:embed="rId37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2626" y="5373216"/>
            <a:ext cx="313775" cy="309700"/>
          </a:xfrm>
          <a:prstGeom prst="rect">
            <a:avLst/>
          </a:prstGeom>
          <a:noFill/>
        </p:spPr>
      </p:pic>
      <p:pic>
        <p:nvPicPr>
          <p:cNvPr id="69" name="Picture 32" descr="http://4.bp.blogspot.com/-bgMPubQaJB0/TXgLkNGlZCI/AAAAAAAADYk/2ZrDGlfp5B0/s320/gif%2Banimate%2Bratti%2B%25283%2529.gif">
            <a:hlinkClick r:id="rId33"/>
          </p:cNvPr>
          <p:cNvPicPr>
            <a:picLocks noChangeAspect="1" noChangeArrowheads="1"/>
          </p:cNvPicPr>
          <p:nvPr/>
        </p:nvPicPr>
        <p:blipFill>
          <a:blip r:embed="rId36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736" y="4939298"/>
            <a:ext cx="242714" cy="239562"/>
          </a:xfrm>
          <a:prstGeom prst="rect">
            <a:avLst/>
          </a:prstGeom>
          <a:noFill/>
        </p:spPr>
      </p:pic>
      <p:pic>
        <p:nvPicPr>
          <p:cNvPr id="70" name="Picture 32" descr="http://4.bp.blogspot.com/-bgMPubQaJB0/TXgLkNGlZCI/AAAAAAAADYk/2ZrDGlfp5B0/s320/gif%2Banimate%2Bratti%2B%25283%2529.gif">
            <a:hlinkClick r:id="rId33"/>
          </p:cNvPr>
          <p:cNvPicPr>
            <a:picLocks noChangeAspect="1" noChangeArrowheads="1"/>
          </p:cNvPicPr>
          <p:nvPr/>
        </p:nvPicPr>
        <p:blipFill>
          <a:blip r:embed="rId37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0658" y="5301208"/>
            <a:ext cx="313775" cy="309700"/>
          </a:xfrm>
          <a:prstGeom prst="rect">
            <a:avLst/>
          </a:prstGeom>
          <a:noFill/>
        </p:spPr>
      </p:pic>
      <p:pic>
        <p:nvPicPr>
          <p:cNvPr id="1058" name="Picture 34" descr="http://www.lastellinadelweb.it/Gif%20animate/Varie/pagina3/skeleton_dance.GIF">
            <a:hlinkClick r:id="rId38"/>
          </p:cNvPr>
          <p:cNvPicPr>
            <a:picLocks noChangeAspect="1" noChangeArrowheads="1" noCrop="1"/>
          </p:cNvPicPr>
          <p:nvPr/>
        </p:nvPicPr>
        <p:blipFill>
          <a:blip r:embed="rId39" cstate="print"/>
          <a:srcRect/>
          <a:stretch>
            <a:fillRect/>
          </a:stretch>
        </p:blipFill>
        <p:spPr bwMode="auto">
          <a:xfrm>
            <a:off x="7812360" y="1772816"/>
            <a:ext cx="410319" cy="752897"/>
          </a:xfrm>
          <a:prstGeom prst="rect">
            <a:avLst/>
          </a:prstGeom>
          <a:noFill/>
        </p:spPr>
      </p:pic>
      <p:pic>
        <p:nvPicPr>
          <p:cNvPr id="1060" name="Picture 36" descr="http://risorse.giovani.it/files/gallery/gif_animate/cartoon_fumetti/disney/2disney5.gif">
            <a:hlinkClick r:id="rId40"/>
          </p:cNvPr>
          <p:cNvPicPr>
            <a:picLocks noChangeAspect="1" noChangeArrowheads="1" noCrop="1"/>
          </p:cNvPicPr>
          <p:nvPr/>
        </p:nvPicPr>
        <p:blipFill>
          <a:blip r:embed="rId41" cstate="print"/>
          <a:srcRect/>
          <a:stretch>
            <a:fillRect/>
          </a:stretch>
        </p:blipFill>
        <p:spPr bwMode="auto">
          <a:xfrm>
            <a:off x="3851920" y="1844824"/>
            <a:ext cx="1040904" cy="1561356"/>
          </a:xfrm>
          <a:prstGeom prst="rect">
            <a:avLst/>
          </a:prstGeom>
          <a:noFill/>
        </p:spPr>
      </p:pic>
      <p:pic>
        <p:nvPicPr>
          <p:cNvPr id="1062" name="Picture 38" descr="http://www.megghy.com/gif_animate/animali/uccelli/146.gif">
            <a:hlinkClick r:id="rId42"/>
          </p:cNvPr>
          <p:cNvPicPr>
            <a:picLocks noChangeAspect="1" noChangeArrowheads="1" noCrop="1"/>
          </p:cNvPicPr>
          <p:nvPr/>
        </p:nvPicPr>
        <p:blipFill>
          <a:blip r:embed="rId43" cstate="print"/>
          <a:srcRect/>
          <a:stretch>
            <a:fillRect/>
          </a:stretch>
        </p:blipFill>
        <p:spPr bwMode="auto">
          <a:xfrm>
            <a:off x="0" y="0"/>
            <a:ext cx="1547664" cy="337907"/>
          </a:xfrm>
          <a:prstGeom prst="rect">
            <a:avLst/>
          </a:prstGeom>
          <a:noFill/>
        </p:spPr>
      </p:pic>
      <p:sp>
        <p:nvSpPr>
          <p:cNvPr id="71" name="Rettangolo 70"/>
          <p:cNvSpPr/>
          <p:nvPr/>
        </p:nvSpPr>
        <p:spPr>
          <a:xfrm>
            <a:off x="1187624" y="6488668"/>
            <a:ext cx="5544616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it-IT" dirty="0" smtClean="0">
                <a:hlinkClick r:id="rId44"/>
              </a:rPr>
              <a:t>http://www.invalsi.it/snvpn2013/scadenzario/index.php</a:t>
            </a:r>
            <a:r>
              <a:rPr lang="it-IT" dirty="0" smtClean="0"/>
              <a:t> </a:t>
            </a:r>
            <a:endParaRPr lang="it-IT" dirty="0"/>
          </a:p>
        </p:txBody>
      </p:sp>
    </p:spTree>
  </p:cSld>
  <p:clrMapOvr>
    <a:masterClrMapping/>
  </p:clrMapOvr>
  <p:transition spd="slow" advClick="0" advTm="21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61</Words>
  <Application>Microsoft Office PowerPoint</Application>
  <PresentationFormat>Presentazione su schermo (4:3)</PresentationFormat>
  <Paragraphs>27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Utente</cp:lastModifiedBy>
  <cp:revision>54</cp:revision>
  <dcterms:created xsi:type="dcterms:W3CDTF">2013-02-15T17:46:08Z</dcterms:created>
  <dcterms:modified xsi:type="dcterms:W3CDTF">2013-03-13T03:24:15Z</dcterms:modified>
</cp:coreProperties>
</file>