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9" r:id="rId4"/>
    <p:sldId id="258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47A6"/>
    <a:srgbClr val="777777"/>
    <a:srgbClr val="8C8C8C"/>
    <a:srgbClr val="4F81BD"/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9DE6-0092-4185-9F40-56EA988B6466}" type="datetimeFigureOut">
              <a:rPr lang="it-IT" smtClean="0"/>
              <a:pPr/>
              <a:t>19/02/2013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EB93-6BD6-44FA-B4C1-1FF58B5D4E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22000">
    <p:sndAc>
      <p:stSnd>
        <p:snd r:embed="rId1" name="push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9DE6-0092-4185-9F40-56EA988B6466}" type="datetimeFigureOut">
              <a:rPr lang="it-IT" smtClean="0"/>
              <a:pPr/>
              <a:t>19/02/2013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EB93-6BD6-44FA-B4C1-1FF58B5D4E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22000">
    <p:sndAc>
      <p:stSnd>
        <p:snd r:embed="rId1" name="push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9DE6-0092-4185-9F40-56EA988B6466}" type="datetimeFigureOut">
              <a:rPr lang="it-IT" smtClean="0"/>
              <a:pPr/>
              <a:t>19/02/2013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EB93-6BD6-44FA-B4C1-1FF58B5D4E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22000">
    <p:sndAc>
      <p:stSnd>
        <p:snd r:embed="rId1" name="push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9DE6-0092-4185-9F40-56EA988B6466}" type="datetimeFigureOut">
              <a:rPr lang="it-IT" smtClean="0"/>
              <a:pPr/>
              <a:t>19/02/2013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EB93-6BD6-44FA-B4C1-1FF58B5D4E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22000">
    <p:sndAc>
      <p:stSnd>
        <p:snd r:embed="rId1" name="push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9DE6-0092-4185-9F40-56EA988B6466}" type="datetimeFigureOut">
              <a:rPr lang="it-IT" smtClean="0"/>
              <a:pPr/>
              <a:t>19/02/2013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EB93-6BD6-44FA-B4C1-1FF58B5D4E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22000">
    <p:sndAc>
      <p:stSnd>
        <p:snd r:embed="rId1" name="push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9DE6-0092-4185-9F40-56EA988B6466}" type="datetimeFigureOut">
              <a:rPr lang="it-IT" smtClean="0"/>
              <a:pPr/>
              <a:t>19/02/2013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EB93-6BD6-44FA-B4C1-1FF58B5D4E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22000">
    <p:sndAc>
      <p:stSnd>
        <p:snd r:embed="rId1" name="push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9DE6-0092-4185-9F40-56EA988B6466}" type="datetimeFigureOut">
              <a:rPr lang="it-IT" smtClean="0"/>
              <a:pPr/>
              <a:t>19/02/2013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EB93-6BD6-44FA-B4C1-1FF58B5D4E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22000">
    <p:sndAc>
      <p:stSnd>
        <p:snd r:embed="rId1" name="push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9DE6-0092-4185-9F40-56EA988B6466}" type="datetimeFigureOut">
              <a:rPr lang="it-IT" smtClean="0"/>
              <a:pPr/>
              <a:t>19/02/2013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EB93-6BD6-44FA-B4C1-1FF58B5D4E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22000">
    <p:sndAc>
      <p:stSnd>
        <p:snd r:embed="rId1" name="push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9DE6-0092-4185-9F40-56EA988B6466}" type="datetimeFigureOut">
              <a:rPr lang="it-IT" smtClean="0"/>
              <a:pPr/>
              <a:t>19/02/2013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EB93-6BD6-44FA-B4C1-1FF58B5D4E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22000">
    <p:sndAc>
      <p:stSnd>
        <p:snd r:embed="rId1" name="push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9DE6-0092-4185-9F40-56EA988B6466}" type="datetimeFigureOut">
              <a:rPr lang="it-IT" smtClean="0"/>
              <a:pPr/>
              <a:t>19/02/2013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EB93-6BD6-44FA-B4C1-1FF58B5D4E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22000">
    <p:sndAc>
      <p:stSnd>
        <p:snd r:embed="rId1" name="push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9DE6-0092-4185-9F40-56EA988B6466}" type="datetimeFigureOut">
              <a:rPr lang="it-IT" smtClean="0"/>
              <a:pPr/>
              <a:t>19/02/2013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EB93-6BD6-44FA-B4C1-1FF58B5D4E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22000">
    <p:sndAc>
      <p:stSnd>
        <p:snd r:embed="rId1" name="push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69DE6-0092-4185-9F40-56EA988B6466}" type="datetimeFigureOut">
              <a:rPr lang="it-IT" smtClean="0"/>
              <a:pPr/>
              <a:t>19/02/2013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2EB93-6BD6-44FA-B4C1-1FF58B5D4EA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22000">
    <p:sndAc>
      <p:stSnd>
        <p:snd r:embed="rId13" name="push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cuole.monet.modena.it/ferraris/sitomarconi/materiali%20utili/pronto%20soccorso%20mate%201.pdf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hyperlink" Target="http://www.google.it/url?sa=i&amp;rct=j&amp;q=&amp;esrc=s&amp;frm=1&amp;source=images&amp;cd=&amp;cad=rja&amp;docid=_0Swpj5nST85uM&amp;tbnid=SBvbj3gQueBTZM:&amp;ved=0CAUQjRw&amp;url=http%3A%2F%2Fwww.lucatarlazzi.com%2Fimmagine.asp%3Farea%3D1%26cat%3D5%26id%3D541&amp;ei=4AckUa3cIOGt4ATo1IDQAw&amp;bvm=bv.42661473,d.bGE&amp;psig=AFQjCNEA8ASmUq3WPLkJkYYjXW_i2OkIpw&amp;ust=136140218207974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5.jpeg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12" Type="http://schemas.openxmlformats.org/officeDocument/2006/relationships/hyperlink" Target="http://www.google.it/url?sa=i&amp;rct=j&amp;q=&amp;esrc=s&amp;frm=1&amp;source=images&amp;cd=&amp;cad=rja&amp;docid=4f7wLjeZnhq5UM&amp;tbnid=fgiXnMvZbhdNWM:&amp;ved=0CAUQjRw&amp;url=http://it.123rf.com/photo_14946766_air-concetto-di-amore-palloncino-con-cuori-per-il-vostro-disegno.html&amp;ei=NsgjUbXON8_LtAbswYBA&amp;bvm=bv.42553238,d.Yms&amp;psig=AFQjCNEYYACygbgISxQYJ-F_8Y5E9pVwAw&amp;ust=1361385908186525" TargetMode="External"/><Relationship Id="rId2" Type="http://schemas.openxmlformats.org/officeDocument/2006/relationships/audio" Target="../media/audio1.wav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7.jpeg"/><Relationship Id="rId10" Type="http://schemas.openxmlformats.org/officeDocument/2006/relationships/image" Target="../media/image13.jpeg"/><Relationship Id="rId4" Type="http://schemas.openxmlformats.org/officeDocument/2006/relationships/image" Target="../media/image7.gif"/><Relationship Id="rId9" Type="http://schemas.openxmlformats.org/officeDocument/2006/relationships/image" Target="../media/image12.jpe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13" Type="http://schemas.openxmlformats.org/officeDocument/2006/relationships/image" Target="../media/image35.gif"/><Relationship Id="rId18" Type="http://schemas.openxmlformats.org/officeDocument/2006/relationships/image" Target="../media/image40.jpeg"/><Relationship Id="rId26" Type="http://schemas.openxmlformats.org/officeDocument/2006/relationships/image" Target="../media/image48.jpeg"/><Relationship Id="rId3" Type="http://schemas.openxmlformats.org/officeDocument/2006/relationships/audio" Target="../media/audio2.wav"/><Relationship Id="rId21" Type="http://schemas.openxmlformats.org/officeDocument/2006/relationships/image" Target="../media/image43.gif"/><Relationship Id="rId7" Type="http://schemas.openxmlformats.org/officeDocument/2006/relationships/image" Target="../media/image29.jpeg"/><Relationship Id="rId12" Type="http://schemas.openxmlformats.org/officeDocument/2006/relationships/image" Target="../media/image34.gif"/><Relationship Id="rId17" Type="http://schemas.openxmlformats.org/officeDocument/2006/relationships/image" Target="../media/image39.jpeg"/><Relationship Id="rId25" Type="http://schemas.openxmlformats.org/officeDocument/2006/relationships/image" Target="../media/image47.jpeg"/><Relationship Id="rId2" Type="http://schemas.openxmlformats.org/officeDocument/2006/relationships/audio" Target="../media/audio1.wav"/><Relationship Id="rId16" Type="http://schemas.openxmlformats.org/officeDocument/2006/relationships/image" Target="../media/image38.wmf"/><Relationship Id="rId20" Type="http://schemas.openxmlformats.org/officeDocument/2006/relationships/image" Target="../media/image42.gif"/><Relationship Id="rId29" Type="http://schemas.openxmlformats.org/officeDocument/2006/relationships/image" Target="../media/image5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11" Type="http://schemas.openxmlformats.org/officeDocument/2006/relationships/image" Target="../media/image33.gif"/><Relationship Id="rId24" Type="http://schemas.openxmlformats.org/officeDocument/2006/relationships/image" Target="../media/image46.jpeg"/><Relationship Id="rId5" Type="http://schemas.openxmlformats.org/officeDocument/2006/relationships/image" Target="../media/image27.gif"/><Relationship Id="rId15" Type="http://schemas.openxmlformats.org/officeDocument/2006/relationships/image" Target="../media/image37.jpeg"/><Relationship Id="rId23" Type="http://schemas.openxmlformats.org/officeDocument/2006/relationships/image" Target="../media/image45.jpeg"/><Relationship Id="rId28" Type="http://schemas.openxmlformats.org/officeDocument/2006/relationships/image" Target="../media/image50.jpeg"/><Relationship Id="rId10" Type="http://schemas.openxmlformats.org/officeDocument/2006/relationships/image" Target="../media/image32.gif"/><Relationship Id="rId19" Type="http://schemas.openxmlformats.org/officeDocument/2006/relationships/image" Target="../media/image41.gif"/><Relationship Id="rId31" Type="http://schemas.openxmlformats.org/officeDocument/2006/relationships/image" Target="../media/image53.gif"/><Relationship Id="rId4" Type="http://schemas.openxmlformats.org/officeDocument/2006/relationships/image" Target="../media/image26.jpeg"/><Relationship Id="rId9" Type="http://schemas.openxmlformats.org/officeDocument/2006/relationships/image" Target="../media/image31.gif"/><Relationship Id="rId14" Type="http://schemas.openxmlformats.org/officeDocument/2006/relationships/image" Target="../media/image36.gif"/><Relationship Id="rId22" Type="http://schemas.openxmlformats.org/officeDocument/2006/relationships/image" Target="../media/image44.gif"/><Relationship Id="rId27" Type="http://schemas.openxmlformats.org/officeDocument/2006/relationships/image" Target="../media/image49.jpeg"/><Relationship Id="rId30" Type="http://schemas.openxmlformats.org/officeDocument/2006/relationships/image" Target="../media/image5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188640"/>
            <a:ext cx="1870705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FFFF00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8000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grinta</a:t>
            </a:r>
            <a:endParaRPr lang="it-IT" sz="5400" b="1" cap="none" spc="0" dirty="0">
              <a:ln w="18000">
                <a:solidFill>
                  <a:schemeClr val="bg2">
                    <a:lumMod val="5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Immagine 2" descr="solidi_platonic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546384"/>
            <a:ext cx="1685553" cy="2311616"/>
          </a:xfrm>
          <a:prstGeom prst="rect">
            <a:avLst/>
          </a:prstGeom>
        </p:spPr>
      </p:pic>
      <p:pic>
        <p:nvPicPr>
          <p:cNvPr id="4" name="Immagine 3" descr="terremoto-sismografo1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12576" y="3356992"/>
            <a:ext cx="9756576" cy="1152128"/>
          </a:xfrm>
          <a:prstGeom prst="rect">
            <a:avLst/>
          </a:prstGeom>
        </p:spPr>
      </p:pic>
      <p:pic>
        <p:nvPicPr>
          <p:cNvPr id="10" name="Immagine 9" descr="solesol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1196752"/>
            <a:ext cx="1857375" cy="192405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-612576" y="3212976"/>
            <a:ext cx="975657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-612576" y="4437112"/>
            <a:ext cx="9756576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-612576" y="3212976"/>
            <a:ext cx="612576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 descr="sor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1"/>
            <a:ext cx="3419847" cy="3596128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Luna 11"/>
          <p:cNvSpPr/>
          <p:nvPr/>
        </p:nvSpPr>
        <p:spPr>
          <a:xfrm rot="1482363">
            <a:off x="6123221" y="3632834"/>
            <a:ext cx="922918" cy="1333834"/>
          </a:xfrm>
          <a:prstGeom prst="moon">
            <a:avLst>
              <a:gd name="adj" fmla="val 6562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tella a 4 punte 12"/>
          <p:cNvSpPr/>
          <p:nvPr/>
        </p:nvSpPr>
        <p:spPr>
          <a:xfrm>
            <a:off x="7884368" y="2996952"/>
            <a:ext cx="432048" cy="432048"/>
          </a:xfrm>
          <a:prstGeom prst="star4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Stella a 4 punte 13"/>
          <p:cNvSpPr/>
          <p:nvPr/>
        </p:nvSpPr>
        <p:spPr>
          <a:xfrm>
            <a:off x="7452320" y="3933056"/>
            <a:ext cx="432048" cy="432048"/>
          </a:xfrm>
          <a:prstGeom prst="star4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tella a 4 punte 14"/>
          <p:cNvSpPr/>
          <p:nvPr/>
        </p:nvSpPr>
        <p:spPr>
          <a:xfrm>
            <a:off x="6732240" y="2852936"/>
            <a:ext cx="432048" cy="432048"/>
          </a:xfrm>
          <a:prstGeom prst="star4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tella a 4 punte 15"/>
          <p:cNvSpPr/>
          <p:nvPr/>
        </p:nvSpPr>
        <p:spPr>
          <a:xfrm>
            <a:off x="8532440" y="4221088"/>
            <a:ext cx="432048" cy="432048"/>
          </a:xfrm>
          <a:prstGeom prst="star4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tella a 4 punte 16"/>
          <p:cNvSpPr/>
          <p:nvPr/>
        </p:nvSpPr>
        <p:spPr>
          <a:xfrm>
            <a:off x="7164288" y="5013176"/>
            <a:ext cx="432048" cy="432048"/>
          </a:xfrm>
          <a:prstGeom prst="star4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 advTm="22000"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017 -8.49179E-6 C -0.00243 -0.00323 -0.0059 -0.00486 -0.00833 -0.0081 C -0.0092 -0.00926 -0.00868 -0.01134 -0.00955 -0.01273 C -0.01163 -0.01643 -0.01406 -0.0199 -0.01667 -0.02244 C -0.0191 -0.02453 -0.02413 -0.02892 -0.02413 -0.02892 C -0.02552 -0.0354 -0.03038 -0.04095 -0.03472 -0.04488 C -0.03646 -0.0509 -0.04149 -0.05668 -0.04462 -0.06269 C -0.04809 -0.06963 -0.0526 -0.07611 -0.05521 -0.08351 C -0.05851 -0.09207 -0.06128 -0.1004 -0.06719 -0.10595 C -0.06927 -0.11335 -0.06875 -0.11405 -0.07569 -0.12029 C -0.0783 -0.12237 -0.08056 -0.12469 -0.08299 -0.12677 C -0.0842 -0.12793 -0.08681 -0.13001 -0.08681 -0.13001 C -0.08976 -0.13648 -0.09184 -0.13648 -0.09635 -0.13972 C -0.10434 -0.14551 -0.11059 -0.15337 -0.11927 -0.1573 C -0.125 -0.16517 -0.13733 -0.1728 -0.14583 -0.1765 C -0.15122 -0.18159 -0.14774 -0.17905 -0.1566 -0.18298 C -0.15781 -0.18367 -0.15885 -0.18552 -0.16007 -0.18622 C -0.16875 -0.19154 -0.1776 -0.19686 -0.18681 -0.20056 C -0.20226 -0.20681 -0.18681 -0.20056 -0.19861 -0.20704 C -0.20104 -0.20819 -0.20608 -0.21028 -0.20608 -0.21028 C -0.21476 -0.21837 -0.22691 -0.22069 -0.23715 -0.22462 C -0.28438 -0.24266 -0.33542 -0.23711 -0.3842 -0.24081 C -0.40851 -0.23988 -0.42986 -0.24058 -0.45278 -0.23271 C -0.45972 -0.2304 -0.46632 -0.22716 -0.47326 -0.22462 C -0.47691 -0.22323 -0.4842 -0.21999 -0.4842 -0.21999 C -0.48889 -0.2156 -0.49358 -0.21305 -0.49861 -0.20866 C -0.50104 -0.20657 -0.5059 -0.20218 -0.5059 -0.20218 C -0.51007 -0.19362 -0.50573 -0.20033 -0.51181 -0.19593 C -0.51441 -0.19408 -0.5191 -0.18946 -0.5191 -0.18946 C -0.51997 -0.18784 -0.52049 -0.18599 -0.52153 -0.1846 C -0.52257 -0.18321 -0.52431 -0.18298 -0.52517 -0.18136 C -0.52622 -0.17951 -0.52639 -0.17673 -0.52743 -0.17488 C -0.52934 -0.17165 -0.53264 -0.17026 -0.53472 -0.16702 C -0.54444 -0.15175 -0.55156 -0.13625 -0.55642 -0.11728 C -0.55938 -0.10595 -0.56215 -0.09485 -0.56493 -0.08351 C -0.56528 -0.08189 -0.5658 -0.08027 -0.56615 -0.07865 C -0.56649 -0.07704 -0.56684 -0.07542 -0.56719 -0.0738 C -0.56788 -0.07056 -0.56962 -0.06431 -0.56962 -0.06431 C -0.57413 -0.01712 -0.57153 -0.04928 -0.56962 0.05459 C -0.56927 0.06962 -0.56944 0.09067 -0.56615 0.10594 C -0.56493 0.12259 -0.56337 0.13925 -0.56128 0.15567 C -0.56024 0.17418 -0.55955 0.19269 -0.55521 0.21027 C -0.55365 0.22553 -0.54774 0.23895 -0.54444 0.25375 C -0.54132 0.26786 -0.53906 0.28221 -0.53472 0.29539 C -0.53229 0.30279 -0.53194 0.3095 -0.52865 0.31621 C -0.52326 0.34513 -0.51528 0.37312 -0.50816 0.40134 C -0.5066 0.40781 -0.50347 0.41637 -0.50104 0.42216 C -0.49965 0.42563 -0.49705 0.42817 -0.49618 0.43187 C -0.49392 0.44112 -0.48767 0.44853 -0.48542 0.45755 C -0.48507 0.45917 -0.4849 0.46102 -0.4842 0.46241 C -0.48247 0.46588 -0.47986 0.46842 -0.47813 0.47189 C -0.47656 0.47837 -0.475 0.48114 -0.47083 0.48484 C -0.46858 0.49386 -0.47118 0.486 -0.46493 0.49595 C -0.45938 0.50497 -0.45434 0.51677 -0.44688 0.52324 C -0.44097 0.53365 -0.42865 0.54892 -0.4191 0.55216 C -0.41493 0.55771 -0.41198 0.55794 -0.40694 0.56187 C -0.40139 0.56627 -0.39653 0.57113 -0.3901 0.57321 C -0.38646 0.57645 -0.38021 0.58246 -0.37569 0.58431 C -0.37205 0.58593 -0.36372 0.58755 -0.36372 0.58755 C -0.35729 0.59333 -0.35521 0.59403 -0.34792 0.59727 C -0.33559 0.6086 -0.31667 0.61045 -0.30226 0.61323 C -0.28264 0.61693 -0.26319 0.61855 -0.24323 0.6197 C -0.22604 0.62364 -0.20851 0.62225 -0.19132 0.62618 C -0.16476 0.62572 -0.13854 0.62549 -0.11181 0.62456 C -0.10278 0.62433 -0.09549 0.62132 -0.08681 0.6197 C -0.08021 0.61855 -0.06719 0.61646 -0.06719 0.61646 C -0.0599 0.60976 -0.06771 0.61577 -0.05399 0.61161 C -0.04253 0.60791 -0.0309 0.60189 -0.0191 0.59727 C 0.00069 0.5894 -0.02205 0.59842 -0.00712 0.59079 C 0.00017 0.58709 0.00955 0.58639 0.01684 0.58431 C 0.01892 0.58385 0.02101 0.58177 0.02309 0.58107 C 0.03125 0.57807 0.0401 0.57645 0.04844 0.57321 C 0.06094 0.56835 0.07292 0.56141 0.08576 0.55863 C 0.09427 0.55308 0.10417 0.55308 0.11337 0.54892 C 0.11979 0.54591 0.13785 0.53597 0.14236 0.53134 C 0.14826 0.52556 0.14514 0.52741 0.15069 0.52486 C 0.15399 0.5207 0.16267 0.51283 0.16649 0.51052 C 0.16875 0.50913 0.17344 0.50728 0.17344 0.50728 C 0.18003 0.49872 0.18802 0.49201 0.19635 0.48808 C 0.20139 0.4816 0.20729 0.47929 0.21215 0.47351 C 0.22049 0.46426 0.21094 0.47235 0.21944 0.46564 C 0.22309 0.45917 0.22465 0.45685 0.23021 0.45431 C 0.23385 0.44714 0.23906 0.44274 0.24358 0.43673 C 0.25174 0.42586 0.23993 0.43719 0.24948 0.42863 C 0.25156 0.421 0.25399 0.41545 0.2592 0.41105 C 0.26181 0.40087 0.26684 0.39532 0.27118 0.38699 C 0.27396 0.37682 0.28229 0.36548 0.28802 0.35808 C 0.29132 0.34536 0.28663 0.36109 0.29288 0.34998 C 0.29375 0.3486 0.29358 0.34651 0.29392 0.34513 C 0.29618 0.33957 0.3 0.33101 0.30382 0.32755 C 0.31042 0.31436 0.31458 0.29932 0.32066 0.28568 C 0.32344 0.27874 0.32431 0.28082 0.32674 0.27457 C 0.33021 0.26509 0.33316 0.2563 0.3375 0.24728 C 0.34062 0.24057 0.34132 0.23293 0.34479 0.22646 C 0.34826 0.21188 0.35434 0.19847 0.3592 0.18459 C 0.36024 0.18158 0.36024 0.17788 0.36163 0.1751 C 0.36302 0.17187 0.36649 0.16539 0.36649 0.16539 C 0.36875 0.15082 0.36597 0.16331 0.37118 0.15082 C 0.37535 0.14156 0.36979 0.15082 0.37344 0.14133 C 0.375 0.13786 0.3776 0.13532 0.37847 0.13162 C 0.38125 0.12028 0.38542 0.10987 0.38924 0.09946 C 0.39288 0.08975 0.39549 0.08003 0.40139 0.07217 C 0.40278 0.06592 0.40451 0.06315 0.40851 0.05944 C 0.41302 0.05042 0.41562 0.04186 0.42187 0.03377 C 0.42361 0.0259 0.42656 0.02035 0.43142 0.01596 C 0.43455 0.00416 0.44097 -0.00301 0.44583 -0.01273 C 0.44826 -0.02244 0.44514 -0.01319 0.45069 -0.02082 C 0.45174 -0.02221 0.45295 -0.02568 0.45295 -0.02568 " pathEditMode="relative" ptsTypes="fffffffffffffffffffffffff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0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332656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In questa espressione c’ è un solo errore:   trovalo.</a:t>
            </a:r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endParaRPr lang="it-IT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860444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 flipH="1">
            <a:off x="6516215" y="2564904"/>
            <a:ext cx="91437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6372200" y="249289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777777"/>
                </a:solidFill>
              </a:rPr>
              <a:t>0</a:t>
            </a:r>
            <a:endParaRPr lang="it-IT" sz="2400" dirty="0">
              <a:solidFill>
                <a:srgbClr val="777777"/>
              </a:solidFill>
            </a:endParaRPr>
          </a:p>
        </p:txBody>
      </p:sp>
    </p:spTree>
  </p:cSld>
  <p:clrMapOvr>
    <a:masterClrMapping/>
  </p:clrMapOvr>
  <p:transition spd="slow" advTm="22000"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90872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hlinkClick r:id="rId3"/>
              </a:rPr>
              <a:t>http://</a:t>
            </a:r>
            <a:r>
              <a:rPr lang="it-IT" sz="1400" b="1" dirty="0" smtClean="0">
                <a:hlinkClick r:id="rId3"/>
              </a:rPr>
              <a:t>scuole.monet.modena.it/ferraris/sitomarconi/materiali%20utili/pronto%20soccorso%20mate%201.pdf</a:t>
            </a:r>
            <a:r>
              <a:rPr lang="it-IT" sz="1400" b="1" dirty="0" smtClean="0"/>
              <a:t> </a:t>
            </a:r>
            <a:endParaRPr lang="it-IT" sz="14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27584" y="40466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Un sito per esercitarsi e imparare di piu’</a:t>
            </a:r>
            <a:endParaRPr lang="it-IT" dirty="0"/>
          </a:p>
        </p:txBody>
      </p:sp>
    </p:spTree>
  </p:cSld>
  <p:clrMapOvr>
    <a:masterClrMapping/>
  </p:clrMapOvr>
  <p:transition spd="slow" advTm="22000"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pplicazioni.me/tuttodisegni/files/2011/10/ripassare-tabell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92900"/>
            <a:ext cx="9143999" cy="57651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2339752" y="26064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RIPASSA LE TABELLINE</a:t>
            </a:r>
            <a:endParaRPr lang="it-IT" dirty="0"/>
          </a:p>
        </p:txBody>
      </p:sp>
    </p:spTree>
  </p:cSld>
  <p:clrMapOvr>
    <a:masterClrMapping/>
  </p:clrMapOvr>
  <p:transition spd="slow" advTm="22000"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260648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SAPRESTI METTERE NEI RETTANGOLI BIANCHI LE LETTERE CHE HANNO QUELLE DUE COORDINATE?</a:t>
            </a:r>
            <a:endParaRPr lang="it-IT" dirty="0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901700" y="5059363"/>
            <a:ext cx="152400" cy="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Geneva"/>
                <a:cs typeface="Arial" pitchFamily="34" charset="0"/>
              </a:rPr>
              <a:t>F</a:t>
            </a:r>
            <a:b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Geneva"/>
                <a:cs typeface="Arial" pitchFamily="34" charset="0"/>
              </a:rPr>
            </a:b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660900" y="3063763"/>
            <a:ext cx="4185761" cy="92333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eneva"/>
                <a:cs typeface="Arial" pitchFamily="34" charset="0"/>
              </a:rPr>
              <a:t>                                                      (2, 0)</a:t>
            </a:r>
            <a:b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eneva"/>
                <a:cs typeface="Arial" pitchFamily="34" charset="0"/>
              </a:rPr>
            </a:b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4660900" y="3530898"/>
            <a:ext cx="4159572" cy="92333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eneva"/>
                <a:cs typeface="Arial" pitchFamily="34" charset="0"/>
              </a:rPr>
              <a:t>                                       (-1, -2)</a:t>
            </a:r>
            <a:b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eneva"/>
                <a:cs typeface="Arial" pitchFamily="34" charset="0"/>
              </a:rPr>
            </a:b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4660900" y="3797598"/>
            <a:ext cx="4159572" cy="92333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eneva"/>
                <a:cs typeface="Arial" pitchFamily="34" charset="0"/>
              </a:rPr>
              <a:t>                        (-1, 4)</a:t>
            </a:r>
            <a:b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eneva"/>
                <a:cs typeface="Arial" pitchFamily="34" charset="0"/>
              </a:rPr>
            </a:b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4660900" y="4209473"/>
            <a:ext cx="1428596" cy="92333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eneva"/>
                <a:cs typeface="Arial" pitchFamily="34" charset="0"/>
              </a:rPr>
              <a:t>           (2, 3)</a:t>
            </a:r>
            <a:b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eneva"/>
                <a:cs typeface="Arial" pitchFamily="34" charset="0"/>
              </a:rPr>
            </a:b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660900" y="4578986"/>
            <a:ext cx="4198585" cy="938245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eneva"/>
                <a:cs typeface="Arial" pitchFamily="34" charset="0"/>
              </a:rPr>
              <a:t>                                                     (3, -1)</a:t>
            </a:r>
            <a:b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eneva"/>
                <a:cs typeface="Arial" pitchFamily="34" charset="0"/>
              </a:rPr>
            </a:b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4660900" y="4736198"/>
            <a:ext cx="2775119" cy="646331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eneva"/>
                <a:cs typeface="Arial" pitchFamily="34" charset="0"/>
              </a:rPr>
              <a:t>                                (0, 2)</a:t>
            </a:r>
            <a:b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eneva"/>
                <a:cs typeface="Arial" pitchFamily="34" charset="0"/>
              </a:rPr>
            </a:b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PUNT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908720"/>
            <a:ext cx="4498057" cy="4906973"/>
          </a:xfrm>
          <a:prstGeom prst="rect">
            <a:avLst/>
          </a:prstGeom>
          <a:noFill/>
        </p:spPr>
      </p:pic>
      <p:sp>
        <p:nvSpPr>
          <p:cNvPr id="18" name="Rettangolo 17"/>
          <p:cNvSpPr/>
          <p:nvPr/>
        </p:nvSpPr>
        <p:spPr>
          <a:xfrm>
            <a:off x="8748464" y="3140968"/>
            <a:ext cx="144016" cy="2376264"/>
          </a:xfrm>
          <a:prstGeom prst="rect">
            <a:avLst/>
          </a:prstGeom>
          <a:solidFill>
            <a:srgbClr val="064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7596336" y="3140968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6660232" y="3429000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5652120" y="3789040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860032" y="4221088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6156176" y="4653136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7524328" y="4581128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3089" name="Picture 17" descr="http://www.lucatarlazzi.com/public/018_nave_pirata_0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1412776"/>
            <a:ext cx="1206653" cy="1152128"/>
          </a:xfrm>
          <a:prstGeom prst="rect">
            <a:avLst/>
          </a:prstGeom>
          <a:noFill/>
        </p:spPr>
      </p:pic>
      <p:sp>
        <p:nvSpPr>
          <p:cNvPr id="26" name="Ovale 25"/>
          <p:cNvSpPr/>
          <p:nvPr/>
        </p:nvSpPr>
        <p:spPr>
          <a:xfrm>
            <a:off x="4067944" y="2132856"/>
            <a:ext cx="117727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5364088" y="908720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QUALI SONO LE DUE COORDINATE CHE TI PERMETTONO </a:t>
            </a:r>
            <a:r>
              <a:rPr lang="it-IT" dirty="0" err="1" smtClean="0"/>
              <a:t>DI</a:t>
            </a:r>
            <a:r>
              <a:rPr lang="it-IT" dirty="0" smtClean="0"/>
              <a:t> COLPIRE IL VELIERO NEL PUNTO ROSSO ?</a:t>
            </a:r>
          </a:p>
          <a:p>
            <a:pPr algn="ctr"/>
            <a:endParaRPr lang="it-IT" dirty="0" smtClean="0"/>
          </a:p>
          <a:p>
            <a:pPr algn="ctr"/>
            <a:r>
              <a:rPr lang="it-IT" sz="2400" b="1" dirty="0" smtClean="0"/>
              <a:t>:  (      ;      )</a:t>
            </a:r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/>
          </a:p>
        </p:txBody>
      </p:sp>
      <p:sp>
        <p:nvSpPr>
          <p:cNvPr id="28" name="Ovale 27"/>
          <p:cNvSpPr/>
          <p:nvPr/>
        </p:nvSpPr>
        <p:spPr>
          <a:xfrm>
            <a:off x="6156176" y="2492896"/>
            <a:ext cx="117727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 advTm="22000"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heEn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196752"/>
            <a:ext cx="4667250" cy="4219575"/>
          </a:xfrm>
          <a:prstGeom prst="rect">
            <a:avLst/>
          </a:prstGeom>
        </p:spPr>
      </p:pic>
    </p:spTree>
  </p:cSld>
  <p:clrMapOvr>
    <a:masterClrMapping/>
  </p:clrMapOvr>
  <p:transition spd="slow" advTm="22000"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15326_100939249943377_47384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Fumetto 3 5"/>
          <p:cNvSpPr/>
          <p:nvPr/>
        </p:nvSpPr>
        <p:spPr>
          <a:xfrm>
            <a:off x="0" y="0"/>
            <a:ext cx="2843808" cy="1772816"/>
          </a:xfrm>
          <a:prstGeom prst="wedgeEllipseCallout">
            <a:avLst>
              <a:gd name="adj1" fmla="val -41545"/>
              <a:gd name="adj2" fmla="val 112976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Ma perché “rovinare “ una così bella bambina con la MATEMATICA ?</a:t>
            </a:r>
            <a:endParaRPr lang="it-IT" dirty="0"/>
          </a:p>
        </p:txBody>
      </p:sp>
    </p:spTree>
  </p:cSld>
  <p:clrMapOvr>
    <a:masterClrMapping/>
  </p:clrMapOvr>
  <p:transition spd="slow" advClick="0" advTm="10000"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ig_ba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140968"/>
            <a:ext cx="2381250" cy="2085975"/>
          </a:xfrm>
          <a:prstGeom prst="rect">
            <a:avLst/>
          </a:prstGeom>
        </p:spPr>
      </p:pic>
      <p:pic>
        <p:nvPicPr>
          <p:cNvPr id="3" name="Immagine 2" descr="2350827953d4d174275doke1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28192" cy="1728192"/>
          </a:xfrm>
          <a:prstGeom prst="rect">
            <a:avLst/>
          </a:prstGeom>
        </p:spPr>
      </p:pic>
      <p:sp>
        <p:nvSpPr>
          <p:cNvPr id="4" name="Figura a mano libera 3"/>
          <p:cNvSpPr/>
          <p:nvPr/>
        </p:nvSpPr>
        <p:spPr>
          <a:xfrm>
            <a:off x="-108520" y="29308"/>
            <a:ext cx="4640403" cy="3631102"/>
          </a:xfrm>
          <a:custGeom>
            <a:avLst/>
            <a:gdLst>
              <a:gd name="connsiteX0" fmla="*/ 122569 w 4555300"/>
              <a:gd name="connsiteY0" fmla="*/ 102894 h 3631102"/>
              <a:gd name="connsiteX1" fmla="*/ 122569 w 4555300"/>
              <a:gd name="connsiteY1" fmla="*/ 102894 h 3631102"/>
              <a:gd name="connsiteX2" fmla="*/ 177653 w 4555300"/>
              <a:gd name="connsiteY2" fmla="*/ 14759 h 3631102"/>
              <a:gd name="connsiteX3" fmla="*/ 309856 w 4555300"/>
              <a:gd name="connsiteY3" fmla="*/ 36793 h 3631102"/>
              <a:gd name="connsiteX4" fmla="*/ 342906 w 4555300"/>
              <a:gd name="connsiteY4" fmla="*/ 58827 h 3631102"/>
              <a:gd name="connsiteX5" fmla="*/ 375957 w 4555300"/>
              <a:gd name="connsiteY5" fmla="*/ 124928 h 3631102"/>
              <a:gd name="connsiteX6" fmla="*/ 364940 w 4555300"/>
              <a:gd name="connsiteY6" fmla="*/ 157979 h 3631102"/>
              <a:gd name="connsiteX7" fmla="*/ 298839 w 4555300"/>
              <a:gd name="connsiteY7" fmla="*/ 180012 h 3631102"/>
              <a:gd name="connsiteX8" fmla="*/ 265788 w 4555300"/>
              <a:gd name="connsiteY8" fmla="*/ 202046 h 3631102"/>
              <a:gd name="connsiteX9" fmla="*/ 254771 w 4555300"/>
              <a:gd name="connsiteY9" fmla="*/ 312215 h 3631102"/>
              <a:gd name="connsiteX10" fmla="*/ 243754 w 4555300"/>
              <a:gd name="connsiteY10" fmla="*/ 400350 h 3631102"/>
              <a:gd name="connsiteX11" fmla="*/ 210704 w 4555300"/>
              <a:gd name="connsiteY11" fmla="*/ 422384 h 3631102"/>
              <a:gd name="connsiteX12" fmla="*/ 199687 w 4555300"/>
              <a:gd name="connsiteY12" fmla="*/ 455434 h 3631102"/>
              <a:gd name="connsiteX13" fmla="*/ 210704 w 4555300"/>
              <a:gd name="connsiteY13" fmla="*/ 488485 h 3631102"/>
              <a:gd name="connsiteX14" fmla="*/ 221721 w 4555300"/>
              <a:gd name="connsiteY14" fmla="*/ 576620 h 3631102"/>
              <a:gd name="connsiteX15" fmla="*/ 188670 w 4555300"/>
              <a:gd name="connsiteY15" fmla="*/ 587637 h 3631102"/>
              <a:gd name="connsiteX16" fmla="*/ 221721 w 4555300"/>
              <a:gd name="connsiteY16" fmla="*/ 631704 h 3631102"/>
              <a:gd name="connsiteX17" fmla="*/ 254771 w 4555300"/>
              <a:gd name="connsiteY17" fmla="*/ 653738 h 3631102"/>
              <a:gd name="connsiteX18" fmla="*/ 276805 w 4555300"/>
              <a:gd name="connsiteY18" fmla="*/ 719839 h 3631102"/>
              <a:gd name="connsiteX19" fmla="*/ 221721 w 4555300"/>
              <a:gd name="connsiteY19" fmla="*/ 796957 h 3631102"/>
              <a:gd name="connsiteX20" fmla="*/ 188670 w 4555300"/>
              <a:gd name="connsiteY20" fmla="*/ 818991 h 3631102"/>
              <a:gd name="connsiteX21" fmla="*/ 221721 w 4555300"/>
              <a:gd name="connsiteY21" fmla="*/ 885092 h 3631102"/>
              <a:gd name="connsiteX22" fmla="*/ 232737 w 4555300"/>
              <a:gd name="connsiteY22" fmla="*/ 918143 h 3631102"/>
              <a:gd name="connsiteX23" fmla="*/ 221721 w 4555300"/>
              <a:gd name="connsiteY23" fmla="*/ 984244 h 3631102"/>
              <a:gd name="connsiteX24" fmla="*/ 188670 w 4555300"/>
              <a:gd name="connsiteY24" fmla="*/ 1017294 h 3631102"/>
              <a:gd name="connsiteX25" fmla="*/ 177653 w 4555300"/>
              <a:gd name="connsiteY25" fmla="*/ 1050345 h 3631102"/>
              <a:gd name="connsiteX26" fmla="*/ 232737 w 4555300"/>
              <a:gd name="connsiteY26" fmla="*/ 1149497 h 3631102"/>
              <a:gd name="connsiteX27" fmla="*/ 221721 w 4555300"/>
              <a:gd name="connsiteY27" fmla="*/ 1193564 h 3631102"/>
              <a:gd name="connsiteX28" fmla="*/ 188670 w 4555300"/>
              <a:gd name="connsiteY28" fmla="*/ 1226615 h 3631102"/>
              <a:gd name="connsiteX29" fmla="*/ 254771 w 4555300"/>
              <a:gd name="connsiteY29" fmla="*/ 1248649 h 3631102"/>
              <a:gd name="connsiteX30" fmla="*/ 287822 w 4555300"/>
              <a:gd name="connsiteY30" fmla="*/ 1270682 h 3631102"/>
              <a:gd name="connsiteX31" fmla="*/ 265788 w 4555300"/>
              <a:gd name="connsiteY31" fmla="*/ 1358817 h 3631102"/>
              <a:gd name="connsiteX32" fmla="*/ 199687 w 4555300"/>
              <a:gd name="connsiteY32" fmla="*/ 1380851 h 3631102"/>
              <a:gd name="connsiteX33" fmla="*/ 177653 w 4555300"/>
              <a:gd name="connsiteY33" fmla="*/ 1413902 h 3631102"/>
              <a:gd name="connsiteX34" fmla="*/ 210704 w 4555300"/>
              <a:gd name="connsiteY34" fmla="*/ 1435935 h 3631102"/>
              <a:gd name="connsiteX35" fmla="*/ 254771 w 4555300"/>
              <a:gd name="connsiteY35" fmla="*/ 1491020 h 3631102"/>
              <a:gd name="connsiteX36" fmla="*/ 243754 w 4555300"/>
              <a:gd name="connsiteY36" fmla="*/ 1590172 h 3631102"/>
              <a:gd name="connsiteX37" fmla="*/ 232737 w 4555300"/>
              <a:gd name="connsiteY37" fmla="*/ 1557121 h 3631102"/>
              <a:gd name="connsiteX38" fmla="*/ 342906 w 4555300"/>
              <a:gd name="connsiteY38" fmla="*/ 1568138 h 3631102"/>
              <a:gd name="connsiteX39" fmla="*/ 409007 w 4555300"/>
              <a:gd name="connsiteY39" fmla="*/ 1590172 h 3631102"/>
              <a:gd name="connsiteX40" fmla="*/ 442058 w 4555300"/>
              <a:gd name="connsiteY40" fmla="*/ 1612205 h 3631102"/>
              <a:gd name="connsiteX41" fmla="*/ 508159 w 4555300"/>
              <a:gd name="connsiteY41" fmla="*/ 1634239 h 3631102"/>
              <a:gd name="connsiteX42" fmla="*/ 662395 w 4555300"/>
              <a:gd name="connsiteY42" fmla="*/ 1634239 h 3631102"/>
              <a:gd name="connsiteX43" fmla="*/ 728497 w 4555300"/>
              <a:gd name="connsiteY43" fmla="*/ 1656273 h 3631102"/>
              <a:gd name="connsiteX44" fmla="*/ 761547 w 4555300"/>
              <a:gd name="connsiteY44" fmla="*/ 1667290 h 3631102"/>
              <a:gd name="connsiteX45" fmla="*/ 783581 w 4555300"/>
              <a:gd name="connsiteY45" fmla="*/ 1700340 h 3631102"/>
              <a:gd name="connsiteX46" fmla="*/ 816631 w 4555300"/>
              <a:gd name="connsiteY46" fmla="*/ 1689323 h 3631102"/>
              <a:gd name="connsiteX47" fmla="*/ 1092053 w 4555300"/>
              <a:gd name="connsiteY47" fmla="*/ 1700340 h 3631102"/>
              <a:gd name="connsiteX48" fmla="*/ 1136121 w 4555300"/>
              <a:gd name="connsiteY48" fmla="*/ 1711357 h 3631102"/>
              <a:gd name="connsiteX49" fmla="*/ 1158154 w 4555300"/>
              <a:gd name="connsiteY49" fmla="*/ 1678306 h 3631102"/>
              <a:gd name="connsiteX50" fmla="*/ 1224256 w 4555300"/>
              <a:gd name="connsiteY50" fmla="*/ 1645256 h 3631102"/>
              <a:gd name="connsiteX51" fmla="*/ 1356458 w 4555300"/>
              <a:gd name="connsiteY51" fmla="*/ 1656273 h 3631102"/>
              <a:gd name="connsiteX52" fmla="*/ 1367475 w 4555300"/>
              <a:gd name="connsiteY52" fmla="*/ 1601188 h 3631102"/>
              <a:gd name="connsiteX53" fmla="*/ 1400525 w 4555300"/>
              <a:gd name="connsiteY53" fmla="*/ 1590172 h 3631102"/>
              <a:gd name="connsiteX54" fmla="*/ 1609846 w 4555300"/>
              <a:gd name="connsiteY54" fmla="*/ 1601188 h 3631102"/>
              <a:gd name="connsiteX55" fmla="*/ 1631880 w 4555300"/>
              <a:gd name="connsiteY55" fmla="*/ 1634239 h 3631102"/>
              <a:gd name="connsiteX56" fmla="*/ 1642897 w 4555300"/>
              <a:gd name="connsiteY56" fmla="*/ 1601188 h 3631102"/>
              <a:gd name="connsiteX57" fmla="*/ 1653913 w 4555300"/>
              <a:gd name="connsiteY57" fmla="*/ 1557121 h 3631102"/>
              <a:gd name="connsiteX58" fmla="*/ 1720015 w 4555300"/>
              <a:gd name="connsiteY58" fmla="*/ 1524070 h 3631102"/>
              <a:gd name="connsiteX59" fmla="*/ 1753065 w 4555300"/>
              <a:gd name="connsiteY59" fmla="*/ 1535087 h 3631102"/>
              <a:gd name="connsiteX60" fmla="*/ 1686964 w 4555300"/>
              <a:gd name="connsiteY60" fmla="*/ 1491020 h 3631102"/>
              <a:gd name="connsiteX61" fmla="*/ 1664930 w 4555300"/>
              <a:gd name="connsiteY61" fmla="*/ 1457969 h 3631102"/>
              <a:gd name="connsiteX62" fmla="*/ 1631880 w 4555300"/>
              <a:gd name="connsiteY62" fmla="*/ 1424919 h 3631102"/>
              <a:gd name="connsiteX63" fmla="*/ 1620863 w 4555300"/>
              <a:gd name="connsiteY63" fmla="*/ 1391868 h 3631102"/>
              <a:gd name="connsiteX64" fmla="*/ 1664930 w 4555300"/>
              <a:gd name="connsiteY64" fmla="*/ 1325767 h 3631102"/>
              <a:gd name="connsiteX65" fmla="*/ 1731031 w 4555300"/>
              <a:gd name="connsiteY65" fmla="*/ 1303733 h 3631102"/>
              <a:gd name="connsiteX66" fmla="*/ 1742048 w 4555300"/>
              <a:gd name="connsiteY66" fmla="*/ 1281699 h 3631102"/>
              <a:gd name="connsiteX67" fmla="*/ 1731031 w 4555300"/>
              <a:gd name="connsiteY67" fmla="*/ 1248649 h 3631102"/>
              <a:gd name="connsiteX68" fmla="*/ 1708998 w 4555300"/>
              <a:gd name="connsiteY68" fmla="*/ 1215598 h 3631102"/>
              <a:gd name="connsiteX69" fmla="*/ 1753065 w 4555300"/>
              <a:gd name="connsiteY69" fmla="*/ 1050345 h 3631102"/>
              <a:gd name="connsiteX70" fmla="*/ 1797133 w 4555300"/>
              <a:gd name="connsiteY70" fmla="*/ 1061362 h 3631102"/>
              <a:gd name="connsiteX71" fmla="*/ 1764082 w 4555300"/>
              <a:gd name="connsiteY71" fmla="*/ 1050345 h 3631102"/>
              <a:gd name="connsiteX72" fmla="*/ 1742048 w 4555300"/>
              <a:gd name="connsiteY72" fmla="*/ 1017294 h 3631102"/>
              <a:gd name="connsiteX73" fmla="*/ 1720015 w 4555300"/>
              <a:gd name="connsiteY73" fmla="*/ 951193 h 3631102"/>
              <a:gd name="connsiteX74" fmla="*/ 1731031 w 4555300"/>
              <a:gd name="connsiteY74" fmla="*/ 852041 h 3631102"/>
              <a:gd name="connsiteX75" fmla="*/ 1753065 w 4555300"/>
              <a:gd name="connsiteY75" fmla="*/ 818991 h 3631102"/>
              <a:gd name="connsiteX76" fmla="*/ 1786116 w 4555300"/>
              <a:gd name="connsiteY76" fmla="*/ 830008 h 3631102"/>
              <a:gd name="connsiteX77" fmla="*/ 1731031 w 4555300"/>
              <a:gd name="connsiteY77" fmla="*/ 818991 h 3631102"/>
              <a:gd name="connsiteX78" fmla="*/ 1708998 w 4555300"/>
              <a:gd name="connsiteY78" fmla="*/ 785940 h 3631102"/>
              <a:gd name="connsiteX79" fmla="*/ 1686964 w 4555300"/>
              <a:gd name="connsiteY79" fmla="*/ 697805 h 3631102"/>
              <a:gd name="connsiteX80" fmla="*/ 1697981 w 4555300"/>
              <a:gd name="connsiteY80" fmla="*/ 620687 h 3631102"/>
              <a:gd name="connsiteX81" fmla="*/ 1664930 w 4555300"/>
              <a:gd name="connsiteY81" fmla="*/ 642721 h 3631102"/>
              <a:gd name="connsiteX82" fmla="*/ 1631880 w 4555300"/>
              <a:gd name="connsiteY82" fmla="*/ 598653 h 3631102"/>
              <a:gd name="connsiteX83" fmla="*/ 1609846 w 4555300"/>
              <a:gd name="connsiteY83" fmla="*/ 554586 h 3631102"/>
              <a:gd name="connsiteX84" fmla="*/ 1587812 w 4555300"/>
              <a:gd name="connsiteY84" fmla="*/ 521535 h 3631102"/>
              <a:gd name="connsiteX85" fmla="*/ 1598829 w 4555300"/>
              <a:gd name="connsiteY85" fmla="*/ 433400 h 3631102"/>
              <a:gd name="connsiteX86" fmla="*/ 1631880 w 4555300"/>
              <a:gd name="connsiteY86" fmla="*/ 444417 h 3631102"/>
              <a:gd name="connsiteX87" fmla="*/ 1642897 w 4555300"/>
              <a:gd name="connsiteY87" fmla="*/ 378316 h 3631102"/>
              <a:gd name="connsiteX88" fmla="*/ 1653913 w 4555300"/>
              <a:gd name="connsiteY88" fmla="*/ 334249 h 3631102"/>
              <a:gd name="connsiteX89" fmla="*/ 1720015 w 4555300"/>
              <a:gd name="connsiteY89" fmla="*/ 301198 h 3631102"/>
              <a:gd name="connsiteX90" fmla="*/ 1775099 w 4555300"/>
              <a:gd name="connsiteY90" fmla="*/ 312215 h 3631102"/>
              <a:gd name="connsiteX91" fmla="*/ 1797133 w 4555300"/>
              <a:gd name="connsiteY91" fmla="*/ 312215 h 3631102"/>
              <a:gd name="connsiteX92" fmla="*/ 1808150 w 4555300"/>
              <a:gd name="connsiteY92" fmla="*/ 213063 h 3631102"/>
              <a:gd name="connsiteX93" fmla="*/ 1885268 w 4555300"/>
              <a:gd name="connsiteY93" fmla="*/ 246114 h 3631102"/>
              <a:gd name="connsiteX94" fmla="*/ 1896284 w 4555300"/>
              <a:gd name="connsiteY94" fmla="*/ 191029 h 3631102"/>
              <a:gd name="connsiteX95" fmla="*/ 2083571 w 4555300"/>
              <a:gd name="connsiteY95" fmla="*/ 180012 h 3631102"/>
              <a:gd name="connsiteX96" fmla="*/ 2116622 w 4555300"/>
              <a:gd name="connsiteY96" fmla="*/ 202046 h 3631102"/>
              <a:gd name="connsiteX97" fmla="*/ 2149672 w 4555300"/>
              <a:gd name="connsiteY97" fmla="*/ 268147 h 3631102"/>
              <a:gd name="connsiteX98" fmla="*/ 2138656 w 4555300"/>
              <a:gd name="connsiteY98" fmla="*/ 345265 h 3631102"/>
              <a:gd name="connsiteX99" fmla="*/ 2226790 w 4555300"/>
              <a:gd name="connsiteY99" fmla="*/ 378316 h 3631102"/>
              <a:gd name="connsiteX100" fmla="*/ 2303909 w 4555300"/>
              <a:gd name="connsiteY100" fmla="*/ 433400 h 3631102"/>
              <a:gd name="connsiteX101" fmla="*/ 2381027 w 4555300"/>
              <a:gd name="connsiteY101" fmla="*/ 521535 h 3631102"/>
              <a:gd name="connsiteX102" fmla="*/ 2370010 w 4555300"/>
              <a:gd name="connsiteY102" fmla="*/ 620687 h 3631102"/>
              <a:gd name="connsiteX103" fmla="*/ 2336959 w 4555300"/>
              <a:gd name="connsiteY103" fmla="*/ 642721 h 3631102"/>
              <a:gd name="connsiteX104" fmla="*/ 2259841 w 4555300"/>
              <a:gd name="connsiteY104" fmla="*/ 675772 h 3631102"/>
              <a:gd name="connsiteX105" fmla="*/ 2270858 w 4555300"/>
              <a:gd name="connsiteY105" fmla="*/ 719839 h 3631102"/>
              <a:gd name="connsiteX106" fmla="*/ 2292892 w 4555300"/>
              <a:gd name="connsiteY106" fmla="*/ 752890 h 3631102"/>
              <a:gd name="connsiteX107" fmla="*/ 2303909 w 4555300"/>
              <a:gd name="connsiteY107" fmla="*/ 785940 h 3631102"/>
              <a:gd name="connsiteX108" fmla="*/ 2292892 w 4555300"/>
              <a:gd name="connsiteY108" fmla="*/ 962210 h 3631102"/>
              <a:gd name="connsiteX109" fmla="*/ 2270858 w 4555300"/>
              <a:gd name="connsiteY109" fmla="*/ 995261 h 3631102"/>
              <a:gd name="connsiteX110" fmla="*/ 2237807 w 4555300"/>
              <a:gd name="connsiteY110" fmla="*/ 1039328 h 3631102"/>
              <a:gd name="connsiteX111" fmla="*/ 2138656 w 4555300"/>
              <a:gd name="connsiteY111" fmla="*/ 1072379 h 3631102"/>
              <a:gd name="connsiteX112" fmla="*/ 2204757 w 4555300"/>
              <a:gd name="connsiteY112" fmla="*/ 1083396 h 3631102"/>
              <a:gd name="connsiteX113" fmla="*/ 2248824 w 4555300"/>
              <a:gd name="connsiteY113" fmla="*/ 1116446 h 3631102"/>
              <a:gd name="connsiteX114" fmla="*/ 2281875 w 4555300"/>
              <a:gd name="connsiteY114" fmla="*/ 1138480 h 3631102"/>
              <a:gd name="connsiteX115" fmla="*/ 2336959 w 4555300"/>
              <a:gd name="connsiteY115" fmla="*/ 1248649 h 3631102"/>
              <a:gd name="connsiteX116" fmla="*/ 2325942 w 4555300"/>
              <a:gd name="connsiteY116" fmla="*/ 1314750 h 3631102"/>
              <a:gd name="connsiteX117" fmla="*/ 2292892 w 4555300"/>
              <a:gd name="connsiteY117" fmla="*/ 1347800 h 3631102"/>
              <a:gd name="connsiteX118" fmla="*/ 2215774 w 4555300"/>
              <a:gd name="connsiteY118" fmla="*/ 1391868 h 3631102"/>
              <a:gd name="connsiteX119" fmla="*/ 2270858 w 4555300"/>
              <a:gd name="connsiteY119" fmla="*/ 1457969 h 3631102"/>
              <a:gd name="connsiteX120" fmla="*/ 2259841 w 4555300"/>
              <a:gd name="connsiteY120" fmla="*/ 1513053 h 3631102"/>
              <a:gd name="connsiteX121" fmla="*/ 2248824 w 4555300"/>
              <a:gd name="connsiteY121" fmla="*/ 1546104 h 3631102"/>
              <a:gd name="connsiteX122" fmla="*/ 2215774 w 4555300"/>
              <a:gd name="connsiteY122" fmla="*/ 1557121 h 3631102"/>
              <a:gd name="connsiteX123" fmla="*/ 2292892 w 4555300"/>
              <a:gd name="connsiteY123" fmla="*/ 1546104 h 3631102"/>
              <a:gd name="connsiteX124" fmla="*/ 2502212 w 4555300"/>
              <a:gd name="connsiteY124" fmla="*/ 1557121 h 3631102"/>
              <a:gd name="connsiteX125" fmla="*/ 2546280 w 4555300"/>
              <a:gd name="connsiteY125" fmla="*/ 1579155 h 3631102"/>
              <a:gd name="connsiteX126" fmla="*/ 2612381 w 4555300"/>
              <a:gd name="connsiteY126" fmla="*/ 1612205 h 3631102"/>
              <a:gd name="connsiteX127" fmla="*/ 2612381 w 4555300"/>
              <a:gd name="connsiteY127" fmla="*/ 1678306 h 3631102"/>
              <a:gd name="connsiteX128" fmla="*/ 2568313 w 4555300"/>
              <a:gd name="connsiteY128" fmla="*/ 1689323 h 3631102"/>
              <a:gd name="connsiteX129" fmla="*/ 2535263 w 4555300"/>
              <a:gd name="connsiteY129" fmla="*/ 1700340 h 3631102"/>
              <a:gd name="connsiteX130" fmla="*/ 2590347 w 4555300"/>
              <a:gd name="connsiteY130" fmla="*/ 1689323 h 3631102"/>
              <a:gd name="connsiteX131" fmla="*/ 2689499 w 4555300"/>
              <a:gd name="connsiteY131" fmla="*/ 1744408 h 3631102"/>
              <a:gd name="connsiteX132" fmla="*/ 2744583 w 4555300"/>
              <a:gd name="connsiteY132" fmla="*/ 1865593 h 3631102"/>
              <a:gd name="connsiteX133" fmla="*/ 2711533 w 4555300"/>
              <a:gd name="connsiteY133" fmla="*/ 1887627 h 3631102"/>
              <a:gd name="connsiteX134" fmla="*/ 2645431 w 4555300"/>
              <a:gd name="connsiteY134" fmla="*/ 1909661 h 3631102"/>
              <a:gd name="connsiteX135" fmla="*/ 2612381 w 4555300"/>
              <a:gd name="connsiteY135" fmla="*/ 1898644 h 3631102"/>
              <a:gd name="connsiteX136" fmla="*/ 2656448 w 4555300"/>
              <a:gd name="connsiteY136" fmla="*/ 1887627 h 3631102"/>
              <a:gd name="connsiteX137" fmla="*/ 2810684 w 4555300"/>
              <a:gd name="connsiteY137" fmla="*/ 1909661 h 3631102"/>
              <a:gd name="connsiteX138" fmla="*/ 2854752 w 4555300"/>
              <a:gd name="connsiteY138" fmla="*/ 1942711 h 3631102"/>
              <a:gd name="connsiteX139" fmla="*/ 2909836 w 4555300"/>
              <a:gd name="connsiteY139" fmla="*/ 1953728 h 3631102"/>
              <a:gd name="connsiteX140" fmla="*/ 2931870 w 4555300"/>
              <a:gd name="connsiteY140" fmla="*/ 1986779 h 3631102"/>
              <a:gd name="connsiteX141" fmla="*/ 2975937 w 4555300"/>
              <a:gd name="connsiteY141" fmla="*/ 2008812 h 3631102"/>
              <a:gd name="connsiteX142" fmla="*/ 2997971 w 4555300"/>
              <a:gd name="connsiteY142" fmla="*/ 2074914 h 3631102"/>
              <a:gd name="connsiteX143" fmla="*/ 2964921 w 4555300"/>
              <a:gd name="connsiteY143" fmla="*/ 2185082 h 3631102"/>
              <a:gd name="connsiteX144" fmla="*/ 2865769 w 4555300"/>
              <a:gd name="connsiteY144" fmla="*/ 2240167 h 3631102"/>
              <a:gd name="connsiteX145" fmla="*/ 2832718 w 4555300"/>
              <a:gd name="connsiteY145" fmla="*/ 2229150 h 3631102"/>
              <a:gd name="connsiteX146" fmla="*/ 2887803 w 4555300"/>
              <a:gd name="connsiteY146" fmla="*/ 2174065 h 3631102"/>
              <a:gd name="connsiteX147" fmla="*/ 3086106 w 4555300"/>
              <a:gd name="connsiteY147" fmla="*/ 2207116 h 3631102"/>
              <a:gd name="connsiteX148" fmla="*/ 3141190 w 4555300"/>
              <a:gd name="connsiteY148" fmla="*/ 2273217 h 3631102"/>
              <a:gd name="connsiteX149" fmla="*/ 3174241 w 4555300"/>
              <a:gd name="connsiteY149" fmla="*/ 2295251 h 3631102"/>
              <a:gd name="connsiteX150" fmla="*/ 3196275 w 4555300"/>
              <a:gd name="connsiteY150" fmla="*/ 2361352 h 3631102"/>
              <a:gd name="connsiteX151" fmla="*/ 3185258 w 4555300"/>
              <a:gd name="connsiteY151" fmla="*/ 2449487 h 3631102"/>
              <a:gd name="connsiteX152" fmla="*/ 3218309 w 4555300"/>
              <a:gd name="connsiteY152" fmla="*/ 2438470 h 3631102"/>
              <a:gd name="connsiteX153" fmla="*/ 3372545 w 4555300"/>
              <a:gd name="connsiteY153" fmla="*/ 2449487 h 3631102"/>
              <a:gd name="connsiteX154" fmla="*/ 3438646 w 4555300"/>
              <a:gd name="connsiteY154" fmla="*/ 2493555 h 3631102"/>
              <a:gd name="connsiteX155" fmla="*/ 3537798 w 4555300"/>
              <a:gd name="connsiteY155" fmla="*/ 2559656 h 3631102"/>
              <a:gd name="connsiteX156" fmla="*/ 3581865 w 4555300"/>
              <a:gd name="connsiteY156" fmla="*/ 2548639 h 3631102"/>
              <a:gd name="connsiteX157" fmla="*/ 3614916 w 4555300"/>
              <a:gd name="connsiteY157" fmla="*/ 2526605 h 3631102"/>
              <a:gd name="connsiteX158" fmla="*/ 3714068 w 4555300"/>
              <a:gd name="connsiteY158" fmla="*/ 2537622 h 3631102"/>
              <a:gd name="connsiteX159" fmla="*/ 3747118 w 4555300"/>
              <a:gd name="connsiteY159" fmla="*/ 2581690 h 3631102"/>
              <a:gd name="connsiteX160" fmla="*/ 3769152 w 4555300"/>
              <a:gd name="connsiteY160" fmla="*/ 2625757 h 3631102"/>
              <a:gd name="connsiteX161" fmla="*/ 3791186 w 4555300"/>
              <a:gd name="connsiteY161" fmla="*/ 2658808 h 3631102"/>
              <a:gd name="connsiteX162" fmla="*/ 3824236 w 4555300"/>
              <a:gd name="connsiteY162" fmla="*/ 2636774 h 3631102"/>
              <a:gd name="connsiteX163" fmla="*/ 4077624 w 4555300"/>
              <a:gd name="connsiteY163" fmla="*/ 2680841 h 3631102"/>
              <a:gd name="connsiteX164" fmla="*/ 4099658 w 4555300"/>
              <a:gd name="connsiteY164" fmla="*/ 2713892 h 3631102"/>
              <a:gd name="connsiteX165" fmla="*/ 4176776 w 4555300"/>
              <a:gd name="connsiteY165" fmla="*/ 2713892 h 3631102"/>
              <a:gd name="connsiteX166" fmla="*/ 4231860 w 4555300"/>
              <a:gd name="connsiteY166" fmla="*/ 2724909 h 3631102"/>
              <a:gd name="connsiteX167" fmla="*/ 4308978 w 4555300"/>
              <a:gd name="connsiteY167" fmla="*/ 2791010 h 3631102"/>
              <a:gd name="connsiteX168" fmla="*/ 4386097 w 4555300"/>
              <a:gd name="connsiteY168" fmla="*/ 2868128 h 3631102"/>
              <a:gd name="connsiteX169" fmla="*/ 4331012 w 4555300"/>
              <a:gd name="connsiteY169" fmla="*/ 2890162 h 3631102"/>
              <a:gd name="connsiteX170" fmla="*/ 4364063 w 4555300"/>
              <a:gd name="connsiteY170" fmla="*/ 2901179 h 3631102"/>
              <a:gd name="connsiteX171" fmla="*/ 4419147 w 4555300"/>
              <a:gd name="connsiteY171" fmla="*/ 2934229 h 3631102"/>
              <a:gd name="connsiteX172" fmla="*/ 4452198 w 4555300"/>
              <a:gd name="connsiteY172" fmla="*/ 2978297 h 3631102"/>
              <a:gd name="connsiteX173" fmla="*/ 4474231 w 4555300"/>
              <a:gd name="connsiteY173" fmla="*/ 3011347 h 3631102"/>
              <a:gd name="connsiteX174" fmla="*/ 4441181 w 4555300"/>
              <a:gd name="connsiteY174" fmla="*/ 3033381 h 3631102"/>
              <a:gd name="connsiteX175" fmla="*/ 4419147 w 4555300"/>
              <a:gd name="connsiteY175" fmla="*/ 3088465 h 3631102"/>
              <a:gd name="connsiteX176" fmla="*/ 4430164 w 4555300"/>
              <a:gd name="connsiteY176" fmla="*/ 3143550 h 3631102"/>
              <a:gd name="connsiteX177" fmla="*/ 4419147 w 4555300"/>
              <a:gd name="connsiteY177" fmla="*/ 3231685 h 3631102"/>
              <a:gd name="connsiteX178" fmla="*/ 4430164 w 4555300"/>
              <a:gd name="connsiteY178" fmla="*/ 3308803 h 3631102"/>
              <a:gd name="connsiteX179" fmla="*/ 4485248 w 4555300"/>
              <a:gd name="connsiteY179" fmla="*/ 3352870 h 3631102"/>
              <a:gd name="connsiteX180" fmla="*/ 4518299 w 4555300"/>
              <a:gd name="connsiteY180" fmla="*/ 3374904 h 3631102"/>
              <a:gd name="connsiteX181" fmla="*/ 4507282 w 4555300"/>
              <a:gd name="connsiteY181" fmla="*/ 3441005 h 3631102"/>
              <a:gd name="connsiteX182" fmla="*/ 4441181 w 4555300"/>
              <a:gd name="connsiteY182" fmla="*/ 3429988 h 3631102"/>
              <a:gd name="connsiteX183" fmla="*/ 4496265 w 4555300"/>
              <a:gd name="connsiteY183" fmla="*/ 3507106 h 3631102"/>
              <a:gd name="connsiteX184" fmla="*/ 4529316 w 4555300"/>
              <a:gd name="connsiteY184" fmla="*/ 3540157 h 3631102"/>
              <a:gd name="connsiteX185" fmla="*/ 4386097 w 4555300"/>
              <a:gd name="connsiteY185" fmla="*/ 3573208 h 3631102"/>
              <a:gd name="connsiteX186" fmla="*/ 4353046 w 4555300"/>
              <a:gd name="connsiteY186" fmla="*/ 3551174 h 3631102"/>
              <a:gd name="connsiteX187" fmla="*/ 4319995 w 4555300"/>
              <a:gd name="connsiteY187" fmla="*/ 3518123 h 3631102"/>
              <a:gd name="connsiteX188" fmla="*/ 4286945 w 4555300"/>
              <a:gd name="connsiteY188" fmla="*/ 3507106 h 3631102"/>
              <a:gd name="connsiteX189" fmla="*/ 4143725 w 4555300"/>
              <a:gd name="connsiteY189" fmla="*/ 3474056 h 3631102"/>
              <a:gd name="connsiteX190" fmla="*/ 4121692 w 4555300"/>
              <a:gd name="connsiteY190" fmla="*/ 3441005 h 3631102"/>
              <a:gd name="connsiteX191" fmla="*/ 4110675 w 4555300"/>
              <a:gd name="connsiteY191" fmla="*/ 3407955 h 3631102"/>
              <a:gd name="connsiteX192" fmla="*/ 4132709 w 4555300"/>
              <a:gd name="connsiteY192" fmla="*/ 3441005 h 3631102"/>
              <a:gd name="connsiteX193" fmla="*/ 4121692 w 4555300"/>
              <a:gd name="connsiteY193" fmla="*/ 3474056 h 3631102"/>
              <a:gd name="connsiteX194" fmla="*/ 4077624 w 4555300"/>
              <a:gd name="connsiteY194" fmla="*/ 3485073 h 3631102"/>
              <a:gd name="connsiteX195" fmla="*/ 3912371 w 4555300"/>
              <a:gd name="connsiteY195" fmla="*/ 3452022 h 3631102"/>
              <a:gd name="connsiteX196" fmla="*/ 3857287 w 4555300"/>
              <a:gd name="connsiteY196" fmla="*/ 3429988 h 3631102"/>
              <a:gd name="connsiteX197" fmla="*/ 3813219 w 4555300"/>
              <a:gd name="connsiteY197" fmla="*/ 3396938 h 3631102"/>
              <a:gd name="connsiteX198" fmla="*/ 3780169 w 4555300"/>
              <a:gd name="connsiteY198" fmla="*/ 3374904 h 3631102"/>
              <a:gd name="connsiteX199" fmla="*/ 3758135 w 4555300"/>
              <a:gd name="connsiteY199" fmla="*/ 3319820 h 3631102"/>
              <a:gd name="connsiteX200" fmla="*/ 3736101 w 4555300"/>
              <a:gd name="connsiteY200" fmla="*/ 3286769 h 3631102"/>
              <a:gd name="connsiteX201" fmla="*/ 3747118 w 4555300"/>
              <a:gd name="connsiteY201" fmla="*/ 3143550 h 3631102"/>
              <a:gd name="connsiteX202" fmla="*/ 3769152 w 4555300"/>
              <a:gd name="connsiteY202" fmla="*/ 3187617 h 3631102"/>
              <a:gd name="connsiteX203" fmla="*/ 3736101 w 4555300"/>
              <a:gd name="connsiteY203" fmla="*/ 3198634 h 3631102"/>
              <a:gd name="connsiteX204" fmla="*/ 3581865 w 4555300"/>
              <a:gd name="connsiteY204" fmla="*/ 3187617 h 3631102"/>
              <a:gd name="connsiteX205" fmla="*/ 3526781 w 4555300"/>
              <a:gd name="connsiteY205" fmla="*/ 3154567 h 3631102"/>
              <a:gd name="connsiteX206" fmla="*/ 3493730 w 4555300"/>
              <a:gd name="connsiteY206" fmla="*/ 3143550 h 3631102"/>
              <a:gd name="connsiteX207" fmla="*/ 3460680 w 4555300"/>
              <a:gd name="connsiteY207" fmla="*/ 3099482 h 3631102"/>
              <a:gd name="connsiteX208" fmla="*/ 3460680 w 4555300"/>
              <a:gd name="connsiteY208" fmla="*/ 2857111 h 3631102"/>
              <a:gd name="connsiteX209" fmla="*/ 3493730 w 4555300"/>
              <a:gd name="connsiteY209" fmla="*/ 2835078 h 3631102"/>
              <a:gd name="connsiteX210" fmla="*/ 3482713 w 4555300"/>
              <a:gd name="connsiteY210" fmla="*/ 2890162 h 3631102"/>
              <a:gd name="connsiteX211" fmla="*/ 3427629 w 4555300"/>
              <a:gd name="connsiteY211" fmla="*/ 2879145 h 3631102"/>
              <a:gd name="connsiteX212" fmla="*/ 3317460 w 4555300"/>
              <a:gd name="connsiteY212" fmla="*/ 2724909 h 3631102"/>
              <a:gd name="connsiteX213" fmla="*/ 2953904 w 4555300"/>
              <a:gd name="connsiteY213" fmla="*/ 2636774 h 3631102"/>
              <a:gd name="connsiteX214" fmla="*/ 2777634 w 4555300"/>
              <a:gd name="connsiteY214" fmla="*/ 2570673 h 3631102"/>
              <a:gd name="connsiteX215" fmla="*/ 2700516 w 4555300"/>
              <a:gd name="connsiteY215" fmla="*/ 2526605 h 3631102"/>
              <a:gd name="connsiteX216" fmla="*/ 2689499 w 4555300"/>
              <a:gd name="connsiteY216" fmla="*/ 2493555 h 3631102"/>
              <a:gd name="connsiteX217" fmla="*/ 2623398 w 4555300"/>
              <a:gd name="connsiteY217" fmla="*/ 2537622 h 3631102"/>
              <a:gd name="connsiteX218" fmla="*/ 2601364 w 4555300"/>
              <a:gd name="connsiteY218" fmla="*/ 2570673 h 3631102"/>
              <a:gd name="connsiteX219" fmla="*/ 2502212 w 4555300"/>
              <a:gd name="connsiteY219" fmla="*/ 2625757 h 3631102"/>
              <a:gd name="connsiteX220" fmla="*/ 2381027 w 4555300"/>
              <a:gd name="connsiteY220" fmla="*/ 2603723 h 3631102"/>
              <a:gd name="connsiteX221" fmla="*/ 2370010 w 4555300"/>
              <a:gd name="connsiteY221" fmla="*/ 2548639 h 3631102"/>
              <a:gd name="connsiteX222" fmla="*/ 2347976 w 4555300"/>
              <a:gd name="connsiteY222" fmla="*/ 2515588 h 3631102"/>
              <a:gd name="connsiteX223" fmla="*/ 2292892 w 4555300"/>
              <a:gd name="connsiteY223" fmla="*/ 2526605 h 3631102"/>
              <a:gd name="connsiteX224" fmla="*/ 2259841 w 4555300"/>
              <a:gd name="connsiteY224" fmla="*/ 2548639 h 3631102"/>
              <a:gd name="connsiteX225" fmla="*/ 2193740 w 4555300"/>
              <a:gd name="connsiteY225" fmla="*/ 2570673 h 3631102"/>
              <a:gd name="connsiteX226" fmla="*/ 2017470 w 4555300"/>
              <a:gd name="connsiteY226" fmla="*/ 2559656 h 3631102"/>
              <a:gd name="connsiteX227" fmla="*/ 1940352 w 4555300"/>
              <a:gd name="connsiteY227" fmla="*/ 2515588 h 3631102"/>
              <a:gd name="connsiteX228" fmla="*/ 1874251 w 4555300"/>
              <a:gd name="connsiteY228" fmla="*/ 2471521 h 3631102"/>
              <a:gd name="connsiteX229" fmla="*/ 1819166 w 4555300"/>
              <a:gd name="connsiteY229" fmla="*/ 2427453 h 3631102"/>
              <a:gd name="connsiteX230" fmla="*/ 1764082 w 4555300"/>
              <a:gd name="connsiteY230" fmla="*/ 2405420 h 3631102"/>
              <a:gd name="connsiteX231" fmla="*/ 1708998 w 4555300"/>
              <a:gd name="connsiteY231" fmla="*/ 2361352 h 3631102"/>
              <a:gd name="connsiteX232" fmla="*/ 1686964 w 4555300"/>
              <a:gd name="connsiteY232" fmla="*/ 2295251 h 3631102"/>
              <a:gd name="connsiteX233" fmla="*/ 1642897 w 4555300"/>
              <a:gd name="connsiteY233" fmla="*/ 2339319 h 3631102"/>
              <a:gd name="connsiteX234" fmla="*/ 1598829 w 4555300"/>
              <a:gd name="connsiteY234" fmla="*/ 2350335 h 3631102"/>
              <a:gd name="connsiteX235" fmla="*/ 1532728 w 4555300"/>
              <a:gd name="connsiteY235" fmla="*/ 2372369 h 3631102"/>
              <a:gd name="connsiteX236" fmla="*/ 1411542 w 4555300"/>
              <a:gd name="connsiteY236" fmla="*/ 2361352 h 3631102"/>
              <a:gd name="connsiteX237" fmla="*/ 1334424 w 4555300"/>
              <a:gd name="connsiteY237" fmla="*/ 2317285 h 3631102"/>
              <a:gd name="connsiteX238" fmla="*/ 1301374 w 4555300"/>
              <a:gd name="connsiteY238" fmla="*/ 2262200 h 3631102"/>
              <a:gd name="connsiteX239" fmla="*/ 1279340 w 4555300"/>
              <a:gd name="connsiteY239" fmla="*/ 2229150 h 3631102"/>
              <a:gd name="connsiteX240" fmla="*/ 1290357 w 4555300"/>
              <a:gd name="connsiteY240" fmla="*/ 2185082 h 3631102"/>
              <a:gd name="connsiteX241" fmla="*/ 1279340 w 4555300"/>
              <a:gd name="connsiteY241" fmla="*/ 2240167 h 3631102"/>
              <a:gd name="connsiteX242" fmla="*/ 1158154 w 4555300"/>
              <a:gd name="connsiteY242" fmla="*/ 2284234 h 3631102"/>
              <a:gd name="connsiteX243" fmla="*/ 860699 w 4555300"/>
              <a:gd name="connsiteY243" fmla="*/ 2240167 h 3631102"/>
              <a:gd name="connsiteX244" fmla="*/ 827648 w 4555300"/>
              <a:gd name="connsiteY244" fmla="*/ 2207116 h 3631102"/>
              <a:gd name="connsiteX245" fmla="*/ 794598 w 4555300"/>
              <a:gd name="connsiteY245" fmla="*/ 2196099 h 3631102"/>
              <a:gd name="connsiteX246" fmla="*/ 772564 w 4555300"/>
              <a:gd name="connsiteY246" fmla="*/ 2152032 h 3631102"/>
              <a:gd name="connsiteX247" fmla="*/ 783581 w 4555300"/>
              <a:gd name="connsiteY247" fmla="*/ 2063897 h 3631102"/>
              <a:gd name="connsiteX248" fmla="*/ 761547 w 4555300"/>
              <a:gd name="connsiteY248" fmla="*/ 2129998 h 3631102"/>
              <a:gd name="connsiteX249" fmla="*/ 728497 w 4555300"/>
              <a:gd name="connsiteY249" fmla="*/ 2141015 h 3631102"/>
              <a:gd name="connsiteX250" fmla="*/ 684429 w 4555300"/>
              <a:gd name="connsiteY250" fmla="*/ 2152032 h 3631102"/>
              <a:gd name="connsiteX251" fmla="*/ 574260 w 4555300"/>
              <a:gd name="connsiteY251" fmla="*/ 2085931 h 3631102"/>
              <a:gd name="connsiteX252" fmla="*/ 563244 w 4555300"/>
              <a:gd name="connsiteY252" fmla="*/ 2052880 h 3631102"/>
              <a:gd name="connsiteX253" fmla="*/ 530193 w 4555300"/>
              <a:gd name="connsiteY253" fmla="*/ 2085931 h 3631102"/>
              <a:gd name="connsiteX254" fmla="*/ 386974 w 4555300"/>
              <a:gd name="connsiteY254" fmla="*/ 2063897 h 3631102"/>
              <a:gd name="connsiteX255" fmla="*/ 320872 w 4555300"/>
              <a:gd name="connsiteY255" fmla="*/ 1997796 h 3631102"/>
              <a:gd name="connsiteX256" fmla="*/ 287822 w 4555300"/>
              <a:gd name="connsiteY256" fmla="*/ 1975762 h 3631102"/>
              <a:gd name="connsiteX257" fmla="*/ 210704 w 4555300"/>
              <a:gd name="connsiteY257" fmla="*/ 1953728 h 3631102"/>
              <a:gd name="connsiteX258" fmla="*/ 166636 w 4555300"/>
              <a:gd name="connsiteY258" fmla="*/ 1887627 h 3631102"/>
              <a:gd name="connsiteX259" fmla="*/ 144603 w 4555300"/>
              <a:gd name="connsiteY259" fmla="*/ 1766441 h 3631102"/>
              <a:gd name="connsiteX260" fmla="*/ 111552 w 4555300"/>
              <a:gd name="connsiteY260" fmla="*/ 1733391 h 3631102"/>
              <a:gd name="connsiteX261" fmla="*/ 89518 w 4555300"/>
              <a:gd name="connsiteY261" fmla="*/ 1700340 h 3631102"/>
              <a:gd name="connsiteX262" fmla="*/ 78501 w 4555300"/>
              <a:gd name="connsiteY262" fmla="*/ 1667290 h 3631102"/>
              <a:gd name="connsiteX263" fmla="*/ 56468 w 4555300"/>
              <a:gd name="connsiteY263" fmla="*/ 1579155 h 3631102"/>
              <a:gd name="connsiteX264" fmla="*/ 45451 w 4555300"/>
              <a:gd name="connsiteY264" fmla="*/ 1391868 h 3631102"/>
              <a:gd name="connsiteX265" fmla="*/ 45451 w 4555300"/>
              <a:gd name="connsiteY265" fmla="*/ 1248649 h 3631102"/>
              <a:gd name="connsiteX266" fmla="*/ 67484 w 4555300"/>
              <a:gd name="connsiteY266" fmla="*/ 1215598 h 3631102"/>
              <a:gd name="connsiteX267" fmla="*/ 56468 w 4555300"/>
              <a:gd name="connsiteY267" fmla="*/ 1127463 h 3631102"/>
              <a:gd name="connsiteX268" fmla="*/ 34434 w 4555300"/>
              <a:gd name="connsiteY268" fmla="*/ 1006278 h 3631102"/>
              <a:gd name="connsiteX269" fmla="*/ 45451 w 4555300"/>
              <a:gd name="connsiteY269" fmla="*/ 973227 h 3631102"/>
              <a:gd name="connsiteX270" fmla="*/ 78501 w 4555300"/>
              <a:gd name="connsiteY270" fmla="*/ 951193 h 3631102"/>
              <a:gd name="connsiteX271" fmla="*/ 100535 w 4555300"/>
              <a:gd name="connsiteY271" fmla="*/ 918143 h 3631102"/>
              <a:gd name="connsiteX272" fmla="*/ 111552 w 4555300"/>
              <a:gd name="connsiteY272" fmla="*/ 763906 h 3631102"/>
              <a:gd name="connsiteX273" fmla="*/ 144603 w 4555300"/>
              <a:gd name="connsiteY273" fmla="*/ 752890 h 3631102"/>
              <a:gd name="connsiteX274" fmla="*/ 177653 w 4555300"/>
              <a:gd name="connsiteY274" fmla="*/ 763906 h 3631102"/>
              <a:gd name="connsiteX275" fmla="*/ 133586 w 4555300"/>
              <a:gd name="connsiteY275" fmla="*/ 741873 h 3631102"/>
              <a:gd name="connsiteX276" fmla="*/ 122569 w 4555300"/>
              <a:gd name="connsiteY276" fmla="*/ 708822 h 3631102"/>
              <a:gd name="connsiteX277" fmla="*/ 56468 w 4555300"/>
              <a:gd name="connsiteY277" fmla="*/ 697805 h 3631102"/>
              <a:gd name="connsiteX278" fmla="*/ 23417 w 4555300"/>
              <a:gd name="connsiteY278" fmla="*/ 686788 h 3631102"/>
              <a:gd name="connsiteX279" fmla="*/ 1383 w 4555300"/>
              <a:gd name="connsiteY279" fmla="*/ 609670 h 3631102"/>
              <a:gd name="connsiteX280" fmla="*/ 23417 w 4555300"/>
              <a:gd name="connsiteY280" fmla="*/ 576620 h 3631102"/>
              <a:gd name="connsiteX281" fmla="*/ 111552 w 4555300"/>
              <a:gd name="connsiteY281" fmla="*/ 543569 h 3631102"/>
              <a:gd name="connsiteX282" fmla="*/ 78501 w 4555300"/>
              <a:gd name="connsiteY282" fmla="*/ 455434 h 3631102"/>
              <a:gd name="connsiteX283" fmla="*/ 56468 w 4555300"/>
              <a:gd name="connsiteY283" fmla="*/ 378316 h 3631102"/>
              <a:gd name="connsiteX284" fmla="*/ 67484 w 4555300"/>
              <a:gd name="connsiteY284" fmla="*/ 257131 h 3631102"/>
              <a:gd name="connsiteX285" fmla="*/ 89518 w 4555300"/>
              <a:gd name="connsiteY285" fmla="*/ 213063 h 3631102"/>
              <a:gd name="connsiteX286" fmla="*/ 56468 w 4555300"/>
              <a:gd name="connsiteY286" fmla="*/ 180012 h 3631102"/>
              <a:gd name="connsiteX287" fmla="*/ 34434 w 4555300"/>
              <a:gd name="connsiteY287" fmla="*/ 146962 h 3631102"/>
              <a:gd name="connsiteX288" fmla="*/ 56468 w 4555300"/>
              <a:gd name="connsiteY288" fmla="*/ 113911 h 3631102"/>
              <a:gd name="connsiteX289" fmla="*/ 89518 w 4555300"/>
              <a:gd name="connsiteY289" fmla="*/ 102894 h 3631102"/>
              <a:gd name="connsiteX290" fmla="*/ 133586 w 4555300"/>
              <a:gd name="connsiteY290" fmla="*/ 80861 h 3631102"/>
              <a:gd name="connsiteX291" fmla="*/ 210704 w 4555300"/>
              <a:gd name="connsiteY291" fmla="*/ 47810 h 3631102"/>
              <a:gd name="connsiteX292" fmla="*/ 177653 w 4555300"/>
              <a:gd name="connsiteY292" fmla="*/ 36793 h 363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</a:cxnLst>
            <a:rect l="l" t="t" r="r" b="b"/>
            <a:pathLst>
              <a:path w="4555300" h="3631102">
                <a:moveTo>
                  <a:pt x="122569" y="102894"/>
                </a:moveTo>
                <a:lnTo>
                  <a:pt x="122569" y="102894"/>
                </a:lnTo>
                <a:cubicBezTo>
                  <a:pt x="140930" y="73516"/>
                  <a:pt x="146666" y="30252"/>
                  <a:pt x="177653" y="14759"/>
                </a:cubicBezTo>
                <a:cubicBezTo>
                  <a:pt x="207171" y="0"/>
                  <a:pt x="273605" y="24709"/>
                  <a:pt x="309856" y="36793"/>
                </a:cubicBezTo>
                <a:cubicBezTo>
                  <a:pt x="320873" y="44138"/>
                  <a:pt x="333544" y="49464"/>
                  <a:pt x="342906" y="58827"/>
                </a:cubicBezTo>
                <a:cubicBezTo>
                  <a:pt x="364263" y="80184"/>
                  <a:pt x="366996" y="98047"/>
                  <a:pt x="375957" y="124928"/>
                </a:cubicBezTo>
                <a:cubicBezTo>
                  <a:pt x="372285" y="135945"/>
                  <a:pt x="374390" y="151229"/>
                  <a:pt x="364940" y="157979"/>
                </a:cubicBezTo>
                <a:cubicBezTo>
                  <a:pt x="346041" y="171478"/>
                  <a:pt x="298839" y="180012"/>
                  <a:pt x="298839" y="180012"/>
                </a:cubicBezTo>
                <a:cubicBezTo>
                  <a:pt x="287822" y="187357"/>
                  <a:pt x="275151" y="192683"/>
                  <a:pt x="265788" y="202046"/>
                </a:cubicBezTo>
                <a:cubicBezTo>
                  <a:pt x="227073" y="240761"/>
                  <a:pt x="246348" y="253253"/>
                  <a:pt x="254771" y="312215"/>
                </a:cubicBezTo>
                <a:cubicBezTo>
                  <a:pt x="251099" y="341593"/>
                  <a:pt x="254750" y="372861"/>
                  <a:pt x="243754" y="400350"/>
                </a:cubicBezTo>
                <a:cubicBezTo>
                  <a:pt x="238837" y="412644"/>
                  <a:pt x="218975" y="412045"/>
                  <a:pt x="210704" y="422384"/>
                </a:cubicBezTo>
                <a:cubicBezTo>
                  <a:pt x="203450" y="431452"/>
                  <a:pt x="203359" y="444417"/>
                  <a:pt x="199687" y="455434"/>
                </a:cubicBezTo>
                <a:cubicBezTo>
                  <a:pt x="203359" y="466451"/>
                  <a:pt x="205511" y="478098"/>
                  <a:pt x="210704" y="488485"/>
                </a:cubicBezTo>
                <a:cubicBezTo>
                  <a:pt x="228866" y="524810"/>
                  <a:pt x="255497" y="525955"/>
                  <a:pt x="221721" y="576620"/>
                </a:cubicBezTo>
                <a:cubicBezTo>
                  <a:pt x="215279" y="586283"/>
                  <a:pt x="199687" y="583965"/>
                  <a:pt x="188670" y="587637"/>
                </a:cubicBezTo>
                <a:cubicBezTo>
                  <a:pt x="199687" y="602326"/>
                  <a:pt x="208738" y="618721"/>
                  <a:pt x="221721" y="631704"/>
                </a:cubicBezTo>
                <a:cubicBezTo>
                  <a:pt x="231083" y="641066"/>
                  <a:pt x="247754" y="642510"/>
                  <a:pt x="254771" y="653738"/>
                </a:cubicBezTo>
                <a:cubicBezTo>
                  <a:pt x="267080" y="673433"/>
                  <a:pt x="276805" y="719839"/>
                  <a:pt x="276805" y="719839"/>
                </a:cubicBezTo>
                <a:cubicBezTo>
                  <a:pt x="243754" y="818990"/>
                  <a:pt x="280477" y="767579"/>
                  <a:pt x="221721" y="796957"/>
                </a:cubicBezTo>
                <a:cubicBezTo>
                  <a:pt x="209878" y="802879"/>
                  <a:pt x="199687" y="811646"/>
                  <a:pt x="188670" y="818991"/>
                </a:cubicBezTo>
                <a:cubicBezTo>
                  <a:pt x="216365" y="902072"/>
                  <a:pt x="179004" y="799655"/>
                  <a:pt x="221721" y="885092"/>
                </a:cubicBezTo>
                <a:cubicBezTo>
                  <a:pt x="226914" y="895479"/>
                  <a:pt x="229065" y="907126"/>
                  <a:pt x="232737" y="918143"/>
                </a:cubicBezTo>
                <a:cubicBezTo>
                  <a:pt x="229065" y="940177"/>
                  <a:pt x="230793" y="963832"/>
                  <a:pt x="221721" y="984244"/>
                </a:cubicBezTo>
                <a:cubicBezTo>
                  <a:pt x="215393" y="998481"/>
                  <a:pt x="197312" y="1004331"/>
                  <a:pt x="188670" y="1017294"/>
                </a:cubicBezTo>
                <a:cubicBezTo>
                  <a:pt x="182228" y="1026957"/>
                  <a:pt x="181325" y="1039328"/>
                  <a:pt x="177653" y="1050345"/>
                </a:cubicBezTo>
                <a:cubicBezTo>
                  <a:pt x="228163" y="1126108"/>
                  <a:pt x="213348" y="1091323"/>
                  <a:pt x="232737" y="1149497"/>
                </a:cubicBezTo>
                <a:cubicBezTo>
                  <a:pt x="229065" y="1164186"/>
                  <a:pt x="229233" y="1180418"/>
                  <a:pt x="221721" y="1193564"/>
                </a:cubicBezTo>
                <a:cubicBezTo>
                  <a:pt x="213991" y="1207092"/>
                  <a:pt x="180654" y="1213255"/>
                  <a:pt x="188670" y="1226615"/>
                </a:cubicBezTo>
                <a:cubicBezTo>
                  <a:pt x="200619" y="1246531"/>
                  <a:pt x="235446" y="1235766"/>
                  <a:pt x="254771" y="1248649"/>
                </a:cubicBezTo>
                <a:lnTo>
                  <a:pt x="287822" y="1270682"/>
                </a:lnTo>
                <a:cubicBezTo>
                  <a:pt x="280477" y="1300060"/>
                  <a:pt x="284705" y="1335170"/>
                  <a:pt x="265788" y="1358817"/>
                </a:cubicBezTo>
                <a:cubicBezTo>
                  <a:pt x="251279" y="1376953"/>
                  <a:pt x="199687" y="1380851"/>
                  <a:pt x="199687" y="1380851"/>
                </a:cubicBezTo>
                <a:cubicBezTo>
                  <a:pt x="192342" y="1391868"/>
                  <a:pt x="175056" y="1400918"/>
                  <a:pt x="177653" y="1413902"/>
                </a:cubicBezTo>
                <a:cubicBezTo>
                  <a:pt x="180250" y="1426885"/>
                  <a:pt x="202433" y="1425596"/>
                  <a:pt x="210704" y="1435935"/>
                </a:cubicBezTo>
                <a:cubicBezTo>
                  <a:pt x="271524" y="1511959"/>
                  <a:pt x="160049" y="1427870"/>
                  <a:pt x="254771" y="1491020"/>
                </a:cubicBezTo>
                <a:cubicBezTo>
                  <a:pt x="251099" y="1524071"/>
                  <a:pt x="254270" y="1558624"/>
                  <a:pt x="243754" y="1590172"/>
                </a:cubicBezTo>
                <a:cubicBezTo>
                  <a:pt x="240082" y="1601189"/>
                  <a:pt x="221401" y="1559640"/>
                  <a:pt x="232737" y="1557121"/>
                </a:cubicBezTo>
                <a:cubicBezTo>
                  <a:pt x="268764" y="1549115"/>
                  <a:pt x="306183" y="1564466"/>
                  <a:pt x="342906" y="1568138"/>
                </a:cubicBezTo>
                <a:cubicBezTo>
                  <a:pt x="364940" y="1575483"/>
                  <a:pt x="389682" y="1577289"/>
                  <a:pt x="409007" y="1590172"/>
                </a:cubicBezTo>
                <a:cubicBezTo>
                  <a:pt x="420024" y="1597516"/>
                  <a:pt x="429959" y="1606828"/>
                  <a:pt x="442058" y="1612205"/>
                </a:cubicBezTo>
                <a:cubicBezTo>
                  <a:pt x="463282" y="1621638"/>
                  <a:pt x="508159" y="1634239"/>
                  <a:pt x="508159" y="1634239"/>
                </a:cubicBezTo>
                <a:cubicBezTo>
                  <a:pt x="573311" y="1612522"/>
                  <a:pt x="551925" y="1614744"/>
                  <a:pt x="662395" y="1634239"/>
                </a:cubicBezTo>
                <a:cubicBezTo>
                  <a:pt x="685267" y="1638275"/>
                  <a:pt x="706463" y="1648928"/>
                  <a:pt x="728497" y="1656273"/>
                </a:cubicBezTo>
                <a:lnTo>
                  <a:pt x="761547" y="1667290"/>
                </a:lnTo>
                <a:cubicBezTo>
                  <a:pt x="768892" y="1678307"/>
                  <a:pt x="771287" y="1695423"/>
                  <a:pt x="783581" y="1700340"/>
                </a:cubicBezTo>
                <a:cubicBezTo>
                  <a:pt x="794363" y="1704653"/>
                  <a:pt x="805018" y="1689323"/>
                  <a:pt x="816631" y="1689323"/>
                </a:cubicBezTo>
                <a:cubicBezTo>
                  <a:pt x="908512" y="1689323"/>
                  <a:pt x="1000246" y="1696668"/>
                  <a:pt x="1092053" y="1700340"/>
                </a:cubicBezTo>
                <a:cubicBezTo>
                  <a:pt x="1106742" y="1704012"/>
                  <a:pt x="1121757" y="1716145"/>
                  <a:pt x="1136121" y="1711357"/>
                </a:cubicBezTo>
                <a:cubicBezTo>
                  <a:pt x="1148682" y="1707170"/>
                  <a:pt x="1148791" y="1687669"/>
                  <a:pt x="1158154" y="1678306"/>
                </a:cubicBezTo>
                <a:cubicBezTo>
                  <a:pt x="1179509" y="1656951"/>
                  <a:pt x="1197377" y="1654216"/>
                  <a:pt x="1224256" y="1645256"/>
                </a:cubicBezTo>
                <a:cubicBezTo>
                  <a:pt x="1268323" y="1648928"/>
                  <a:pt x="1314193" y="1669278"/>
                  <a:pt x="1356458" y="1656273"/>
                </a:cubicBezTo>
                <a:cubicBezTo>
                  <a:pt x="1374355" y="1650766"/>
                  <a:pt x="1357088" y="1616768"/>
                  <a:pt x="1367475" y="1601188"/>
                </a:cubicBezTo>
                <a:cubicBezTo>
                  <a:pt x="1373916" y="1591526"/>
                  <a:pt x="1389508" y="1593844"/>
                  <a:pt x="1400525" y="1590172"/>
                </a:cubicBezTo>
                <a:cubicBezTo>
                  <a:pt x="1470299" y="1593844"/>
                  <a:pt x="1541210" y="1588115"/>
                  <a:pt x="1609846" y="1601188"/>
                </a:cubicBezTo>
                <a:cubicBezTo>
                  <a:pt x="1622853" y="1603665"/>
                  <a:pt x="1618639" y="1634239"/>
                  <a:pt x="1631880" y="1634239"/>
                </a:cubicBezTo>
                <a:cubicBezTo>
                  <a:pt x="1643493" y="1634239"/>
                  <a:pt x="1639707" y="1612354"/>
                  <a:pt x="1642897" y="1601188"/>
                </a:cubicBezTo>
                <a:cubicBezTo>
                  <a:pt x="1647056" y="1586630"/>
                  <a:pt x="1645514" y="1569719"/>
                  <a:pt x="1653913" y="1557121"/>
                </a:cubicBezTo>
                <a:cubicBezTo>
                  <a:pt x="1666117" y="1538815"/>
                  <a:pt x="1701162" y="1530354"/>
                  <a:pt x="1720015" y="1524070"/>
                </a:cubicBezTo>
                <a:cubicBezTo>
                  <a:pt x="1731032" y="1527742"/>
                  <a:pt x="1761276" y="1543298"/>
                  <a:pt x="1753065" y="1535087"/>
                </a:cubicBezTo>
                <a:cubicBezTo>
                  <a:pt x="1734340" y="1516362"/>
                  <a:pt x="1686964" y="1491020"/>
                  <a:pt x="1686964" y="1491020"/>
                </a:cubicBezTo>
                <a:cubicBezTo>
                  <a:pt x="1679619" y="1480003"/>
                  <a:pt x="1673407" y="1468141"/>
                  <a:pt x="1664930" y="1457969"/>
                </a:cubicBezTo>
                <a:cubicBezTo>
                  <a:pt x="1654956" y="1446000"/>
                  <a:pt x="1640522" y="1437882"/>
                  <a:pt x="1631880" y="1424919"/>
                </a:cubicBezTo>
                <a:cubicBezTo>
                  <a:pt x="1625438" y="1415256"/>
                  <a:pt x="1624535" y="1402885"/>
                  <a:pt x="1620863" y="1391868"/>
                </a:cubicBezTo>
                <a:cubicBezTo>
                  <a:pt x="1631829" y="1348005"/>
                  <a:pt x="1622134" y="1344787"/>
                  <a:pt x="1664930" y="1325767"/>
                </a:cubicBezTo>
                <a:cubicBezTo>
                  <a:pt x="1686154" y="1316334"/>
                  <a:pt x="1731031" y="1303733"/>
                  <a:pt x="1731031" y="1303733"/>
                </a:cubicBezTo>
                <a:cubicBezTo>
                  <a:pt x="1807224" y="1322781"/>
                  <a:pt x="1768303" y="1321081"/>
                  <a:pt x="1742048" y="1281699"/>
                </a:cubicBezTo>
                <a:cubicBezTo>
                  <a:pt x="1735606" y="1272037"/>
                  <a:pt x="1736224" y="1259036"/>
                  <a:pt x="1731031" y="1248649"/>
                </a:cubicBezTo>
                <a:cubicBezTo>
                  <a:pt x="1725110" y="1236806"/>
                  <a:pt x="1716342" y="1226615"/>
                  <a:pt x="1708998" y="1215598"/>
                </a:cubicBezTo>
                <a:cubicBezTo>
                  <a:pt x="1710177" y="1201447"/>
                  <a:pt x="1692669" y="1067601"/>
                  <a:pt x="1753065" y="1050345"/>
                </a:cubicBezTo>
                <a:cubicBezTo>
                  <a:pt x="1767624" y="1046185"/>
                  <a:pt x="1781992" y="1061362"/>
                  <a:pt x="1797133" y="1061362"/>
                </a:cubicBezTo>
                <a:cubicBezTo>
                  <a:pt x="1808746" y="1061362"/>
                  <a:pt x="1775099" y="1054017"/>
                  <a:pt x="1764082" y="1050345"/>
                </a:cubicBezTo>
                <a:cubicBezTo>
                  <a:pt x="1756737" y="1039328"/>
                  <a:pt x="1747426" y="1029394"/>
                  <a:pt x="1742048" y="1017294"/>
                </a:cubicBezTo>
                <a:cubicBezTo>
                  <a:pt x="1732615" y="996070"/>
                  <a:pt x="1720015" y="951193"/>
                  <a:pt x="1720015" y="951193"/>
                </a:cubicBezTo>
                <a:cubicBezTo>
                  <a:pt x="1723687" y="918142"/>
                  <a:pt x="1722966" y="884302"/>
                  <a:pt x="1731031" y="852041"/>
                </a:cubicBezTo>
                <a:cubicBezTo>
                  <a:pt x="1734242" y="839196"/>
                  <a:pt x="1740771" y="823908"/>
                  <a:pt x="1753065" y="818991"/>
                </a:cubicBezTo>
                <a:cubicBezTo>
                  <a:pt x="1763847" y="814678"/>
                  <a:pt x="1797729" y="830008"/>
                  <a:pt x="1786116" y="830008"/>
                </a:cubicBezTo>
                <a:cubicBezTo>
                  <a:pt x="1767391" y="830008"/>
                  <a:pt x="1749393" y="822663"/>
                  <a:pt x="1731031" y="818991"/>
                </a:cubicBezTo>
                <a:cubicBezTo>
                  <a:pt x="1723687" y="807974"/>
                  <a:pt x="1714919" y="797783"/>
                  <a:pt x="1708998" y="785940"/>
                </a:cubicBezTo>
                <a:cubicBezTo>
                  <a:pt x="1697705" y="763354"/>
                  <a:pt x="1691155" y="718760"/>
                  <a:pt x="1686964" y="697805"/>
                </a:cubicBezTo>
                <a:cubicBezTo>
                  <a:pt x="1690636" y="672099"/>
                  <a:pt x="1707625" y="644797"/>
                  <a:pt x="1697981" y="620687"/>
                </a:cubicBezTo>
                <a:cubicBezTo>
                  <a:pt x="1693063" y="608393"/>
                  <a:pt x="1677491" y="646908"/>
                  <a:pt x="1664930" y="642721"/>
                </a:cubicBezTo>
                <a:cubicBezTo>
                  <a:pt x="1647511" y="636915"/>
                  <a:pt x="1641612" y="614224"/>
                  <a:pt x="1631880" y="598653"/>
                </a:cubicBezTo>
                <a:cubicBezTo>
                  <a:pt x="1623176" y="584726"/>
                  <a:pt x="1617994" y="568845"/>
                  <a:pt x="1609846" y="554586"/>
                </a:cubicBezTo>
                <a:cubicBezTo>
                  <a:pt x="1603277" y="543090"/>
                  <a:pt x="1595157" y="532552"/>
                  <a:pt x="1587812" y="521535"/>
                </a:cubicBezTo>
                <a:cubicBezTo>
                  <a:pt x="1591484" y="492157"/>
                  <a:pt x="1584140" y="459106"/>
                  <a:pt x="1598829" y="433400"/>
                </a:cubicBezTo>
                <a:cubicBezTo>
                  <a:pt x="1604591" y="423317"/>
                  <a:pt x="1624625" y="453485"/>
                  <a:pt x="1631880" y="444417"/>
                </a:cubicBezTo>
                <a:cubicBezTo>
                  <a:pt x="1645834" y="426974"/>
                  <a:pt x="1638516" y="400220"/>
                  <a:pt x="1642897" y="378316"/>
                </a:cubicBezTo>
                <a:cubicBezTo>
                  <a:pt x="1645866" y="363469"/>
                  <a:pt x="1645514" y="346847"/>
                  <a:pt x="1653913" y="334249"/>
                </a:cubicBezTo>
                <a:cubicBezTo>
                  <a:pt x="1666117" y="315943"/>
                  <a:pt x="1701162" y="307482"/>
                  <a:pt x="1720015" y="301198"/>
                </a:cubicBezTo>
                <a:cubicBezTo>
                  <a:pt x="1738376" y="304870"/>
                  <a:pt x="1758351" y="303841"/>
                  <a:pt x="1775099" y="312215"/>
                </a:cubicBezTo>
                <a:cubicBezTo>
                  <a:pt x="1808109" y="328720"/>
                  <a:pt x="1819228" y="378498"/>
                  <a:pt x="1797133" y="312215"/>
                </a:cubicBezTo>
                <a:cubicBezTo>
                  <a:pt x="1800805" y="279164"/>
                  <a:pt x="1790525" y="241262"/>
                  <a:pt x="1808150" y="213063"/>
                </a:cubicBezTo>
                <a:cubicBezTo>
                  <a:pt x="1818612" y="196324"/>
                  <a:pt x="1880240" y="242762"/>
                  <a:pt x="1885268" y="246114"/>
                </a:cubicBezTo>
                <a:cubicBezTo>
                  <a:pt x="1888940" y="227752"/>
                  <a:pt x="1889709" y="208562"/>
                  <a:pt x="1896284" y="191029"/>
                </a:cubicBezTo>
                <a:cubicBezTo>
                  <a:pt x="1927118" y="108804"/>
                  <a:pt x="1997641" y="168555"/>
                  <a:pt x="2083571" y="180012"/>
                </a:cubicBezTo>
                <a:cubicBezTo>
                  <a:pt x="2094588" y="187357"/>
                  <a:pt x="2107259" y="192683"/>
                  <a:pt x="2116622" y="202046"/>
                </a:cubicBezTo>
                <a:cubicBezTo>
                  <a:pt x="2137979" y="223403"/>
                  <a:pt x="2140712" y="241265"/>
                  <a:pt x="2149672" y="268147"/>
                </a:cubicBezTo>
                <a:cubicBezTo>
                  <a:pt x="2146000" y="293853"/>
                  <a:pt x="2130444" y="320631"/>
                  <a:pt x="2138656" y="345265"/>
                </a:cubicBezTo>
                <a:cubicBezTo>
                  <a:pt x="2143893" y="360977"/>
                  <a:pt x="2215075" y="375387"/>
                  <a:pt x="2226790" y="378316"/>
                </a:cubicBezTo>
                <a:cubicBezTo>
                  <a:pt x="2326485" y="478011"/>
                  <a:pt x="2187898" y="346392"/>
                  <a:pt x="2303909" y="433400"/>
                </a:cubicBezTo>
                <a:cubicBezTo>
                  <a:pt x="2336506" y="457847"/>
                  <a:pt x="2357126" y="489668"/>
                  <a:pt x="2381027" y="521535"/>
                </a:cubicBezTo>
                <a:cubicBezTo>
                  <a:pt x="2377355" y="554586"/>
                  <a:pt x="2381374" y="589435"/>
                  <a:pt x="2370010" y="620687"/>
                </a:cubicBezTo>
                <a:cubicBezTo>
                  <a:pt x="2365485" y="633131"/>
                  <a:pt x="2348455" y="636152"/>
                  <a:pt x="2336959" y="642721"/>
                </a:cubicBezTo>
                <a:cubicBezTo>
                  <a:pt x="2298840" y="664504"/>
                  <a:pt x="2296921" y="663412"/>
                  <a:pt x="2259841" y="675772"/>
                </a:cubicBezTo>
                <a:cubicBezTo>
                  <a:pt x="2263513" y="690461"/>
                  <a:pt x="2264894" y="705922"/>
                  <a:pt x="2270858" y="719839"/>
                </a:cubicBezTo>
                <a:cubicBezTo>
                  <a:pt x="2276074" y="732009"/>
                  <a:pt x="2286970" y="741047"/>
                  <a:pt x="2292892" y="752890"/>
                </a:cubicBezTo>
                <a:cubicBezTo>
                  <a:pt x="2298085" y="763277"/>
                  <a:pt x="2300237" y="774923"/>
                  <a:pt x="2303909" y="785940"/>
                </a:cubicBezTo>
                <a:cubicBezTo>
                  <a:pt x="2300237" y="844697"/>
                  <a:pt x="2302074" y="904059"/>
                  <a:pt x="2292892" y="962210"/>
                </a:cubicBezTo>
                <a:cubicBezTo>
                  <a:pt x="2290827" y="975289"/>
                  <a:pt x="2278554" y="984487"/>
                  <a:pt x="2270858" y="995261"/>
                </a:cubicBezTo>
                <a:cubicBezTo>
                  <a:pt x="2260186" y="1010202"/>
                  <a:pt x="2251748" y="1027379"/>
                  <a:pt x="2237807" y="1039328"/>
                </a:cubicBezTo>
                <a:cubicBezTo>
                  <a:pt x="2210043" y="1063126"/>
                  <a:pt x="2172160" y="1065678"/>
                  <a:pt x="2138656" y="1072379"/>
                </a:cubicBezTo>
                <a:cubicBezTo>
                  <a:pt x="2160690" y="1076051"/>
                  <a:pt x="2184017" y="1075100"/>
                  <a:pt x="2204757" y="1083396"/>
                </a:cubicBezTo>
                <a:cubicBezTo>
                  <a:pt x="2221805" y="1090215"/>
                  <a:pt x="2233883" y="1105774"/>
                  <a:pt x="2248824" y="1116446"/>
                </a:cubicBezTo>
                <a:cubicBezTo>
                  <a:pt x="2259598" y="1124142"/>
                  <a:pt x="2270858" y="1131135"/>
                  <a:pt x="2281875" y="1138480"/>
                </a:cubicBezTo>
                <a:cubicBezTo>
                  <a:pt x="2334341" y="1217179"/>
                  <a:pt x="2319519" y="1178891"/>
                  <a:pt x="2336959" y="1248649"/>
                </a:cubicBezTo>
                <a:cubicBezTo>
                  <a:pt x="2333287" y="1270683"/>
                  <a:pt x="2335014" y="1294338"/>
                  <a:pt x="2325942" y="1314750"/>
                </a:cubicBezTo>
                <a:cubicBezTo>
                  <a:pt x="2319614" y="1328987"/>
                  <a:pt x="2304861" y="1337826"/>
                  <a:pt x="2292892" y="1347800"/>
                </a:cubicBezTo>
                <a:cubicBezTo>
                  <a:pt x="2269535" y="1367264"/>
                  <a:pt x="2242712" y="1378399"/>
                  <a:pt x="2215774" y="1391868"/>
                </a:cubicBezTo>
                <a:cubicBezTo>
                  <a:pt x="2224667" y="1400761"/>
                  <a:pt x="2268667" y="1440442"/>
                  <a:pt x="2270858" y="1457969"/>
                </a:cubicBezTo>
                <a:cubicBezTo>
                  <a:pt x="2273181" y="1476549"/>
                  <a:pt x="2264383" y="1494887"/>
                  <a:pt x="2259841" y="1513053"/>
                </a:cubicBezTo>
                <a:cubicBezTo>
                  <a:pt x="2257024" y="1524319"/>
                  <a:pt x="2257035" y="1537892"/>
                  <a:pt x="2248824" y="1546104"/>
                </a:cubicBezTo>
                <a:cubicBezTo>
                  <a:pt x="2240613" y="1554315"/>
                  <a:pt x="2204161" y="1557121"/>
                  <a:pt x="2215774" y="1557121"/>
                </a:cubicBezTo>
                <a:cubicBezTo>
                  <a:pt x="2241741" y="1557121"/>
                  <a:pt x="2267186" y="1549776"/>
                  <a:pt x="2292892" y="1546104"/>
                </a:cubicBezTo>
                <a:cubicBezTo>
                  <a:pt x="2362665" y="1549776"/>
                  <a:pt x="2432929" y="1548084"/>
                  <a:pt x="2502212" y="1557121"/>
                </a:cubicBezTo>
                <a:cubicBezTo>
                  <a:pt x="2518497" y="1559245"/>
                  <a:pt x="2531185" y="1572686"/>
                  <a:pt x="2546280" y="1579155"/>
                </a:cubicBezTo>
                <a:cubicBezTo>
                  <a:pt x="2610137" y="1606523"/>
                  <a:pt x="2548863" y="1569862"/>
                  <a:pt x="2612381" y="1612205"/>
                </a:cubicBezTo>
                <a:cubicBezTo>
                  <a:pt x="2630460" y="1639324"/>
                  <a:pt x="2653059" y="1651188"/>
                  <a:pt x="2612381" y="1678306"/>
                </a:cubicBezTo>
                <a:cubicBezTo>
                  <a:pt x="2599782" y="1686705"/>
                  <a:pt x="2582872" y="1685163"/>
                  <a:pt x="2568313" y="1689323"/>
                </a:cubicBezTo>
                <a:cubicBezTo>
                  <a:pt x="2557147" y="1692513"/>
                  <a:pt x="2523650" y="1700340"/>
                  <a:pt x="2535263" y="1700340"/>
                </a:cubicBezTo>
                <a:cubicBezTo>
                  <a:pt x="2553988" y="1700340"/>
                  <a:pt x="2571986" y="1692995"/>
                  <a:pt x="2590347" y="1689323"/>
                </a:cubicBezTo>
                <a:cubicBezTo>
                  <a:pt x="2666111" y="1739833"/>
                  <a:pt x="2631326" y="1725017"/>
                  <a:pt x="2689499" y="1744408"/>
                </a:cubicBezTo>
                <a:cubicBezTo>
                  <a:pt x="2735156" y="1790065"/>
                  <a:pt x="2781953" y="1800195"/>
                  <a:pt x="2744583" y="1865593"/>
                </a:cubicBezTo>
                <a:cubicBezTo>
                  <a:pt x="2738014" y="1877089"/>
                  <a:pt x="2723632" y="1882249"/>
                  <a:pt x="2711533" y="1887627"/>
                </a:cubicBezTo>
                <a:cubicBezTo>
                  <a:pt x="2690309" y="1897060"/>
                  <a:pt x="2645431" y="1909661"/>
                  <a:pt x="2645431" y="1909661"/>
                </a:cubicBezTo>
                <a:cubicBezTo>
                  <a:pt x="2634414" y="1905989"/>
                  <a:pt x="2607188" y="1909031"/>
                  <a:pt x="2612381" y="1898644"/>
                </a:cubicBezTo>
                <a:cubicBezTo>
                  <a:pt x="2619152" y="1885101"/>
                  <a:pt x="2641330" y="1886787"/>
                  <a:pt x="2656448" y="1887627"/>
                </a:cubicBezTo>
                <a:cubicBezTo>
                  <a:pt x="2708302" y="1890508"/>
                  <a:pt x="2759272" y="1902316"/>
                  <a:pt x="2810684" y="1909661"/>
                </a:cubicBezTo>
                <a:cubicBezTo>
                  <a:pt x="2825373" y="1920678"/>
                  <a:pt x="2837973" y="1935254"/>
                  <a:pt x="2854752" y="1942711"/>
                </a:cubicBezTo>
                <a:cubicBezTo>
                  <a:pt x="2871863" y="1950316"/>
                  <a:pt x="2893578" y="1944438"/>
                  <a:pt x="2909836" y="1953728"/>
                </a:cubicBezTo>
                <a:cubicBezTo>
                  <a:pt x="2921332" y="1960297"/>
                  <a:pt x="2921698" y="1978302"/>
                  <a:pt x="2931870" y="1986779"/>
                </a:cubicBezTo>
                <a:cubicBezTo>
                  <a:pt x="2944486" y="1997293"/>
                  <a:pt x="2961248" y="2001468"/>
                  <a:pt x="2975937" y="2008812"/>
                </a:cubicBezTo>
                <a:cubicBezTo>
                  <a:pt x="2983282" y="2030846"/>
                  <a:pt x="3004645" y="2052668"/>
                  <a:pt x="2997971" y="2074914"/>
                </a:cubicBezTo>
                <a:cubicBezTo>
                  <a:pt x="2986954" y="2111637"/>
                  <a:pt x="2983098" y="2151325"/>
                  <a:pt x="2964921" y="2185082"/>
                </a:cubicBezTo>
                <a:cubicBezTo>
                  <a:pt x="2950536" y="2211797"/>
                  <a:pt x="2888893" y="2230917"/>
                  <a:pt x="2865769" y="2240167"/>
                </a:cubicBezTo>
                <a:cubicBezTo>
                  <a:pt x="2854752" y="2236495"/>
                  <a:pt x="2837031" y="2239932"/>
                  <a:pt x="2832718" y="2229150"/>
                </a:cubicBezTo>
                <a:cubicBezTo>
                  <a:pt x="2812687" y="2179073"/>
                  <a:pt x="2863766" y="2180074"/>
                  <a:pt x="2887803" y="2174065"/>
                </a:cubicBezTo>
                <a:cubicBezTo>
                  <a:pt x="2917420" y="2176343"/>
                  <a:pt x="3041630" y="2171535"/>
                  <a:pt x="3086106" y="2207116"/>
                </a:cubicBezTo>
                <a:cubicBezTo>
                  <a:pt x="3108502" y="2225033"/>
                  <a:pt x="3120909" y="2252936"/>
                  <a:pt x="3141190" y="2273217"/>
                </a:cubicBezTo>
                <a:cubicBezTo>
                  <a:pt x="3150553" y="2282580"/>
                  <a:pt x="3163224" y="2287906"/>
                  <a:pt x="3174241" y="2295251"/>
                </a:cubicBezTo>
                <a:cubicBezTo>
                  <a:pt x="3181586" y="2317285"/>
                  <a:pt x="3199156" y="2338306"/>
                  <a:pt x="3196275" y="2361352"/>
                </a:cubicBezTo>
                <a:cubicBezTo>
                  <a:pt x="3192603" y="2390730"/>
                  <a:pt x="3177124" y="2421019"/>
                  <a:pt x="3185258" y="2449487"/>
                </a:cubicBezTo>
                <a:cubicBezTo>
                  <a:pt x="3188448" y="2460653"/>
                  <a:pt x="3207292" y="2442142"/>
                  <a:pt x="3218309" y="2438470"/>
                </a:cubicBezTo>
                <a:cubicBezTo>
                  <a:pt x="3269721" y="2442142"/>
                  <a:pt x="3322541" y="2436986"/>
                  <a:pt x="3372545" y="2449487"/>
                </a:cubicBezTo>
                <a:cubicBezTo>
                  <a:pt x="3398236" y="2455910"/>
                  <a:pt x="3417461" y="2477666"/>
                  <a:pt x="3438646" y="2493555"/>
                </a:cubicBezTo>
                <a:cubicBezTo>
                  <a:pt x="3499844" y="2539453"/>
                  <a:pt x="3466968" y="2517158"/>
                  <a:pt x="3537798" y="2559656"/>
                </a:cubicBezTo>
                <a:cubicBezTo>
                  <a:pt x="3552487" y="2555984"/>
                  <a:pt x="3567948" y="2554603"/>
                  <a:pt x="3581865" y="2548639"/>
                </a:cubicBezTo>
                <a:cubicBezTo>
                  <a:pt x="3594035" y="2543423"/>
                  <a:pt x="3601721" y="2527705"/>
                  <a:pt x="3614916" y="2526605"/>
                </a:cubicBezTo>
                <a:cubicBezTo>
                  <a:pt x="3648055" y="2523843"/>
                  <a:pt x="3681017" y="2533950"/>
                  <a:pt x="3714068" y="2537622"/>
                </a:cubicBezTo>
                <a:cubicBezTo>
                  <a:pt x="3725085" y="2552311"/>
                  <a:pt x="3737386" y="2566119"/>
                  <a:pt x="3747118" y="2581690"/>
                </a:cubicBezTo>
                <a:cubicBezTo>
                  <a:pt x="3755822" y="2595617"/>
                  <a:pt x="3761004" y="2611498"/>
                  <a:pt x="3769152" y="2625757"/>
                </a:cubicBezTo>
                <a:cubicBezTo>
                  <a:pt x="3775721" y="2637253"/>
                  <a:pt x="3783841" y="2647791"/>
                  <a:pt x="3791186" y="2658808"/>
                </a:cubicBezTo>
                <a:cubicBezTo>
                  <a:pt x="3802203" y="2651463"/>
                  <a:pt x="3810995" y="2636774"/>
                  <a:pt x="3824236" y="2636774"/>
                </a:cubicBezTo>
                <a:cubicBezTo>
                  <a:pt x="4002382" y="2636774"/>
                  <a:pt x="3981925" y="2632993"/>
                  <a:pt x="4077624" y="2680841"/>
                </a:cubicBezTo>
                <a:cubicBezTo>
                  <a:pt x="4084969" y="2691858"/>
                  <a:pt x="4089319" y="2705621"/>
                  <a:pt x="4099658" y="2713892"/>
                </a:cubicBezTo>
                <a:cubicBezTo>
                  <a:pt x="4126000" y="2734965"/>
                  <a:pt x="4148918" y="2720857"/>
                  <a:pt x="4176776" y="2713892"/>
                </a:cubicBezTo>
                <a:cubicBezTo>
                  <a:pt x="4195137" y="2717564"/>
                  <a:pt x="4214749" y="2717304"/>
                  <a:pt x="4231860" y="2724909"/>
                </a:cubicBezTo>
                <a:cubicBezTo>
                  <a:pt x="4267230" y="2740629"/>
                  <a:pt x="4280901" y="2767612"/>
                  <a:pt x="4308978" y="2791010"/>
                </a:cubicBezTo>
                <a:cubicBezTo>
                  <a:pt x="4382644" y="2852399"/>
                  <a:pt x="4296375" y="2755978"/>
                  <a:pt x="4386097" y="2868128"/>
                </a:cubicBezTo>
                <a:cubicBezTo>
                  <a:pt x="4406416" y="2929091"/>
                  <a:pt x="4404259" y="2890162"/>
                  <a:pt x="4331012" y="2890162"/>
                </a:cubicBezTo>
                <a:cubicBezTo>
                  <a:pt x="4319399" y="2890162"/>
                  <a:pt x="4353676" y="2895986"/>
                  <a:pt x="4364063" y="2901179"/>
                </a:cubicBezTo>
                <a:cubicBezTo>
                  <a:pt x="4383215" y="2910755"/>
                  <a:pt x="4400786" y="2923212"/>
                  <a:pt x="4419147" y="2934229"/>
                </a:cubicBezTo>
                <a:cubicBezTo>
                  <a:pt x="4430164" y="2948918"/>
                  <a:pt x="4441526" y="2963355"/>
                  <a:pt x="4452198" y="2978297"/>
                </a:cubicBezTo>
                <a:cubicBezTo>
                  <a:pt x="4459894" y="2989071"/>
                  <a:pt x="4476828" y="2998364"/>
                  <a:pt x="4474231" y="3011347"/>
                </a:cubicBezTo>
                <a:cubicBezTo>
                  <a:pt x="4471634" y="3024330"/>
                  <a:pt x="4452198" y="3026036"/>
                  <a:pt x="4441181" y="3033381"/>
                </a:cubicBezTo>
                <a:cubicBezTo>
                  <a:pt x="4433836" y="3051742"/>
                  <a:pt x="4421115" y="3068787"/>
                  <a:pt x="4419147" y="3088465"/>
                </a:cubicBezTo>
                <a:cubicBezTo>
                  <a:pt x="4417284" y="3107097"/>
                  <a:pt x="4430164" y="3124825"/>
                  <a:pt x="4430164" y="3143550"/>
                </a:cubicBezTo>
                <a:cubicBezTo>
                  <a:pt x="4430164" y="3173157"/>
                  <a:pt x="4422819" y="3202307"/>
                  <a:pt x="4419147" y="3231685"/>
                </a:cubicBezTo>
                <a:cubicBezTo>
                  <a:pt x="4422819" y="3257391"/>
                  <a:pt x="4422702" y="3283931"/>
                  <a:pt x="4430164" y="3308803"/>
                </a:cubicBezTo>
                <a:cubicBezTo>
                  <a:pt x="4443273" y="3352499"/>
                  <a:pt x="4453114" y="3336803"/>
                  <a:pt x="4485248" y="3352870"/>
                </a:cubicBezTo>
                <a:cubicBezTo>
                  <a:pt x="4497091" y="3358792"/>
                  <a:pt x="4507282" y="3367559"/>
                  <a:pt x="4518299" y="3374904"/>
                </a:cubicBezTo>
                <a:cubicBezTo>
                  <a:pt x="4514627" y="3396938"/>
                  <a:pt x="4525459" y="3428022"/>
                  <a:pt x="4507282" y="3441005"/>
                </a:cubicBezTo>
                <a:cubicBezTo>
                  <a:pt x="4489105" y="3453988"/>
                  <a:pt x="4455135" y="3412545"/>
                  <a:pt x="4441181" y="3429988"/>
                </a:cubicBezTo>
                <a:cubicBezTo>
                  <a:pt x="4397886" y="3484108"/>
                  <a:pt x="4475680" y="3500245"/>
                  <a:pt x="4496265" y="3507106"/>
                </a:cubicBezTo>
                <a:cubicBezTo>
                  <a:pt x="4507282" y="3518123"/>
                  <a:pt x="4525036" y="3525176"/>
                  <a:pt x="4529316" y="3540157"/>
                </a:cubicBezTo>
                <a:cubicBezTo>
                  <a:pt x="4555300" y="3631102"/>
                  <a:pt x="4394005" y="3573867"/>
                  <a:pt x="4386097" y="3573208"/>
                </a:cubicBezTo>
                <a:cubicBezTo>
                  <a:pt x="4375080" y="3565863"/>
                  <a:pt x="4363218" y="3559651"/>
                  <a:pt x="4353046" y="3551174"/>
                </a:cubicBezTo>
                <a:cubicBezTo>
                  <a:pt x="4341077" y="3541200"/>
                  <a:pt x="4332959" y="3526766"/>
                  <a:pt x="4319995" y="3518123"/>
                </a:cubicBezTo>
                <a:cubicBezTo>
                  <a:pt x="4310333" y="3511681"/>
                  <a:pt x="4298260" y="3509717"/>
                  <a:pt x="4286945" y="3507106"/>
                </a:cubicBezTo>
                <a:cubicBezTo>
                  <a:pt x="4128919" y="3470639"/>
                  <a:pt x="4223613" y="3500685"/>
                  <a:pt x="4143725" y="3474056"/>
                </a:cubicBezTo>
                <a:cubicBezTo>
                  <a:pt x="4136381" y="3463039"/>
                  <a:pt x="4127613" y="3452848"/>
                  <a:pt x="4121692" y="3441005"/>
                </a:cubicBezTo>
                <a:cubicBezTo>
                  <a:pt x="4116499" y="3430618"/>
                  <a:pt x="4099062" y="3407955"/>
                  <a:pt x="4110675" y="3407955"/>
                </a:cubicBezTo>
                <a:cubicBezTo>
                  <a:pt x="4123916" y="3407955"/>
                  <a:pt x="4125364" y="3429988"/>
                  <a:pt x="4132709" y="3441005"/>
                </a:cubicBezTo>
                <a:cubicBezTo>
                  <a:pt x="4129037" y="3452022"/>
                  <a:pt x="4130760" y="3466801"/>
                  <a:pt x="4121692" y="3474056"/>
                </a:cubicBezTo>
                <a:cubicBezTo>
                  <a:pt x="4109869" y="3483515"/>
                  <a:pt x="4092682" y="3486658"/>
                  <a:pt x="4077624" y="3485073"/>
                </a:cubicBezTo>
                <a:cubicBezTo>
                  <a:pt x="4021757" y="3479192"/>
                  <a:pt x="3967455" y="3463039"/>
                  <a:pt x="3912371" y="3452022"/>
                </a:cubicBezTo>
                <a:cubicBezTo>
                  <a:pt x="3894010" y="3444677"/>
                  <a:pt x="3874574" y="3439592"/>
                  <a:pt x="3857287" y="3429988"/>
                </a:cubicBezTo>
                <a:cubicBezTo>
                  <a:pt x="3841236" y="3421071"/>
                  <a:pt x="3828160" y="3407610"/>
                  <a:pt x="3813219" y="3396938"/>
                </a:cubicBezTo>
                <a:cubicBezTo>
                  <a:pt x="3802445" y="3389242"/>
                  <a:pt x="3791186" y="3382249"/>
                  <a:pt x="3780169" y="3374904"/>
                </a:cubicBezTo>
                <a:cubicBezTo>
                  <a:pt x="3772824" y="3356543"/>
                  <a:pt x="3766979" y="3337508"/>
                  <a:pt x="3758135" y="3319820"/>
                </a:cubicBezTo>
                <a:cubicBezTo>
                  <a:pt x="3752213" y="3307977"/>
                  <a:pt x="3736927" y="3299984"/>
                  <a:pt x="3736101" y="3286769"/>
                </a:cubicBezTo>
                <a:cubicBezTo>
                  <a:pt x="3733114" y="3238982"/>
                  <a:pt x="3743446" y="3191290"/>
                  <a:pt x="3747118" y="3143550"/>
                </a:cubicBezTo>
                <a:cubicBezTo>
                  <a:pt x="3754463" y="3158239"/>
                  <a:pt x="3772373" y="3171513"/>
                  <a:pt x="3769152" y="3187617"/>
                </a:cubicBezTo>
                <a:cubicBezTo>
                  <a:pt x="3766874" y="3199004"/>
                  <a:pt x="3747714" y="3198634"/>
                  <a:pt x="3736101" y="3198634"/>
                </a:cubicBezTo>
                <a:cubicBezTo>
                  <a:pt x="3684558" y="3198634"/>
                  <a:pt x="3633277" y="3191289"/>
                  <a:pt x="3581865" y="3187617"/>
                </a:cubicBezTo>
                <a:cubicBezTo>
                  <a:pt x="3563504" y="3176600"/>
                  <a:pt x="3545933" y="3164143"/>
                  <a:pt x="3526781" y="3154567"/>
                </a:cubicBezTo>
                <a:cubicBezTo>
                  <a:pt x="3516394" y="3149374"/>
                  <a:pt x="3502651" y="3150984"/>
                  <a:pt x="3493730" y="3143550"/>
                </a:cubicBezTo>
                <a:cubicBezTo>
                  <a:pt x="3479624" y="3131795"/>
                  <a:pt x="3471697" y="3114171"/>
                  <a:pt x="3460680" y="3099482"/>
                </a:cubicBezTo>
                <a:cubicBezTo>
                  <a:pt x="3441956" y="3005866"/>
                  <a:pt x="3433340" y="2986976"/>
                  <a:pt x="3460680" y="2857111"/>
                </a:cubicBezTo>
                <a:cubicBezTo>
                  <a:pt x="3463408" y="2844155"/>
                  <a:pt x="3482713" y="2842422"/>
                  <a:pt x="3493730" y="2835078"/>
                </a:cubicBezTo>
                <a:cubicBezTo>
                  <a:pt x="3490058" y="2853439"/>
                  <a:pt x="3498293" y="2879775"/>
                  <a:pt x="3482713" y="2890162"/>
                </a:cubicBezTo>
                <a:cubicBezTo>
                  <a:pt x="3467133" y="2900549"/>
                  <a:pt x="3442014" y="2891132"/>
                  <a:pt x="3427629" y="2879145"/>
                </a:cubicBezTo>
                <a:cubicBezTo>
                  <a:pt x="3386367" y="2844760"/>
                  <a:pt x="3346993" y="2774130"/>
                  <a:pt x="3317460" y="2724909"/>
                </a:cubicBezTo>
                <a:cubicBezTo>
                  <a:pt x="3277418" y="2564728"/>
                  <a:pt x="3323855" y="2692266"/>
                  <a:pt x="2953904" y="2636774"/>
                </a:cubicBezTo>
                <a:cubicBezTo>
                  <a:pt x="2882027" y="2625992"/>
                  <a:pt x="2840658" y="2607437"/>
                  <a:pt x="2777634" y="2570673"/>
                </a:cubicBezTo>
                <a:cubicBezTo>
                  <a:pt x="2688701" y="2518796"/>
                  <a:pt x="2773484" y="2550928"/>
                  <a:pt x="2700516" y="2526605"/>
                </a:cubicBezTo>
                <a:cubicBezTo>
                  <a:pt x="2696844" y="2515588"/>
                  <a:pt x="2699886" y="2498748"/>
                  <a:pt x="2689499" y="2493555"/>
                </a:cubicBezTo>
                <a:cubicBezTo>
                  <a:pt x="2668732" y="2483172"/>
                  <a:pt x="2628349" y="2531680"/>
                  <a:pt x="2623398" y="2537622"/>
                </a:cubicBezTo>
                <a:cubicBezTo>
                  <a:pt x="2614921" y="2547794"/>
                  <a:pt x="2611329" y="2561954"/>
                  <a:pt x="2601364" y="2570673"/>
                </a:cubicBezTo>
                <a:cubicBezTo>
                  <a:pt x="2554741" y="2611468"/>
                  <a:pt x="2547606" y="2610626"/>
                  <a:pt x="2502212" y="2625757"/>
                </a:cubicBezTo>
                <a:cubicBezTo>
                  <a:pt x="2461817" y="2618412"/>
                  <a:pt x="2416491" y="2624411"/>
                  <a:pt x="2381027" y="2603723"/>
                </a:cubicBezTo>
                <a:cubicBezTo>
                  <a:pt x="2364853" y="2594288"/>
                  <a:pt x="2376585" y="2566172"/>
                  <a:pt x="2370010" y="2548639"/>
                </a:cubicBezTo>
                <a:cubicBezTo>
                  <a:pt x="2365361" y="2536241"/>
                  <a:pt x="2355321" y="2526605"/>
                  <a:pt x="2347976" y="2515588"/>
                </a:cubicBezTo>
                <a:cubicBezTo>
                  <a:pt x="2329615" y="2519260"/>
                  <a:pt x="2310425" y="2520030"/>
                  <a:pt x="2292892" y="2526605"/>
                </a:cubicBezTo>
                <a:cubicBezTo>
                  <a:pt x="2280494" y="2531254"/>
                  <a:pt x="2271941" y="2543261"/>
                  <a:pt x="2259841" y="2548639"/>
                </a:cubicBezTo>
                <a:cubicBezTo>
                  <a:pt x="2238617" y="2558072"/>
                  <a:pt x="2215774" y="2563328"/>
                  <a:pt x="2193740" y="2570673"/>
                </a:cubicBezTo>
                <a:cubicBezTo>
                  <a:pt x="2134983" y="2567001"/>
                  <a:pt x="2074998" y="2572162"/>
                  <a:pt x="2017470" y="2559656"/>
                </a:cubicBezTo>
                <a:cubicBezTo>
                  <a:pt x="1988539" y="2553367"/>
                  <a:pt x="1965567" y="2531105"/>
                  <a:pt x="1940352" y="2515588"/>
                </a:cubicBezTo>
                <a:cubicBezTo>
                  <a:pt x="1917799" y="2501709"/>
                  <a:pt x="1895667" y="2487096"/>
                  <a:pt x="1874251" y="2471521"/>
                </a:cubicBezTo>
                <a:cubicBezTo>
                  <a:pt x="1855234" y="2457691"/>
                  <a:pt x="1839329" y="2439551"/>
                  <a:pt x="1819166" y="2427453"/>
                </a:cubicBezTo>
                <a:cubicBezTo>
                  <a:pt x="1802208" y="2417279"/>
                  <a:pt x="1782443" y="2412764"/>
                  <a:pt x="1764082" y="2405420"/>
                </a:cubicBezTo>
                <a:cubicBezTo>
                  <a:pt x="1745721" y="2390731"/>
                  <a:pt x="1722482" y="2380616"/>
                  <a:pt x="1708998" y="2361352"/>
                </a:cubicBezTo>
                <a:cubicBezTo>
                  <a:pt x="1695679" y="2342325"/>
                  <a:pt x="1686964" y="2295251"/>
                  <a:pt x="1686964" y="2295251"/>
                </a:cubicBezTo>
                <a:cubicBezTo>
                  <a:pt x="1672275" y="2309940"/>
                  <a:pt x="1660513" y="2328309"/>
                  <a:pt x="1642897" y="2339319"/>
                </a:cubicBezTo>
                <a:cubicBezTo>
                  <a:pt x="1630057" y="2347344"/>
                  <a:pt x="1613332" y="2345984"/>
                  <a:pt x="1598829" y="2350335"/>
                </a:cubicBezTo>
                <a:cubicBezTo>
                  <a:pt x="1576583" y="2357009"/>
                  <a:pt x="1554762" y="2365024"/>
                  <a:pt x="1532728" y="2372369"/>
                </a:cubicBezTo>
                <a:cubicBezTo>
                  <a:pt x="1492333" y="2368697"/>
                  <a:pt x="1451316" y="2369307"/>
                  <a:pt x="1411542" y="2361352"/>
                </a:cubicBezTo>
                <a:cubicBezTo>
                  <a:pt x="1391573" y="2357358"/>
                  <a:pt x="1352162" y="2329110"/>
                  <a:pt x="1334424" y="2317285"/>
                </a:cubicBezTo>
                <a:cubicBezTo>
                  <a:pt x="1323407" y="2298923"/>
                  <a:pt x="1312723" y="2280358"/>
                  <a:pt x="1301374" y="2262200"/>
                </a:cubicBezTo>
                <a:cubicBezTo>
                  <a:pt x="1294357" y="2250972"/>
                  <a:pt x="1281213" y="2242257"/>
                  <a:pt x="1279340" y="2229150"/>
                </a:cubicBezTo>
                <a:cubicBezTo>
                  <a:pt x="1277199" y="2214161"/>
                  <a:pt x="1290357" y="2169941"/>
                  <a:pt x="1290357" y="2185082"/>
                </a:cubicBezTo>
                <a:cubicBezTo>
                  <a:pt x="1290357" y="2203807"/>
                  <a:pt x="1289264" y="2224288"/>
                  <a:pt x="1279340" y="2240167"/>
                </a:cubicBezTo>
                <a:cubicBezTo>
                  <a:pt x="1252323" y="2283393"/>
                  <a:pt x="1199956" y="2278262"/>
                  <a:pt x="1158154" y="2284234"/>
                </a:cubicBezTo>
                <a:cubicBezTo>
                  <a:pt x="1130651" y="2281339"/>
                  <a:pt x="925422" y="2269586"/>
                  <a:pt x="860699" y="2240167"/>
                </a:cubicBezTo>
                <a:cubicBezTo>
                  <a:pt x="846515" y="2233720"/>
                  <a:pt x="840612" y="2215759"/>
                  <a:pt x="827648" y="2207116"/>
                </a:cubicBezTo>
                <a:cubicBezTo>
                  <a:pt x="817986" y="2200674"/>
                  <a:pt x="805615" y="2199771"/>
                  <a:pt x="794598" y="2196099"/>
                </a:cubicBezTo>
                <a:cubicBezTo>
                  <a:pt x="787253" y="2181410"/>
                  <a:pt x="773928" y="2168398"/>
                  <a:pt x="772564" y="2152032"/>
                </a:cubicBezTo>
                <a:cubicBezTo>
                  <a:pt x="770105" y="2122527"/>
                  <a:pt x="796822" y="2090378"/>
                  <a:pt x="783581" y="2063897"/>
                </a:cubicBezTo>
                <a:cubicBezTo>
                  <a:pt x="773194" y="2043123"/>
                  <a:pt x="775047" y="2111099"/>
                  <a:pt x="761547" y="2129998"/>
                </a:cubicBezTo>
                <a:cubicBezTo>
                  <a:pt x="754797" y="2139448"/>
                  <a:pt x="739663" y="2137825"/>
                  <a:pt x="728497" y="2141015"/>
                </a:cubicBezTo>
                <a:cubicBezTo>
                  <a:pt x="713938" y="2145175"/>
                  <a:pt x="699118" y="2148360"/>
                  <a:pt x="684429" y="2152032"/>
                </a:cubicBezTo>
                <a:cubicBezTo>
                  <a:pt x="612657" y="2125117"/>
                  <a:pt x="601562" y="2140536"/>
                  <a:pt x="574260" y="2085931"/>
                </a:cubicBezTo>
                <a:cubicBezTo>
                  <a:pt x="569067" y="2075544"/>
                  <a:pt x="566916" y="2063897"/>
                  <a:pt x="563244" y="2052880"/>
                </a:cubicBezTo>
                <a:cubicBezTo>
                  <a:pt x="552227" y="2063897"/>
                  <a:pt x="545743" y="2084959"/>
                  <a:pt x="530193" y="2085931"/>
                </a:cubicBezTo>
                <a:cubicBezTo>
                  <a:pt x="481986" y="2088944"/>
                  <a:pt x="433313" y="2077526"/>
                  <a:pt x="386974" y="2063897"/>
                </a:cubicBezTo>
                <a:cubicBezTo>
                  <a:pt x="335969" y="2048895"/>
                  <a:pt x="350456" y="2027380"/>
                  <a:pt x="320872" y="1997796"/>
                </a:cubicBezTo>
                <a:cubicBezTo>
                  <a:pt x="311510" y="1988434"/>
                  <a:pt x="300115" y="1980679"/>
                  <a:pt x="287822" y="1975762"/>
                </a:cubicBezTo>
                <a:cubicBezTo>
                  <a:pt x="263000" y="1965833"/>
                  <a:pt x="236410" y="1961073"/>
                  <a:pt x="210704" y="1953728"/>
                </a:cubicBezTo>
                <a:cubicBezTo>
                  <a:pt x="196015" y="1931694"/>
                  <a:pt x="170381" y="1913842"/>
                  <a:pt x="166636" y="1887627"/>
                </a:cubicBezTo>
                <a:cubicBezTo>
                  <a:pt x="166205" y="1884610"/>
                  <a:pt x="154495" y="1783752"/>
                  <a:pt x="144603" y="1766441"/>
                </a:cubicBezTo>
                <a:cubicBezTo>
                  <a:pt x="136873" y="1752914"/>
                  <a:pt x="121526" y="1745360"/>
                  <a:pt x="111552" y="1733391"/>
                </a:cubicBezTo>
                <a:cubicBezTo>
                  <a:pt x="103075" y="1723219"/>
                  <a:pt x="95440" y="1712183"/>
                  <a:pt x="89518" y="1700340"/>
                </a:cubicBezTo>
                <a:cubicBezTo>
                  <a:pt x="84325" y="1689953"/>
                  <a:pt x="81556" y="1678493"/>
                  <a:pt x="78501" y="1667290"/>
                </a:cubicBezTo>
                <a:cubicBezTo>
                  <a:pt x="70533" y="1638075"/>
                  <a:pt x="56468" y="1579155"/>
                  <a:pt x="56468" y="1579155"/>
                </a:cubicBezTo>
                <a:cubicBezTo>
                  <a:pt x="52796" y="1516726"/>
                  <a:pt x="50438" y="1454206"/>
                  <a:pt x="45451" y="1391868"/>
                </a:cubicBezTo>
                <a:cubicBezTo>
                  <a:pt x="40161" y="1325749"/>
                  <a:pt x="23536" y="1307089"/>
                  <a:pt x="45451" y="1248649"/>
                </a:cubicBezTo>
                <a:cubicBezTo>
                  <a:pt x="50100" y="1236251"/>
                  <a:pt x="60140" y="1226615"/>
                  <a:pt x="67484" y="1215598"/>
                </a:cubicBezTo>
                <a:cubicBezTo>
                  <a:pt x="63812" y="1186220"/>
                  <a:pt x="56468" y="1157070"/>
                  <a:pt x="56468" y="1127463"/>
                </a:cubicBezTo>
                <a:cubicBezTo>
                  <a:pt x="56468" y="1010920"/>
                  <a:pt x="95233" y="1067077"/>
                  <a:pt x="34434" y="1006278"/>
                </a:cubicBezTo>
                <a:cubicBezTo>
                  <a:pt x="38106" y="995261"/>
                  <a:pt x="38197" y="982295"/>
                  <a:pt x="45451" y="973227"/>
                </a:cubicBezTo>
                <a:cubicBezTo>
                  <a:pt x="53722" y="962888"/>
                  <a:pt x="69139" y="960555"/>
                  <a:pt x="78501" y="951193"/>
                </a:cubicBezTo>
                <a:cubicBezTo>
                  <a:pt x="87863" y="941831"/>
                  <a:pt x="93190" y="929160"/>
                  <a:pt x="100535" y="918143"/>
                </a:cubicBezTo>
                <a:cubicBezTo>
                  <a:pt x="104207" y="866731"/>
                  <a:pt x="98271" y="813709"/>
                  <a:pt x="111552" y="763906"/>
                </a:cubicBezTo>
                <a:cubicBezTo>
                  <a:pt x="114544" y="752685"/>
                  <a:pt x="132990" y="752890"/>
                  <a:pt x="144603" y="752890"/>
                </a:cubicBezTo>
                <a:cubicBezTo>
                  <a:pt x="156216" y="752890"/>
                  <a:pt x="185864" y="772117"/>
                  <a:pt x="177653" y="763906"/>
                </a:cubicBezTo>
                <a:cubicBezTo>
                  <a:pt x="166040" y="752293"/>
                  <a:pt x="148275" y="749217"/>
                  <a:pt x="133586" y="741873"/>
                </a:cubicBezTo>
                <a:cubicBezTo>
                  <a:pt x="129914" y="730856"/>
                  <a:pt x="132652" y="714584"/>
                  <a:pt x="122569" y="708822"/>
                </a:cubicBezTo>
                <a:cubicBezTo>
                  <a:pt x="103175" y="697739"/>
                  <a:pt x="78274" y="702651"/>
                  <a:pt x="56468" y="697805"/>
                </a:cubicBezTo>
                <a:cubicBezTo>
                  <a:pt x="45132" y="695286"/>
                  <a:pt x="34434" y="690460"/>
                  <a:pt x="23417" y="686788"/>
                </a:cubicBezTo>
                <a:cubicBezTo>
                  <a:pt x="19282" y="674384"/>
                  <a:pt x="0" y="619354"/>
                  <a:pt x="1383" y="609670"/>
                </a:cubicBezTo>
                <a:cubicBezTo>
                  <a:pt x="3256" y="596563"/>
                  <a:pt x="14054" y="585982"/>
                  <a:pt x="23417" y="576620"/>
                </a:cubicBezTo>
                <a:cubicBezTo>
                  <a:pt x="51786" y="548252"/>
                  <a:pt x="72139" y="551452"/>
                  <a:pt x="111552" y="543569"/>
                </a:cubicBezTo>
                <a:cubicBezTo>
                  <a:pt x="91241" y="462326"/>
                  <a:pt x="113067" y="536087"/>
                  <a:pt x="78501" y="455434"/>
                </a:cubicBezTo>
                <a:cubicBezTo>
                  <a:pt x="69016" y="433302"/>
                  <a:pt x="62060" y="400685"/>
                  <a:pt x="56468" y="378316"/>
                </a:cubicBezTo>
                <a:cubicBezTo>
                  <a:pt x="60140" y="337921"/>
                  <a:pt x="59529" y="296905"/>
                  <a:pt x="67484" y="257131"/>
                </a:cubicBezTo>
                <a:cubicBezTo>
                  <a:pt x="70705" y="241027"/>
                  <a:pt x="91840" y="229321"/>
                  <a:pt x="89518" y="213063"/>
                </a:cubicBezTo>
                <a:cubicBezTo>
                  <a:pt x="87315" y="197639"/>
                  <a:pt x="66442" y="191981"/>
                  <a:pt x="56468" y="180012"/>
                </a:cubicBezTo>
                <a:cubicBezTo>
                  <a:pt x="47992" y="169840"/>
                  <a:pt x="41779" y="157979"/>
                  <a:pt x="34434" y="146962"/>
                </a:cubicBezTo>
                <a:cubicBezTo>
                  <a:pt x="41779" y="135945"/>
                  <a:pt x="46129" y="122183"/>
                  <a:pt x="56468" y="113911"/>
                </a:cubicBezTo>
                <a:cubicBezTo>
                  <a:pt x="65536" y="106657"/>
                  <a:pt x="78844" y="107468"/>
                  <a:pt x="89518" y="102894"/>
                </a:cubicBezTo>
                <a:cubicBezTo>
                  <a:pt x="104613" y="96425"/>
                  <a:pt x="118338" y="86960"/>
                  <a:pt x="133586" y="80861"/>
                </a:cubicBezTo>
                <a:cubicBezTo>
                  <a:pt x="212505" y="49294"/>
                  <a:pt x="181500" y="77014"/>
                  <a:pt x="210704" y="47810"/>
                </a:cubicBezTo>
                <a:lnTo>
                  <a:pt x="177653" y="36793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umetto 3 4"/>
          <p:cNvSpPr/>
          <p:nvPr/>
        </p:nvSpPr>
        <p:spPr>
          <a:xfrm>
            <a:off x="2843808" y="620688"/>
            <a:ext cx="3960440" cy="1296144"/>
          </a:xfrm>
          <a:prstGeom prst="wedgeEllipseCallout">
            <a:avLst>
              <a:gd name="adj1" fmla="val -87845"/>
              <a:gd name="adj2" fmla="val -2098"/>
            </a:avLst>
          </a:prstGeom>
          <a:solidFill>
            <a:schemeClr val="bg1">
              <a:lumMod val="50000"/>
            </a:schemeClr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Cosa desideri padroncino ?</a:t>
            </a:r>
            <a:endParaRPr lang="it-IT" dirty="0"/>
          </a:p>
        </p:txBody>
      </p:sp>
      <p:pic>
        <p:nvPicPr>
          <p:cNvPr id="8" name="Immagine 7" descr="ConchigliaPerl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0032" y="3717032"/>
            <a:ext cx="1080120" cy="1015096"/>
          </a:xfrm>
          <a:prstGeom prst="rect">
            <a:avLst/>
          </a:prstGeom>
        </p:spPr>
      </p:pic>
      <p:pic>
        <p:nvPicPr>
          <p:cNvPr id="9" name="Immagine 8" descr="quadrifoglio-fortuna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8264" y="260648"/>
            <a:ext cx="636662" cy="676984"/>
          </a:xfrm>
          <a:prstGeom prst="rect">
            <a:avLst/>
          </a:prstGeom>
        </p:spPr>
      </p:pic>
      <p:pic>
        <p:nvPicPr>
          <p:cNvPr id="10" name="Immagine 9" descr="Clessidra.g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4368" y="1052736"/>
            <a:ext cx="734764" cy="109464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7668344" y="33265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3">
                    <a:lumMod val="75000"/>
                  </a:schemeClr>
                </a:solidFill>
              </a:rPr>
              <a:t>Fortuna ?</a:t>
            </a:r>
            <a:endParaRPr lang="it-IT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020272" y="17728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Durata ?</a:t>
            </a:r>
            <a:endParaRPr lang="it-IT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Immagine 12" descr="Coppa-2.gif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0272" y="2708920"/>
            <a:ext cx="998599" cy="958031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7812360" y="299695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potere ?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Immagine 14" descr="3405310-mappa-del-mondo-con-la-lente-di-ingrandimento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5733256"/>
            <a:ext cx="807882" cy="781626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2123728" y="623731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Conoscenza ?</a:t>
            </a:r>
            <a:endParaRPr lang="it-IT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" name="Immagine 16" descr="100_1365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3F0900"/>
              </a:clrFrom>
              <a:clrTo>
                <a:srgbClr val="3F09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4293096"/>
            <a:ext cx="1401728" cy="1051296"/>
          </a:xfrm>
          <a:prstGeom prst="rect">
            <a:avLst/>
          </a:prstGeom>
        </p:spPr>
      </p:pic>
      <p:sp>
        <p:nvSpPr>
          <p:cNvPr id="18" name="Figura a mano libera 17"/>
          <p:cNvSpPr/>
          <p:nvPr/>
        </p:nvSpPr>
        <p:spPr>
          <a:xfrm>
            <a:off x="6962660" y="4197427"/>
            <a:ext cx="1784733" cy="1311007"/>
          </a:xfrm>
          <a:custGeom>
            <a:avLst/>
            <a:gdLst>
              <a:gd name="connsiteX0" fmla="*/ 517793 w 1784733"/>
              <a:gd name="connsiteY0" fmla="*/ 231354 h 1311007"/>
              <a:gd name="connsiteX1" fmla="*/ 517793 w 1784733"/>
              <a:gd name="connsiteY1" fmla="*/ 231354 h 1311007"/>
              <a:gd name="connsiteX2" fmla="*/ 429658 w 1784733"/>
              <a:gd name="connsiteY2" fmla="*/ 264404 h 1311007"/>
              <a:gd name="connsiteX3" fmla="*/ 385591 w 1784733"/>
              <a:gd name="connsiteY3" fmla="*/ 330506 h 1311007"/>
              <a:gd name="connsiteX4" fmla="*/ 374574 w 1784733"/>
              <a:gd name="connsiteY4" fmla="*/ 495759 h 1311007"/>
              <a:gd name="connsiteX5" fmla="*/ 363557 w 1784733"/>
              <a:gd name="connsiteY5" fmla="*/ 572877 h 1311007"/>
              <a:gd name="connsiteX6" fmla="*/ 396607 w 1784733"/>
              <a:gd name="connsiteY6" fmla="*/ 727113 h 1311007"/>
              <a:gd name="connsiteX7" fmla="*/ 407624 w 1784733"/>
              <a:gd name="connsiteY7" fmla="*/ 760163 h 1311007"/>
              <a:gd name="connsiteX8" fmla="*/ 418641 w 1784733"/>
              <a:gd name="connsiteY8" fmla="*/ 859315 h 1311007"/>
              <a:gd name="connsiteX9" fmla="*/ 440675 w 1784733"/>
              <a:gd name="connsiteY9" fmla="*/ 925416 h 1311007"/>
              <a:gd name="connsiteX10" fmla="*/ 495759 w 1784733"/>
              <a:gd name="connsiteY10" fmla="*/ 1024568 h 1311007"/>
              <a:gd name="connsiteX11" fmla="*/ 528810 w 1784733"/>
              <a:gd name="connsiteY11" fmla="*/ 1046602 h 1311007"/>
              <a:gd name="connsiteX12" fmla="*/ 550844 w 1784733"/>
              <a:gd name="connsiteY12" fmla="*/ 1079653 h 1311007"/>
              <a:gd name="connsiteX13" fmla="*/ 594911 w 1784733"/>
              <a:gd name="connsiteY13" fmla="*/ 1090669 h 1311007"/>
              <a:gd name="connsiteX14" fmla="*/ 716097 w 1784733"/>
              <a:gd name="connsiteY14" fmla="*/ 1101686 h 1311007"/>
              <a:gd name="connsiteX15" fmla="*/ 859316 w 1784733"/>
              <a:gd name="connsiteY15" fmla="*/ 1090669 h 1311007"/>
              <a:gd name="connsiteX16" fmla="*/ 793215 w 1784733"/>
              <a:gd name="connsiteY16" fmla="*/ 1068636 h 1311007"/>
              <a:gd name="connsiteX17" fmla="*/ 760164 w 1784733"/>
              <a:gd name="connsiteY17" fmla="*/ 1046602 h 1311007"/>
              <a:gd name="connsiteX18" fmla="*/ 771181 w 1784733"/>
              <a:gd name="connsiteY18" fmla="*/ 1002534 h 1311007"/>
              <a:gd name="connsiteX19" fmla="*/ 782198 w 1784733"/>
              <a:gd name="connsiteY19" fmla="*/ 969484 h 1311007"/>
              <a:gd name="connsiteX20" fmla="*/ 859316 w 1784733"/>
              <a:gd name="connsiteY20" fmla="*/ 980501 h 1311007"/>
              <a:gd name="connsiteX21" fmla="*/ 958468 w 1784733"/>
              <a:gd name="connsiteY21" fmla="*/ 1035585 h 1311007"/>
              <a:gd name="connsiteX22" fmla="*/ 1035586 w 1784733"/>
              <a:gd name="connsiteY22" fmla="*/ 1046602 h 1311007"/>
              <a:gd name="connsiteX23" fmla="*/ 1057620 w 1784733"/>
              <a:gd name="connsiteY23" fmla="*/ 1079653 h 1311007"/>
              <a:gd name="connsiteX24" fmla="*/ 1255923 w 1784733"/>
              <a:gd name="connsiteY24" fmla="*/ 1090669 h 1311007"/>
              <a:gd name="connsiteX25" fmla="*/ 1288974 w 1784733"/>
              <a:gd name="connsiteY25" fmla="*/ 1079653 h 1311007"/>
              <a:gd name="connsiteX26" fmla="*/ 1299991 w 1784733"/>
              <a:gd name="connsiteY26" fmla="*/ 1046602 h 1311007"/>
              <a:gd name="connsiteX27" fmla="*/ 1311007 w 1784733"/>
              <a:gd name="connsiteY27" fmla="*/ 947450 h 1311007"/>
              <a:gd name="connsiteX28" fmla="*/ 1344058 w 1784733"/>
              <a:gd name="connsiteY28" fmla="*/ 925416 h 1311007"/>
              <a:gd name="connsiteX29" fmla="*/ 1355075 w 1784733"/>
              <a:gd name="connsiteY29" fmla="*/ 892366 h 1311007"/>
              <a:gd name="connsiteX30" fmla="*/ 1322024 w 1784733"/>
              <a:gd name="connsiteY30" fmla="*/ 815248 h 1311007"/>
              <a:gd name="connsiteX31" fmla="*/ 1333041 w 1784733"/>
              <a:gd name="connsiteY31" fmla="*/ 760163 h 1311007"/>
              <a:gd name="connsiteX32" fmla="*/ 1366092 w 1784733"/>
              <a:gd name="connsiteY32" fmla="*/ 738130 h 1311007"/>
              <a:gd name="connsiteX33" fmla="*/ 1377109 w 1784733"/>
              <a:gd name="connsiteY33" fmla="*/ 705079 h 1311007"/>
              <a:gd name="connsiteX34" fmla="*/ 1366092 w 1784733"/>
              <a:gd name="connsiteY34" fmla="*/ 661012 h 1311007"/>
              <a:gd name="connsiteX35" fmla="*/ 1333041 w 1784733"/>
              <a:gd name="connsiteY35" fmla="*/ 638978 h 1311007"/>
              <a:gd name="connsiteX36" fmla="*/ 1344058 w 1784733"/>
              <a:gd name="connsiteY36" fmla="*/ 561860 h 1311007"/>
              <a:gd name="connsiteX37" fmla="*/ 1443210 w 1784733"/>
              <a:gd name="connsiteY37" fmla="*/ 506775 h 1311007"/>
              <a:gd name="connsiteX38" fmla="*/ 1454227 w 1784733"/>
              <a:gd name="connsiteY38" fmla="*/ 396607 h 1311007"/>
              <a:gd name="connsiteX39" fmla="*/ 1476260 w 1784733"/>
              <a:gd name="connsiteY39" fmla="*/ 330506 h 1311007"/>
              <a:gd name="connsiteX40" fmla="*/ 1443210 w 1784733"/>
              <a:gd name="connsiteY40" fmla="*/ 242371 h 1311007"/>
              <a:gd name="connsiteX41" fmla="*/ 1410159 w 1784733"/>
              <a:gd name="connsiteY41" fmla="*/ 231354 h 1311007"/>
              <a:gd name="connsiteX42" fmla="*/ 1377109 w 1784733"/>
              <a:gd name="connsiteY42" fmla="*/ 198303 h 1311007"/>
              <a:gd name="connsiteX43" fmla="*/ 1211856 w 1784733"/>
              <a:gd name="connsiteY43" fmla="*/ 187286 h 1311007"/>
              <a:gd name="connsiteX44" fmla="*/ 1167788 w 1784733"/>
              <a:gd name="connsiteY44" fmla="*/ 176269 h 1311007"/>
              <a:gd name="connsiteX45" fmla="*/ 980501 w 1784733"/>
              <a:gd name="connsiteY45" fmla="*/ 187286 h 1311007"/>
              <a:gd name="connsiteX46" fmla="*/ 881350 w 1784733"/>
              <a:gd name="connsiteY46" fmla="*/ 176269 h 1311007"/>
              <a:gd name="connsiteX47" fmla="*/ 848299 w 1784733"/>
              <a:gd name="connsiteY47" fmla="*/ 165253 h 1311007"/>
              <a:gd name="connsiteX48" fmla="*/ 616945 w 1784733"/>
              <a:gd name="connsiteY48" fmla="*/ 154236 h 1311007"/>
              <a:gd name="connsiteX49" fmla="*/ 627962 w 1784733"/>
              <a:gd name="connsiteY49" fmla="*/ 77118 h 1311007"/>
              <a:gd name="connsiteX50" fmla="*/ 661012 w 1784733"/>
              <a:gd name="connsiteY50" fmla="*/ 66101 h 1311007"/>
              <a:gd name="connsiteX51" fmla="*/ 705080 w 1784733"/>
              <a:gd name="connsiteY51" fmla="*/ 44067 h 1311007"/>
              <a:gd name="connsiteX52" fmla="*/ 1443210 w 1784733"/>
              <a:gd name="connsiteY52" fmla="*/ 55084 h 1311007"/>
              <a:gd name="connsiteX53" fmla="*/ 1476260 w 1784733"/>
              <a:gd name="connsiteY53" fmla="*/ 66101 h 1311007"/>
              <a:gd name="connsiteX54" fmla="*/ 1619480 w 1784733"/>
              <a:gd name="connsiteY54" fmla="*/ 121185 h 1311007"/>
              <a:gd name="connsiteX55" fmla="*/ 1707615 w 1784733"/>
              <a:gd name="connsiteY55" fmla="*/ 220337 h 1311007"/>
              <a:gd name="connsiteX56" fmla="*/ 1740665 w 1784733"/>
              <a:gd name="connsiteY56" fmla="*/ 286438 h 1311007"/>
              <a:gd name="connsiteX57" fmla="*/ 1762699 w 1784733"/>
              <a:gd name="connsiteY57" fmla="*/ 396607 h 1311007"/>
              <a:gd name="connsiteX58" fmla="*/ 1773716 w 1784733"/>
              <a:gd name="connsiteY58" fmla="*/ 528809 h 1311007"/>
              <a:gd name="connsiteX59" fmla="*/ 1784733 w 1784733"/>
              <a:gd name="connsiteY59" fmla="*/ 638978 h 1311007"/>
              <a:gd name="connsiteX60" fmla="*/ 1762699 w 1784733"/>
              <a:gd name="connsiteY60" fmla="*/ 1145754 h 1311007"/>
              <a:gd name="connsiteX61" fmla="*/ 1751682 w 1784733"/>
              <a:gd name="connsiteY61" fmla="*/ 1178804 h 1311007"/>
              <a:gd name="connsiteX62" fmla="*/ 1718632 w 1784733"/>
              <a:gd name="connsiteY62" fmla="*/ 1189821 h 1311007"/>
              <a:gd name="connsiteX63" fmla="*/ 1685581 w 1784733"/>
              <a:gd name="connsiteY63" fmla="*/ 1211855 h 1311007"/>
              <a:gd name="connsiteX64" fmla="*/ 1586429 w 1784733"/>
              <a:gd name="connsiteY64" fmla="*/ 1244906 h 1311007"/>
              <a:gd name="connsiteX65" fmla="*/ 1553379 w 1784733"/>
              <a:gd name="connsiteY65" fmla="*/ 1255922 h 1311007"/>
              <a:gd name="connsiteX66" fmla="*/ 1454227 w 1784733"/>
              <a:gd name="connsiteY66" fmla="*/ 1266939 h 1311007"/>
              <a:gd name="connsiteX67" fmla="*/ 1322024 w 1784733"/>
              <a:gd name="connsiteY67" fmla="*/ 1288973 h 1311007"/>
              <a:gd name="connsiteX68" fmla="*/ 1266940 w 1784733"/>
              <a:gd name="connsiteY68" fmla="*/ 1299990 h 1311007"/>
              <a:gd name="connsiteX69" fmla="*/ 969485 w 1784733"/>
              <a:gd name="connsiteY69" fmla="*/ 1311007 h 1311007"/>
              <a:gd name="connsiteX70" fmla="*/ 848299 w 1784733"/>
              <a:gd name="connsiteY70" fmla="*/ 1299990 h 1311007"/>
              <a:gd name="connsiteX71" fmla="*/ 661012 w 1784733"/>
              <a:gd name="connsiteY71" fmla="*/ 1288973 h 1311007"/>
              <a:gd name="connsiteX72" fmla="*/ 429658 w 1784733"/>
              <a:gd name="connsiteY72" fmla="*/ 1266939 h 1311007"/>
              <a:gd name="connsiteX73" fmla="*/ 286439 w 1784733"/>
              <a:gd name="connsiteY73" fmla="*/ 1244906 h 1311007"/>
              <a:gd name="connsiteX74" fmla="*/ 253388 w 1784733"/>
              <a:gd name="connsiteY74" fmla="*/ 1233889 h 1311007"/>
              <a:gd name="connsiteX75" fmla="*/ 209321 w 1784733"/>
              <a:gd name="connsiteY75" fmla="*/ 1222872 h 1311007"/>
              <a:gd name="connsiteX76" fmla="*/ 143220 w 1784733"/>
              <a:gd name="connsiteY76" fmla="*/ 1178804 h 1311007"/>
              <a:gd name="connsiteX77" fmla="*/ 99152 w 1784733"/>
              <a:gd name="connsiteY77" fmla="*/ 1079653 h 1311007"/>
              <a:gd name="connsiteX78" fmla="*/ 88135 w 1784733"/>
              <a:gd name="connsiteY78" fmla="*/ 1046602 h 1311007"/>
              <a:gd name="connsiteX79" fmla="*/ 77118 w 1784733"/>
              <a:gd name="connsiteY79" fmla="*/ 1013551 h 1311007"/>
              <a:gd name="connsiteX80" fmla="*/ 88135 w 1784733"/>
              <a:gd name="connsiteY80" fmla="*/ 815248 h 1311007"/>
              <a:gd name="connsiteX81" fmla="*/ 66101 w 1784733"/>
              <a:gd name="connsiteY81" fmla="*/ 649995 h 1311007"/>
              <a:gd name="connsiteX82" fmla="*/ 55085 w 1784733"/>
              <a:gd name="connsiteY82" fmla="*/ 616944 h 1311007"/>
              <a:gd name="connsiteX83" fmla="*/ 22034 w 1784733"/>
              <a:gd name="connsiteY83" fmla="*/ 506775 h 1311007"/>
              <a:gd name="connsiteX84" fmla="*/ 11017 w 1784733"/>
              <a:gd name="connsiteY84" fmla="*/ 473725 h 1311007"/>
              <a:gd name="connsiteX85" fmla="*/ 0 w 1784733"/>
              <a:gd name="connsiteY85" fmla="*/ 396607 h 1311007"/>
              <a:gd name="connsiteX86" fmla="*/ 33051 w 1784733"/>
              <a:gd name="connsiteY86" fmla="*/ 198303 h 1311007"/>
              <a:gd name="connsiteX87" fmla="*/ 55085 w 1784733"/>
              <a:gd name="connsiteY87" fmla="*/ 132202 h 1311007"/>
              <a:gd name="connsiteX88" fmla="*/ 66101 w 1784733"/>
              <a:gd name="connsiteY88" fmla="*/ 99151 h 1311007"/>
              <a:gd name="connsiteX89" fmla="*/ 165253 w 1784733"/>
              <a:gd name="connsiteY89" fmla="*/ 11016 h 1311007"/>
              <a:gd name="connsiteX90" fmla="*/ 198304 w 1784733"/>
              <a:gd name="connsiteY90" fmla="*/ 0 h 1311007"/>
              <a:gd name="connsiteX91" fmla="*/ 407624 w 1784733"/>
              <a:gd name="connsiteY91" fmla="*/ 11016 h 1311007"/>
              <a:gd name="connsiteX92" fmla="*/ 473726 w 1784733"/>
              <a:gd name="connsiteY92" fmla="*/ 33050 h 1311007"/>
              <a:gd name="connsiteX93" fmla="*/ 506776 w 1784733"/>
              <a:gd name="connsiteY93" fmla="*/ 55084 h 1311007"/>
              <a:gd name="connsiteX94" fmla="*/ 539827 w 1784733"/>
              <a:gd name="connsiteY94" fmla="*/ 88134 h 1311007"/>
              <a:gd name="connsiteX95" fmla="*/ 572877 w 1784733"/>
              <a:gd name="connsiteY95" fmla="*/ 99151 h 1311007"/>
              <a:gd name="connsiteX96" fmla="*/ 605928 w 1784733"/>
              <a:gd name="connsiteY96" fmla="*/ 132202 h 1311007"/>
              <a:gd name="connsiteX97" fmla="*/ 583894 w 1784733"/>
              <a:gd name="connsiteY97" fmla="*/ 88134 h 1311007"/>
              <a:gd name="connsiteX98" fmla="*/ 550844 w 1784733"/>
              <a:gd name="connsiteY98" fmla="*/ 99151 h 1311007"/>
              <a:gd name="connsiteX99" fmla="*/ 539827 w 1784733"/>
              <a:gd name="connsiteY99" fmla="*/ 143219 h 1311007"/>
              <a:gd name="connsiteX100" fmla="*/ 517793 w 1784733"/>
              <a:gd name="connsiteY100" fmla="*/ 231354 h 131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1784733" h="1311007">
                <a:moveTo>
                  <a:pt x="517793" y="231354"/>
                </a:moveTo>
                <a:lnTo>
                  <a:pt x="517793" y="231354"/>
                </a:lnTo>
                <a:cubicBezTo>
                  <a:pt x="488415" y="242371"/>
                  <a:pt x="454759" y="245578"/>
                  <a:pt x="429658" y="264404"/>
                </a:cubicBezTo>
                <a:cubicBezTo>
                  <a:pt x="408473" y="280293"/>
                  <a:pt x="385591" y="330506"/>
                  <a:pt x="385591" y="330506"/>
                </a:cubicBezTo>
                <a:cubicBezTo>
                  <a:pt x="381919" y="385590"/>
                  <a:pt x="379572" y="440779"/>
                  <a:pt x="374574" y="495759"/>
                </a:cubicBezTo>
                <a:cubicBezTo>
                  <a:pt x="372223" y="521619"/>
                  <a:pt x="363557" y="546910"/>
                  <a:pt x="363557" y="572877"/>
                </a:cubicBezTo>
                <a:cubicBezTo>
                  <a:pt x="363557" y="642362"/>
                  <a:pt x="376114" y="665633"/>
                  <a:pt x="396607" y="727113"/>
                </a:cubicBezTo>
                <a:lnTo>
                  <a:pt x="407624" y="760163"/>
                </a:lnTo>
                <a:cubicBezTo>
                  <a:pt x="411296" y="793214"/>
                  <a:pt x="412119" y="826707"/>
                  <a:pt x="418641" y="859315"/>
                </a:cubicBezTo>
                <a:cubicBezTo>
                  <a:pt x="423196" y="882090"/>
                  <a:pt x="433330" y="903382"/>
                  <a:pt x="440675" y="925416"/>
                </a:cubicBezTo>
                <a:cubicBezTo>
                  <a:pt x="452155" y="959857"/>
                  <a:pt x="463289" y="1002921"/>
                  <a:pt x="495759" y="1024568"/>
                </a:cubicBezTo>
                <a:lnTo>
                  <a:pt x="528810" y="1046602"/>
                </a:lnTo>
                <a:cubicBezTo>
                  <a:pt x="536155" y="1057619"/>
                  <a:pt x="539827" y="1072308"/>
                  <a:pt x="550844" y="1079653"/>
                </a:cubicBezTo>
                <a:cubicBezTo>
                  <a:pt x="563442" y="1088052"/>
                  <a:pt x="579903" y="1088668"/>
                  <a:pt x="594911" y="1090669"/>
                </a:cubicBezTo>
                <a:cubicBezTo>
                  <a:pt x="635117" y="1096030"/>
                  <a:pt x="675702" y="1098014"/>
                  <a:pt x="716097" y="1101686"/>
                </a:cubicBezTo>
                <a:lnTo>
                  <a:pt x="859316" y="1090669"/>
                </a:lnTo>
                <a:cubicBezTo>
                  <a:pt x="880664" y="1081520"/>
                  <a:pt x="812540" y="1081519"/>
                  <a:pt x="793215" y="1068636"/>
                </a:cubicBezTo>
                <a:lnTo>
                  <a:pt x="760164" y="1046602"/>
                </a:lnTo>
                <a:cubicBezTo>
                  <a:pt x="763836" y="1031913"/>
                  <a:pt x="767021" y="1017093"/>
                  <a:pt x="771181" y="1002534"/>
                </a:cubicBezTo>
                <a:cubicBezTo>
                  <a:pt x="774371" y="991368"/>
                  <a:pt x="770932" y="972300"/>
                  <a:pt x="782198" y="969484"/>
                </a:cubicBezTo>
                <a:cubicBezTo>
                  <a:pt x="807390" y="963186"/>
                  <a:pt x="833610" y="976829"/>
                  <a:pt x="859316" y="980501"/>
                </a:cubicBezTo>
                <a:cubicBezTo>
                  <a:pt x="897179" y="1005743"/>
                  <a:pt x="916916" y="1027274"/>
                  <a:pt x="958468" y="1035585"/>
                </a:cubicBezTo>
                <a:cubicBezTo>
                  <a:pt x="983931" y="1040678"/>
                  <a:pt x="1009880" y="1042930"/>
                  <a:pt x="1035586" y="1046602"/>
                </a:cubicBezTo>
                <a:cubicBezTo>
                  <a:pt x="1042931" y="1057619"/>
                  <a:pt x="1048257" y="1070290"/>
                  <a:pt x="1057620" y="1079653"/>
                </a:cubicBezTo>
                <a:cubicBezTo>
                  <a:pt x="1111921" y="1133954"/>
                  <a:pt x="1180379" y="1095705"/>
                  <a:pt x="1255923" y="1090669"/>
                </a:cubicBezTo>
                <a:cubicBezTo>
                  <a:pt x="1266940" y="1086997"/>
                  <a:pt x="1280762" y="1087864"/>
                  <a:pt x="1288974" y="1079653"/>
                </a:cubicBezTo>
                <a:cubicBezTo>
                  <a:pt x="1297186" y="1071442"/>
                  <a:pt x="1298082" y="1058057"/>
                  <a:pt x="1299991" y="1046602"/>
                </a:cubicBezTo>
                <a:cubicBezTo>
                  <a:pt x="1305458" y="1013800"/>
                  <a:pt x="1299643" y="978702"/>
                  <a:pt x="1311007" y="947450"/>
                </a:cubicBezTo>
                <a:cubicBezTo>
                  <a:pt x="1315532" y="935006"/>
                  <a:pt x="1333041" y="932761"/>
                  <a:pt x="1344058" y="925416"/>
                </a:cubicBezTo>
                <a:cubicBezTo>
                  <a:pt x="1347730" y="914399"/>
                  <a:pt x="1355075" y="903979"/>
                  <a:pt x="1355075" y="892366"/>
                </a:cubicBezTo>
                <a:cubicBezTo>
                  <a:pt x="1355075" y="856795"/>
                  <a:pt x="1340015" y="842234"/>
                  <a:pt x="1322024" y="815248"/>
                </a:cubicBezTo>
                <a:cubicBezTo>
                  <a:pt x="1325696" y="796886"/>
                  <a:pt x="1323751" y="776421"/>
                  <a:pt x="1333041" y="760163"/>
                </a:cubicBezTo>
                <a:cubicBezTo>
                  <a:pt x="1339610" y="748667"/>
                  <a:pt x="1357821" y="748469"/>
                  <a:pt x="1366092" y="738130"/>
                </a:cubicBezTo>
                <a:cubicBezTo>
                  <a:pt x="1373347" y="729062"/>
                  <a:pt x="1373437" y="716096"/>
                  <a:pt x="1377109" y="705079"/>
                </a:cubicBezTo>
                <a:cubicBezTo>
                  <a:pt x="1373437" y="690390"/>
                  <a:pt x="1374491" y="673610"/>
                  <a:pt x="1366092" y="661012"/>
                </a:cubicBezTo>
                <a:cubicBezTo>
                  <a:pt x="1358747" y="649995"/>
                  <a:pt x="1335913" y="651903"/>
                  <a:pt x="1333041" y="638978"/>
                </a:cubicBezTo>
                <a:cubicBezTo>
                  <a:pt x="1327408" y="613629"/>
                  <a:pt x="1330117" y="583767"/>
                  <a:pt x="1344058" y="561860"/>
                </a:cubicBezTo>
                <a:cubicBezTo>
                  <a:pt x="1364456" y="529805"/>
                  <a:pt x="1409316" y="518073"/>
                  <a:pt x="1443210" y="506775"/>
                </a:cubicBezTo>
                <a:cubicBezTo>
                  <a:pt x="1446882" y="470052"/>
                  <a:pt x="1447426" y="432881"/>
                  <a:pt x="1454227" y="396607"/>
                </a:cubicBezTo>
                <a:cubicBezTo>
                  <a:pt x="1458507" y="373779"/>
                  <a:pt x="1476260" y="330506"/>
                  <a:pt x="1476260" y="330506"/>
                </a:cubicBezTo>
                <a:cubicBezTo>
                  <a:pt x="1470288" y="300645"/>
                  <a:pt x="1470228" y="263985"/>
                  <a:pt x="1443210" y="242371"/>
                </a:cubicBezTo>
                <a:cubicBezTo>
                  <a:pt x="1434142" y="235117"/>
                  <a:pt x="1421176" y="235026"/>
                  <a:pt x="1410159" y="231354"/>
                </a:cubicBezTo>
                <a:cubicBezTo>
                  <a:pt x="1399142" y="220337"/>
                  <a:pt x="1392318" y="201683"/>
                  <a:pt x="1377109" y="198303"/>
                </a:cubicBezTo>
                <a:cubicBezTo>
                  <a:pt x="1323217" y="186327"/>
                  <a:pt x="1266759" y="193065"/>
                  <a:pt x="1211856" y="187286"/>
                </a:cubicBezTo>
                <a:cubicBezTo>
                  <a:pt x="1196798" y="185701"/>
                  <a:pt x="1182477" y="179941"/>
                  <a:pt x="1167788" y="176269"/>
                </a:cubicBezTo>
                <a:cubicBezTo>
                  <a:pt x="1105359" y="179941"/>
                  <a:pt x="1043038" y="187286"/>
                  <a:pt x="980501" y="187286"/>
                </a:cubicBezTo>
                <a:cubicBezTo>
                  <a:pt x="947247" y="187286"/>
                  <a:pt x="914151" y="181736"/>
                  <a:pt x="881350" y="176269"/>
                </a:cubicBezTo>
                <a:cubicBezTo>
                  <a:pt x="869895" y="174360"/>
                  <a:pt x="859872" y="166217"/>
                  <a:pt x="848299" y="165253"/>
                </a:cubicBezTo>
                <a:cubicBezTo>
                  <a:pt x="771360" y="158842"/>
                  <a:pt x="694063" y="157908"/>
                  <a:pt x="616945" y="154236"/>
                </a:cubicBezTo>
                <a:cubicBezTo>
                  <a:pt x="620617" y="128530"/>
                  <a:pt x="616349" y="100344"/>
                  <a:pt x="627962" y="77118"/>
                </a:cubicBezTo>
                <a:cubicBezTo>
                  <a:pt x="633155" y="66731"/>
                  <a:pt x="650338" y="70675"/>
                  <a:pt x="661012" y="66101"/>
                </a:cubicBezTo>
                <a:cubicBezTo>
                  <a:pt x="676107" y="59632"/>
                  <a:pt x="690391" y="51412"/>
                  <a:pt x="705080" y="44067"/>
                </a:cubicBezTo>
                <a:lnTo>
                  <a:pt x="1443210" y="55084"/>
                </a:lnTo>
                <a:cubicBezTo>
                  <a:pt x="1454818" y="55416"/>
                  <a:pt x="1465094" y="62911"/>
                  <a:pt x="1476260" y="66101"/>
                </a:cubicBezTo>
                <a:cubicBezTo>
                  <a:pt x="1525328" y="80120"/>
                  <a:pt x="1579774" y="85891"/>
                  <a:pt x="1619480" y="121185"/>
                </a:cubicBezTo>
                <a:cubicBezTo>
                  <a:pt x="1645760" y="144545"/>
                  <a:pt x="1689196" y="183499"/>
                  <a:pt x="1707615" y="220337"/>
                </a:cubicBezTo>
                <a:cubicBezTo>
                  <a:pt x="1753232" y="311569"/>
                  <a:pt x="1677515" y="191708"/>
                  <a:pt x="1740665" y="286438"/>
                </a:cubicBezTo>
                <a:cubicBezTo>
                  <a:pt x="1751607" y="330204"/>
                  <a:pt x="1757297" y="347986"/>
                  <a:pt x="1762699" y="396607"/>
                </a:cubicBezTo>
                <a:cubicBezTo>
                  <a:pt x="1767582" y="440557"/>
                  <a:pt x="1769712" y="484771"/>
                  <a:pt x="1773716" y="528809"/>
                </a:cubicBezTo>
                <a:cubicBezTo>
                  <a:pt x="1777057" y="565564"/>
                  <a:pt x="1781061" y="602255"/>
                  <a:pt x="1784733" y="638978"/>
                </a:cubicBezTo>
                <a:cubicBezTo>
                  <a:pt x="1777388" y="807903"/>
                  <a:pt x="1773032" y="976985"/>
                  <a:pt x="1762699" y="1145754"/>
                </a:cubicBezTo>
                <a:cubicBezTo>
                  <a:pt x="1761989" y="1157345"/>
                  <a:pt x="1759893" y="1170593"/>
                  <a:pt x="1751682" y="1178804"/>
                </a:cubicBezTo>
                <a:cubicBezTo>
                  <a:pt x="1743471" y="1187015"/>
                  <a:pt x="1729019" y="1184628"/>
                  <a:pt x="1718632" y="1189821"/>
                </a:cubicBezTo>
                <a:cubicBezTo>
                  <a:pt x="1706789" y="1195743"/>
                  <a:pt x="1697681" y="1206477"/>
                  <a:pt x="1685581" y="1211855"/>
                </a:cubicBezTo>
                <a:lnTo>
                  <a:pt x="1586429" y="1244906"/>
                </a:lnTo>
                <a:cubicBezTo>
                  <a:pt x="1575412" y="1248578"/>
                  <a:pt x="1564920" y="1254640"/>
                  <a:pt x="1553379" y="1255922"/>
                </a:cubicBezTo>
                <a:lnTo>
                  <a:pt x="1454227" y="1266939"/>
                </a:lnTo>
                <a:cubicBezTo>
                  <a:pt x="1383185" y="1290620"/>
                  <a:pt x="1451167" y="1270524"/>
                  <a:pt x="1322024" y="1288973"/>
                </a:cubicBezTo>
                <a:cubicBezTo>
                  <a:pt x="1303487" y="1291621"/>
                  <a:pt x="1285629" y="1298822"/>
                  <a:pt x="1266940" y="1299990"/>
                </a:cubicBezTo>
                <a:cubicBezTo>
                  <a:pt x="1167914" y="1306179"/>
                  <a:pt x="1068637" y="1307335"/>
                  <a:pt x="969485" y="1311007"/>
                </a:cubicBezTo>
                <a:lnTo>
                  <a:pt x="848299" y="1299990"/>
                </a:lnTo>
                <a:cubicBezTo>
                  <a:pt x="785921" y="1295534"/>
                  <a:pt x="723355" y="1293895"/>
                  <a:pt x="661012" y="1288973"/>
                </a:cubicBezTo>
                <a:cubicBezTo>
                  <a:pt x="583785" y="1282876"/>
                  <a:pt x="506071" y="1279675"/>
                  <a:pt x="429658" y="1266939"/>
                </a:cubicBezTo>
                <a:cubicBezTo>
                  <a:pt x="337943" y="1251653"/>
                  <a:pt x="385670" y="1259081"/>
                  <a:pt x="286439" y="1244906"/>
                </a:cubicBezTo>
                <a:cubicBezTo>
                  <a:pt x="275422" y="1241234"/>
                  <a:pt x="264554" y="1237079"/>
                  <a:pt x="253388" y="1233889"/>
                </a:cubicBezTo>
                <a:cubicBezTo>
                  <a:pt x="238829" y="1229729"/>
                  <a:pt x="222864" y="1229643"/>
                  <a:pt x="209321" y="1222872"/>
                </a:cubicBezTo>
                <a:cubicBezTo>
                  <a:pt x="185635" y="1211029"/>
                  <a:pt x="143220" y="1178804"/>
                  <a:pt x="143220" y="1178804"/>
                </a:cubicBezTo>
                <a:cubicBezTo>
                  <a:pt x="108303" y="1126430"/>
                  <a:pt x="125373" y="1158315"/>
                  <a:pt x="99152" y="1079653"/>
                </a:cubicBezTo>
                <a:lnTo>
                  <a:pt x="88135" y="1046602"/>
                </a:lnTo>
                <a:lnTo>
                  <a:pt x="77118" y="1013551"/>
                </a:lnTo>
                <a:cubicBezTo>
                  <a:pt x="80790" y="947450"/>
                  <a:pt x="88135" y="881451"/>
                  <a:pt x="88135" y="815248"/>
                </a:cubicBezTo>
                <a:cubicBezTo>
                  <a:pt x="88135" y="773941"/>
                  <a:pt x="77821" y="696877"/>
                  <a:pt x="66101" y="649995"/>
                </a:cubicBezTo>
                <a:cubicBezTo>
                  <a:pt x="63285" y="638729"/>
                  <a:pt x="58275" y="628110"/>
                  <a:pt x="55085" y="616944"/>
                </a:cubicBezTo>
                <a:cubicBezTo>
                  <a:pt x="21797" y="500433"/>
                  <a:pt x="74377" y="663804"/>
                  <a:pt x="22034" y="506775"/>
                </a:cubicBezTo>
                <a:lnTo>
                  <a:pt x="11017" y="473725"/>
                </a:lnTo>
                <a:cubicBezTo>
                  <a:pt x="7345" y="448019"/>
                  <a:pt x="0" y="422574"/>
                  <a:pt x="0" y="396607"/>
                </a:cubicBezTo>
                <a:cubicBezTo>
                  <a:pt x="0" y="280096"/>
                  <a:pt x="3833" y="285957"/>
                  <a:pt x="33051" y="198303"/>
                </a:cubicBezTo>
                <a:lnTo>
                  <a:pt x="55085" y="132202"/>
                </a:lnTo>
                <a:cubicBezTo>
                  <a:pt x="58757" y="121185"/>
                  <a:pt x="57889" y="107362"/>
                  <a:pt x="66101" y="99151"/>
                </a:cubicBezTo>
                <a:cubicBezTo>
                  <a:pt x="95291" y="69961"/>
                  <a:pt x="125939" y="30673"/>
                  <a:pt x="165253" y="11016"/>
                </a:cubicBezTo>
                <a:cubicBezTo>
                  <a:pt x="175640" y="5823"/>
                  <a:pt x="187287" y="3672"/>
                  <a:pt x="198304" y="0"/>
                </a:cubicBezTo>
                <a:cubicBezTo>
                  <a:pt x="268077" y="3672"/>
                  <a:pt x="338252" y="2691"/>
                  <a:pt x="407624" y="11016"/>
                </a:cubicBezTo>
                <a:cubicBezTo>
                  <a:pt x="430684" y="13783"/>
                  <a:pt x="473726" y="33050"/>
                  <a:pt x="473726" y="33050"/>
                </a:cubicBezTo>
                <a:cubicBezTo>
                  <a:pt x="484743" y="40395"/>
                  <a:pt x="496604" y="46608"/>
                  <a:pt x="506776" y="55084"/>
                </a:cubicBezTo>
                <a:cubicBezTo>
                  <a:pt x="518745" y="65058"/>
                  <a:pt x="526863" y="79492"/>
                  <a:pt x="539827" y="88134"/>
                </a:cubicBezTo>
                <a:cubicBezTo>
                  <a:pt x="549489" y="94575"/>
                  <a:pt x="561860" y="95479"/>
                  <a:pt x="572877" y="99151"/>
                </a:cubicBezTo>
                <a:cubicBezTo>
                  <a:pt x="583894" y="110168"/>
                  <a:pt x="594911" y="143219"/>
                  <a:pt x="605928" y="132202"/>
                </a:cubicBezTo>
                <a:cubicBezTo>
                  <a:pt x="617541" y="120589"/>
                  <a:pt x="597977" y="96584"/>
                  <a:pt x="583894" y="88134"/>
                </a:cubicBezTo>
                <a:cubicBezTo>
                  <a:pt x="573936" y="82159"/>
                  <a:pt x="561861" y="95479"/>
                  <a:pt x="550844" y="99151"/>
                </a:cubicBezTo>
                <a:cubicBezTo>
                  <a:pt x="547172" y="113840"/>
                  <a:pt x="542316" y="128284"/>
                  <a:pt x="539827" y="143219"/>
                </a:cubicBezTo>
                <a:cubicBezTo>
                  <a:pt x="523501" y="241172"/>
                  <a:pt x="521465" y="216665"/>
                  <a:pt x="517793" y="23135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7092280" y="53012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soldi ?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20" name="Immagine 19" descr="lampada do genio aladino colorir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104" y="4581128"/>
            <a:ext cx="1500758" cy="1500758"/>
          </a:xfrm>
          <a:prstGeom prst="rect">
            <a:avLst/>
          </a:prstGeom>
        </p:spPr>
      </p:pic>
      <p:pic>
        <p:nvPicPr>
          <p:cNvPr id="11266" name="Picture 2" descr="http://us.123rf.com/400wm/400/400/kudryashka/kudryashka1208/kudryashka120800007/14946766-air-concetto-di-amore-palloncino-con-cuori-per-il-vostro-disegno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5301208"/>
            <a:ext cx="1167805" cy="1335420"/>
          </a:xfrm>
          <a:prstGeom prst="rect">
            <a:avLst/>
          </a:prstGeom>
          <a:noFill/>
        </p:spPr>
      </p:pic>
      <p:sp>
        <p:nvSpPr>
          <p:cNvPr id="22" name="CasellaDiTesto 21"/>
          <p:cNvSpPr txBox="1"/>
          <p:nvPr/>
        </p:nvSpPr>
        <p:spPr>
          <a:xfrm>
            <a:off x="4499992" y="63093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amore ?</a:t>
            </a: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3" name="Immagine 22" descr="disegno-festa-della-mamma-bambino-biberon-colorare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365104"/>
            <a:ext cx="1078881" cy="1484784"/>
          </a:xfrm>
          <a:prstGeom prst="rect">
            <a:avLst/>
          </a:prstGeom>
        </p:spPr>
      </p:pic>
      <p:sp>
        <p:nvSpPr>
          <p:cNvPr id="24" name="CasellaDiTesto 23"/>
          <p:cNvSpPr txBox="1"/>
          <p:nvPr/>
        </p:nvSpPr>
        <p:spPr>
          <a:xfrm>
            <a:off x="539552" y="4149080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Salute ?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2267744" y="407707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Vittoria ?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6" name="Immagine 25" descr="250px-Guerriero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4437112"/>
            <a:ext cx="619830" cy="1016521"/>
          </a:xfrm>
          <a:prstGeom prst="rect">
            <a:avLst/>
          </a:prstGeom>
        </p:spPr>
      </p:pic>
      <p:pic>
        <p:nvPicPr>
          <p:cNvPr id="27" name="Immagine 26" descr="batt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564904"/>
            <a:ext cx="1181100" cy="1257300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1259632" y="3212976"/>
            <a:ext cx="12241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CC3399"/>
                </a:solidFill>
              </a:rPr>
              <a:t>Talento ?</a:t>
            </a:r>
            <a:endParaRPr lang="it-IT" dirty="0">
              <a:solidFill>
                <a:srgbClr val="CC3399"/>
              </a:solidFill>
            </a:endParaRPr>
          </a:p>
        </p:txBody>
      </p:sp>
    </p:spTree>
  </p:cSld>
  <p:clrMapOvr>
    <a:masterClrMapping/>
  </p:clrMapOvr>
  <p:transition spd="slow" advTm="54000"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atrioska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3498801" cy="2520280"/>
          </a:xfrm>
          <a:prstGeom prst="rect">
            <a:avLst/>
          </a:prstGeom>
        </p:spPr>
      </p:pic>
      <p:pic>
        <p:nvPicPr>
          <p:cNvPr id="3" name="Immagine 2" descr="matrioska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1268760"/>
            <a:ext cx="1835696" cy="1235926"/>
          </a:xfrm>
          <a:prstGeom prst="rect">
            <a:avLst/>
          </a:prstGeom>
        </p:spPr>
      </p:pic>
      <p:pic>
        <p:nvPicPr>
          <p:cNvPr id="4" name="Immagine 3" descr="matrioska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8024" y="1916832"/>
            <a:ext cx="936104" cy="576064"/>
          </a:xfrm>
          <a:prstGeom prst="rect">
            <a:avLst/>
          </a:prstGeom>
        </p:spPr>
      </p:pic>
      <p:pic>
        <p:nvPicPr>
          <p:cNvPr id="5" name="Immagine 4" descr="matrioska.jpe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120" y="2204864"/>
            <a:ext cx="512440" cy="288032"/>
          </a:xfrm>
          <a:prstGeom prst="rect">
            <a:avLst/>
          </a:prstGeom>
        </p:spPr>
      </p:pic>
      <p:pic>
        <p:nvPicPr>
          <p:cNvPr id="6" name="Immagine 5" descr="matrioska.jpe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60" y="2348880"/>
            <a:ext cx="432048" cy="144016"/>
          </a:xfrm>
          <a:prstGeom prst="rect">
            <a:avLst/>
          </a:prstGeom>
        </p:spPr>
      </p:pic>
      <p:pic>
        <p:nvPicPr>
          <p:cNvPr id="7" name="Immagine 6" descr="matrioska.jpe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0204" y="2420888"/>
            <a:ext cx="96012" cy="72008"/>
          </a:xfrm>
          <a:prstGeom prst="rect">
            <a:avLst/>
          </a:prstGeom>
        </p:spPr>
      </p:pic>
      <p:cxnSp>
        <p:nvCxnSpPr>
          <p:cNvPr id="9" name="Connettore 1 8"/>
          <p:cNvCxnSpPr/>
          <p:nvPr/>
        </p:nvCxnSpPr>
        <p:spPr>
          <a:xfrm>
            <a:off x="0" y="2420888"/>
            <a:ext cx="9144000" cy="7200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igura a mano libera 15"/>
          <p:cNvSpPr/>
          <p:nvPr/>
        </p:nvSpPr>
        <p:spPr>
          <a:xfrm>
            <a:off x="5148064" y="620688"/>
            <a:ext cx="3786616" cy="3260993"/>
          </a:xfrm>
          <a:custGeom>
            <a:avLst/>
            <a:gdLst>
              <a:gd name="connsiteX0" fmla="*/ 2027104 w 5034709"/>
              <a:gd name="connsiteY0" fmla="*/ 1817784 h 3260993"/>
              <a:gd name="connsiteX1" fmla="*/ 2093205 w 5034709"/>
              <a:gd name="connsiteY1" fmla="*/ 1850834 h 3260993"/>
              <a:gd name="connsiteX2" fmla="*/ 2170323 w 5034709"/>
              <a:gd name="connsiteY2" fmla="*/ 1872868 h 3260993"/>
              <a:gd name="connsiteX3" fmla="*/ 2203374 w 5034709"/>
              <a:gd name="connsiteY3" fmla="*/ 1883885 h 3260993"/>
              <a:gd name="connsiteX4" fmla="*/ 2291509 w 5034709"/>
              <a:gd name="connsiteY4" fmla="*/ 1905919 h 3260993"/>
              <a:gd name="connsiteX5" fmla="*/ 2324559 w 5034709"/>
              <a:gd name="connsiteY5" fmla="*/ 1916935 h 3260993"/>
              <a:gd name="connsiteX6" fmla="*/ 2478795 w 5034709"/>
              <a:gd name="connsiteY6" fmla="*/ 1938969 h 3260993"/>
              <a:gd name="connsiteX7" fmla="*/ 2644048 w 5034709"/>
              <a:gd name="connsiteY7" fmla="*/ 1994053 h 3260993"/>
              <a:gd name="connsiteX8" fmla="*/ 2677099 w 5034709"/>
              <a:gd name="connsiteY8" fmla="*/ 2005070 h 3260993"/>
              <a:gd name="connsiteX9" fmla="*/ 2710149 w 5034709"/>
              <a:gd name="connsiteY9" fmla="*/ 2016087 h 3260993"/>
              <a:gd name="connsiteX10" fmla="*/ 2952521 w 5034709"/>
              <a:gd name="connsiteY10" fmla="*/ 2027104 h 3260993"/>
              <a:gd name="connsiteX11" fmla="*/ 3415229 w 5034709"/>
              <a:gd name="connsiteY11" fmla="*/ 2016087 h 3260993"/>
              <a:gd name="connsiteX12" fmla="*/ 3492347 w 5034709"/>
              <a:gd name="connsiteY12" fmla="*/ 2005070 h 3260993"/>
              <a:gd name="connsiteX13" fmla="*/ 3591499 w 5034709"/>
              <a:gd name="connsiteY13" fmla="*/ 1983037 h 3260993"/>
              <a:gd name="connsiteX14" fmla="*/ 3646583 w 5034709"/>
              <a:gd name="connsiteY14" fmla="*/ 1972020 h 3260993"/>
              <a:gd name="connsiteX15" fmla="*/ 3745735 w 5034709"/>
              <a:gd name="connsiteY15" fmla="*/ 1938969 h 3260993"/>
              <a:gd name="connsiteX16" fmla="*/ 3778786 w 5034709"/>
              <a:gd name="connsiteY16" fmla="*/ 1927952 h 3260993"/>
              <a:gd name="connsiteX17" fmla="*/ 3822853 w 5034709"/>
              <a:gd name="connsiteY17" fmla="*/ 1905919 h 3260993"/>
              <a:gd name="connsiteX18" fmla="*/ 3855904 w 5034709"/>
              <a:gd name="connsiteY18" fmla="*/ 1894902 h 3260993"/>
              <a:gd name="connsiteX19" fmla="*/ 3899971 w 5034709"/>
              <a:gd name="connsiteY19" fmla="*/ 1872868 h 3260993"/>
              <a:gd name="connsiteX20" fmla="*/ 3966072 w 5034709"/>
              <a:gd name="connsiteY20" fmla="*/ 1850834 h 3260993"/>
              <a:gd name="connsiteX21" fmla="*/ 4010140 w 5034709"/>
              <a:gd name="connsiteY21" fmla="*/ 1817784 h 3260993"/>
              <a:gd name="connsiteX22" fmla="*/ 4043190 w 5034709"/>
              <a:gd name="connsiteY22" fmla="*/ 1806767 h 3260993"/>
              <a:gd name="connsiteX23" fmla="*/ 4076241 w 5034709"/>
              <a:gd name="connsiteY23" fmla="*/ 1784733 h 3260993"/>
              <a:gd name="connsiteX24" fmla="*/ 4120309 w 5034709"/>
              <a:gd name="connsiteY24" fmla="*/ 1762699 h 3260993"/>
              <a:gd name="connsiteX25" fmla="*/ 4197427 w 5034709"/>
              <a:gd name="connsiteY25" fmla="*/ 1707615 h 3260993"/>
              <a:gd name="connsiteX26" fmla="*/ 4241494 w 5034709"/>
              <a:gd name="connsiteY26" fmla="*/ 1685581 h 3260993"/>
              <a:gd name="connsiteX27" fmla="*/ 4340646 w 5034709"/>
              <a:gd name="connsiteY27" fmla="*/ 1619480 h 3260993"/>
              <a:gd name="connsiteX28" fmla="*/ 4417764 w 5034709"/>
              <a:gd name="connsiteY28" fmla="*/ 1564396 h 3260993"/>
              <a:gd name="connsiteX29" fmla="*/ 4527933 w 5034709"/>
              <a:gd name="connsiteY29" fmla="*/ 1465244 h 3260993"/>
              <a:gd name="connsiteX30" fmla="*/ 4572000 w 5034709"/>
              <a:gd name="connsiteY30" fmla="*/ 1399143 h 3260993"/>
              <a:gd name="connsiteX31" fmla="*/ 4594034 w 5034709"/>
              <a:gd name="connsiteY31" fmla="*/ 1355075 h 3260993"/>
              <a:gd name="connsiteX32" fmla="*/ 4649118 w 5034709"/>
              <a:gd name="connsiteY32" fmla="*/ 1288974 h 3260993"/>
              <a:gd name="connsiteX33" fmla="*/ 4671152 w 5034709"/>
              <a:gd name="connsiteY33" fmla="*/ 1222873 h 3260993"/>
              <a:gd name="connsiteX34" fmla="*/ 4682169 w 5034709"/>
              <a:gd name="connsiteY34" fmla="*/ 1189822 h 3260993"/>
              <a:gd name="connsiteX35" fmla="*/ 4693186 w 5034709"/>
              <a:gd name="connsiteY35" fmla="*/ 1156772 h 3260993"/>
              <a:gd name="connsiteX36" fmla="*/ 4704202 w 5034709"/>
              <a:gd name="connsiteY36" fmla="*/ 1112704 h 3260993"/>
              <a:gd name="connsiteX37" fmla="*/ 4715219 w 5034709"/>
              <a:gd name="connsiteY37" fmla="*/ 1079653 h 3260993"/>
              <a:gd name="connsiteX38" fmla="*/ 4726236 w 5034709"/>
              <a:gd name="connsiteY38" fmla="*/ 1024569 h 3260993"/>
              <a:gd name="connsiteX39" fmla="*/ 4737253 w 5034709"/>
              <a:gd name="connsiteY39" fmla="*/ 980502 h 3260993"/>
              <a:gd name="connsiteX40" fmla="*/ 4726236 w 5034709"/>
              <a:gd name="connsiteY40" fmla="*/ 716097 h 3260993"/>
              <a:gd name="connsiteX41" fmla="*/ 4693186 w 5034709"/>
              <a:gd name="connsiteY41" fmla="*/ 583894 h 3260993"/>
              <a:gd name="connsiteX42" fmla="*/ 4682169 w 5034709"/>
              <a:gd name="connsiteY42" fmla="*/ 550844 h 3260993"/>
              <a:gd name="connsiteX43" fmla="*/ 4671152 w 5034709"/>
              <a:gd name="connsiteY43" fmla="*/ 517793 h 3260993"/>
              <a:gd name="connsiteX44" fmla="*/ 4627084 w 5034709"/>
              <a:gd name="connsiteY44" fmla="*/ 451692 h 3260993"/>
              <a:gd name="connsiteX45" fmla="*/ 4605051 w 5034709"/>
              <a:gd name="connsiteY45" fmla="*/ 418641 h 3260993"/>
              <a:gd name="connsiteX46" fmla="*/ 4572000 w 5034709"/>
              <a:gd name="connsiteY46" fmla="*/ 385591 h 3260993"/>
              <a:gd name="connsiteX47" fmla="*/ 4516916 w 5034709"/>
              <a:gd name="connsiteY47" fmla="*/ 308473 h 3260993"/>
              <a:gd name="connsiteX48" fmla="*/ 4494882 w 5034709"/>
              <a:gd name="connsiteY48" fmla="*/ 275422 h 3260993"/>
              <a:gd name="connsiteX49" fmla="*/ 4428781 w 5034709"/>
              <a:gd name="connsiteY49" fmla="*/ 231355 h 3260993"/>
              <a:gd name="connsiteX50" fmla="*/ 4395730 w 5034709"/>
              <a:gd name="connsiteY50" fmla="*/ 209321 h 3260993"/>
              <a:gd name="connsiteX51" fmla="*/ 4362680 w 5034709"/>
              <a:gd name="connsiteY51" fmla="*/ 187287 h 3260993"/>
              <a:gd name="connsiteX52" fmla="*/ 4318612 w 5034709"/>
              <a:gd name="connsiteY52" fmla="*/ 176270 h 3260993"/>
              <a:gd name="connsiteX53" fmla="*/ 4208443 w 5034709"/>
              <a:gd name="connsiteY53" fmla="*/ 143220 h 3260993"/>
              <a:gd name="connsiteX54" fmla="*/ 4120309 w 5034709"/>
              <a:gd name="connsiteY54" fmla="*/ 121186 h 3260993"/>
              <a:gd name="connsiteX55" fmla="*/ 4087258 w 5034709"/>
              <a:gd name="connsiteY55" fmla="*/ 110169 h 3260993"/>
              <a:gd name="connsiteX56" fmla="*/ 3910988 w 5034709"/>
              <a:gd name="connsiteY56" fmla="*/ 88135 h 3260993"/>
              <a:gd name="connsiteX57" fmla="*/ 3437263 w 5034709"/>
              <a:gd name="connsiteY57" fmla="*/ 99152 h 3260993"/>
              <a:gd name="connsiteX58" fmla="*/ 3294043 w 5034709"/>
              <a:gd name="connsiteY58" fmla="*/ 132203 h 3260993"/>
              <a:gd name="connsiteX59" fmla="*/ 3249976 w 5034709"/>
              <a:gd name="connsiteY59" fmla="*/ 143220 h 3260993"/>
              <a:gd name="connsiteX60" fmla="*/ 3216925 w 5034709"/>
              <a:gd name="connsiteY60" fmla="*/ 154237 h 3260993"/>
              <a:gd name="connsiteX61" fmla="*/ 3172858 w 5034709"/>
              <a:gd name="connsiteY61" fmla="*/ 176270 h 3260993"/>
              <a:gd name="connsiteX62" fmla="*/ 3095740 w 5034709"/>
              <a:gd name="connsiteY62" fmla="*/ 198304 h 3260993"/>
              <a:gd name="connsiteX63" fmla="*/ 3051672 w 5034709"/>
              <a:gd name="connsiteY63" fmla="*/ 220338 h 3260993"/>
              <a:gd name="connsiteX64" fmla="*/ 3018622 w 5034709"/>
              <a:gd name="connsiteY64" fmla="*/ 231355 h 3260993"/>
              <a:gd name="connsiteX65" fmla="*/ 2974554 w 5034709"/>
              <a:gd name="connsiteY65" fmla="*/ 253388 h 3260993"/>
              <a:gd name="connsiteX66" fmla="*/ 2941504 w 5034709"/>
              <a:gd name="connsiteY66" fmla="*/ 264405 h 3260993"/>
              <a:gd name="connsiteX67" fmla="*/ 2908453 w 5034709"/>
              <a:gd name="connsiteY67" fmla="*/ 286439 h 3260993"/>
              <a:gd name="connsiteX68" fmla="*/ 2842352 w 5034709"/>
              <a:gd name="connsiteY68" fmla="*/ 308473 h 3260993"/>
              <a:gd name="connsiteX69" fmla="*/ 2809301 w 5034709"/>
              <a:gd name="connsiteY69" fmla="*/ 319490 h 3260993"/>
              <a:gd name="connsiteX70" fmla="*/ 2743200 w 5034709"/>
              <a:gd name="connsiteY70" fmla="*/ 352540 h 3260993"/>
              <a:gd name="connsiteX71" fmla="*/ 2710149 w 5034709"/>
              <a:gd name="connsiteY71" fmla="*/ 374574 h 3260993"/>
              <a:gd name="connsiteX72" fmla="*/ 2677099 w 5034709"/>
              <a:gd name="connsiteY72" fmla="*/ 385591 h 3260993"/>
              <a:gd name="connsiteX73" fmla="*/ 2644048 w 5034709"/>
              <a:gd name="connsiteY73" fmla="*/ 407625 h 3260993"/>
              <a:gd name="connsiteX74" fmla="*/ 2599981 w 5034709"/>
              <a:gd name="connsiteY74" fmla="*/ 429658 h 3260993"/>
              <a:gd name="connsiteX75" fmla="*/ 2533880 w 5034709"/>
              <a:gd name="connsiteY75" fmla="*/ 473726 h 3260993"/>
              <a:gd name="connsiteX76" fmla="*/ 2467778 w 5034709"/>
              <a:gd name="connsiteY76" fmla="*/ 517793 h 3260993"/>
              <a:gd name="connsiteX77" fmla="*/ 2434728 w 5034709"/>
              <a:gd name="connsiteY77" fmla="*/ 539827 h 3260993"/>
              <a:gd name="connsiteX78" fmla="*/ 2346593 w 5034709"/>
              <a:gd name="connsiteY78" fmla="*/ 572878 h 3260993"/>
              <a:gd name="connsiteX79" fmla="*/ 2302525 w 5034709"/>
              <a:gd name="connsiteY79" fmla="*/ 605928 h 3260993"/>
              <a:gd name="connsiteX80" fmla="*/ 2269475 w 5034709"/>
              <a:gd name="connsiteY80" fmla="*/ 627962 h 3260993"/>
              <a:gd name="connsiteX81" fmla="*/ 2192357 w 5034709"/>
              <a:gd name="connsiteY81" fmla="*/ 661012 h 3260993"/>
              <a:gd name="connsiteX82" fmla="*/ 2148289 w 5034709"/>
              <a:gd name="connsiteY82" fmla="*/ 683046 h 3260993"/>
              <a:gd name="connsiteX83" fmla="*/ 2115239 w 5034709"/>
              <a:gd name="connsiteY83" fmla="*/ 705080 h 3260993"/>
              <a:gd name="connsiteX84" fmla="*/ 2082188 w 5034709"/>
              <a:gd name="connsiteY84" fmla="*/ 716097 h 3260993"/>
              <a:gd name="connsiteX85" fmla="*/ 2016087 w 5034709"/>
              <a:gd name="connsiteY85" fmla="*/ 749147 h 3260993"/>
              <a:gd name="connsiteX86" fmla="*/ 1983036 w 5034709"/>
              <a:gd name="connsiteY86" fmla="*/ 771181 h 3260993"/>
              <a:gd name="connsiteX87" fmla="*/ 1916935 w 5034709"/>
              <a:gd name="connsiteY87" fmla="*/ 793215 h 3260993"/>
              <a:gd name="connsiteX88" fmla="*/ 1883884 w 5034709"/>
              <a:gd name="connsiteY88" fmla="*/ 815249 h 3260993"/>
              <a:gd name="connsiteX89" fmla="*/ 1773716 w 5034709"/>
              <a:gd name="connsiteY89" fmla="*/ 848299 h 3260993"/>
              <a:gd name="connsiteX90" fmla="*/ 1729648 w 5034709"/>
              <a:gd name="connsiteY90" fmla="*/ 870333 h 3260993"/>
              <a:gd name="connsiteX91" fmla="*/ 1674564 w 5034709"/>
              <a:gd name="connsiteY91" fmla="*/ 881350 h 3260993"/>
              <a:gd name="connsiteX92" fmla="*/ 1641513 w 5034709"/>
              <a:gd name="connsiteY92" fmla="*/ 892367 h 3260993"/>
              <a:gd name="connsiteX93" fmla="*/ 1586429 w 5034709"/>
              <a:gd name="connsiteY93" fmla="*/ 903384 h 3260993"/>
              <a:gd name="connsiteX94" fmla="*/ 1487277 w 5034709"/>
              <a:gd name="connsiteY94" fmla="*/ 925417 h 3260993"/>
              <a:gd name="connsiteX95" fmla="*/ 1366092 w 5034709"/>
              <a:gd name="connsiteY95" fmla="*/ 936434 h 3260993"/>
              <a:gd name="connsiteX96" fmla="*/ 903383 w 5034709"/>
              <a:gd name="connsiteY96" fmla="*/ 914400 h 3260993"/>
              <a:gd name="connsiteX97" fmla="*/ 727113 w 5034709"/>
              <a:gd name="connsiteY97" fmla="*/ 881350 h 3260993"/>
              <a:gd name="connsiteX98" fmla="*/ 661012 w 5034709"/>
              <a:gd name="connsiteY98" fmla="*/ 870333 h 3260993"/>
              <a:gd name="connsiteX99" fmla="*/ 550843 w 5034709"/>
              <a:gd name="connsiteY99" fmla="*/ 848299 h 3260993"/>
              <a:gd name="connsiteX100" fmla="*/ 440675 w 5034709"/>
              <a:gd name="connsiteY100" fmla="*/ 815249 h 3260993"/>
              <a:gd name="connsiteX101" fmla="*/ 385590 w 5034709"/>
              <a:gd name="connsiteY101" fmla="*/ 793215 h 3260993"/>
              <a:gd name="connsiteX102" fmla="*/ 352540 w 5034709"/>
              <a:gd name="connsiteY102" fmla="*/ 782198 h 3260993"/>
              <a:gd name="connsiteX103" fmla="*/ 264405 w 5034709"/>
              <a:gd name="connsiteY103" fmla="*/ 738131 h 3260993"/>
              <a:gd name="connsiteX104" fmla="*/ 187287 w 5034709"/>
              <a:gd name="connsiteY104" fmla="*/ 716097 h 3260993"/>
              <a:gd name="connsiteX105" fmla="*/ 154236 w 5034709"/>
              <a:gd name="connsiteY105" fmla="*/ 705080 h 3260993"/>
              <a:gd name="connsiteX106" fmla="*/ 121186 w 5034709"/>
              <a:gd name="connsiteY106" fmla="*/ 683046 h 3260993"/>
              <a:gd name="connsiteX107" fmla="*/ 66101 w 5034709"/>
              <a:gd name="connsiteY107" fmla="*/ 583894 h 3260993"/>
              <a:gd name="connsiteX108" fmla="*/ 44068 w 5034709"/>
              <a:gd name="connsiteY108" fmla="*/ 550844 h 3260993"/>
              <a:gd name="connsiteX109" fmla="*/ 22034 w 5034709"/>
              <a:gd name="connsiteY109" fmla="*/ 473726 h 3260993"/>
              <a:gd name="connsiteX110" fmla="*/ 0 w 5034709"/>
              <a:gd name="connsiteY110" fmla="*/ 440675 h 3260993"/>
              <a:gd name="connsiteX111" fmla="*/ 11017 w 5034709"/>
              <a:gd name="connsiteY111" fmla="*/ 275422 h 3260993"/>
              <a:gd name="connsiteX112" fmla="*/ 33051 w 5034709"/>
              <a:gd name="connsiteY112" fmla="*/ 209321 h 3260993"/>
              <a:gd name="connsiteX113" fmla="*/ 66101 w 5034709"/>
              <a:gd name="connsiteY113" fmla="*/ 187287 h 3260993"/>
              <a:gd name="connsiteX114" fmla="*/ 88135 w 5034709"/>
              <a:gd name="connsiteY114" fmla="*/ 154237 h 3260993"/>
              <a:gd name="connsiteX115" fmla="*/ 187287 w 5034709"/>
              <a:gd name="connsiteY115" fmla="*/ 110169 h 3260993"/>
              <a:gd name="connsiteX116" fmla="*/ 264405 w 5034709"/>
              <a:gd name="connsiteY116" fmla="*/ 77119 h 3260993"/>
              <a:gd name="connsiteX117" fmla="*/ 297456 w 5034709"/>
              <a:gd name="connsiteY117" fmla="*/ 55085 h 3260993"/>
              <a:gd name="connsiteX118" fmla="*/ 484742 w 5034709"/>
              <a:gd name="connsiteY118" fmla="*/ 33051 h 3260993"/>
              <a:gd name="connsiteX119" fmla="*/ 771181 w 5034709"/>
              <a:gd name="connsiteY119" fmla="*/ 44068 h 3260993"/>
              <a:gd name="connsiteX120" fmla="*/ 837282 w 5034709"/>
              <a:gd name="connsiteY120" fmla="*/ 55085 h 3260993"/>
              <a:gd name="connsiteX121" fmla="*/ 936434 w 5034709"/>
              <a:gd name="connsiteY121" fmla="*/ 77119 h 3260993"/>
              <a:gd name="connsiteX122" fmla="*/ 991518 w 5034709"/>
              <a:gd name="connsiteY122" fmla="*/ 88135 h 3260993"/>
              <a:gd name="connsiteX123" fmla="*/ 1035586 w 5034709"/>
              <a:gd name="connsiteY123" fmla="*/ 99152 h 3260993"/>
              <a:gd name="connsiteX124" fmla="*/ 1101687 w 5034709"/>
              <a:gd name="connsiteY124" fmla="*/ 110169 h 3260993"/>
              <a:gd name="connsiteX125" fmla="*/ 1145754 w 5034709"/>
              <a:gd name="connsiteY125" fmla="*/ 121186 h 3260993"/>
              <a:gd name="connsiteX126" fmla="*/ 1200839 w 5034709"/>
              <a:gd name="connsiteY126" fmla="*/ 132203 h 3260993"/>
              <a:gd name="connsiteX127" fmla="*/ 1355075 w 5034709"/>
              <a:gd name="connsiteY127" fmla="*/ 176270 h 3260993"/>
              <a:gd name="connsiteX128" fmla="*/ 1465243 w 5034709"/>
              <a:gd name="connsiteY128" fmla="*/ 198304 h 3260993"/>
              <a:gd name="connsiteX129" fmla="*/ 1498294 w 5034709"/>
              <a:gd name="connsiteY129" fmla="*/ 220338 h 3260993"/>
              <a:gd name="connsiteX130" fmla="*/ 1586429 w 5034709"/>
              <a:gd name="connsiteY130" fmla="*/ 242372 h 3260993"/>
              <a:gd name="connsiteX131" fmla="*/ 1619480 w 5034709"/>
              <a:gd name="connsiteY131" fmla="*/ 264405 h 3260993"/>
              <a:gd name="connsiteX132" fmla="*/ 1707615 w 5034709"/>
              <a:gd name="connsiteY132" fmla="*/ 286439 h 3260993"/>
              <a:gd name="connsiteX133" fmla="*/ 1784733 w 5034709"/>
              <a:gd name="connsiteY133" fmla="*/ 319490 h 3260993"/>
              <a:gd name="connsiteX134" fmla="*/ 1850834 w 5034709"/>
              <a:gd name="connsiteY134" fmla="*/ 341523 h 3260993"/>
              <a:gd name="connsiteX135" fmla="*/ 1883884 w 5034709"/>
              <a:gd name="connsiteY135" fmla="*/ 363557 h 3260993"/>
              <a:gd name="connsiteX136" fmla="*/ 1916935 w 5034709"/>
              <a:gd name="connsiteY136" fmla="*/ 374574 h 3260993"/>
              <a:gd name="connsiteX137" fmla="*/ 1994053 w 5034709"/>
              <a:gd name="connsiteY137" fmla="*/ 396608 h 3260993"/>
              <a:gd name="connsiteX138" fmla="*/ 2082188 w 5034709"/>
              <a:gd name="connsiteY138" fmla="*/ 440675 h 3260993"/>
              <a:gd name="connsiteX139" fmla="*/ 2159306 w 5034709"/>
              <a:gd name="connsiteY139" fmla="*/ 462709 h 3260993"/>
              <a:gd name="connsiteX140" fmla="*/ 2203374 w 5034709"/>
              <a:gd name="connsiteY140" fmla="*/ 484743 h 3260993"/>
              <a:gd name="connsiteX141" fmla="*/ 2236424 w 5034709"/>
              <a:gd name="connsiteY141" fmla="*/ 506776 h 3260993"/>
              <a:gd name="connsiteX142" fmla="*/ 2302525 w 5034709"/>
              <a:gd name="connsiteY142" fmla="*/ 528810 h 3260993"/>
              <a:gd name="connsiteX143" fmla="*/ 2335576 w 5034709"/>
              <a:gd name="connsiteY143" fmla="*/ 539827 h 3260993"/>
              <a:gd name="connsiteX144" fmla="*/ 2379643 w 5034709"/>
              <a:gd name="connsiteY144" fmla="*/ 561861 h 3260993"/>
              <a:gd name="connsiteX145" fmla="*/ 2412694 w 5034709"/>
              <a:gd name="connsiteY145" fmla="*/ 572878 h 3260993"/>
              <a:gd name="connsiteX146" fmla="*/ 2445745 w 5034709"/>
              <a:gd name="connsiteY146" fmla="*/ 594911 h 3260993"/>
              <a:gd name="connsiteX147" fmla="*/ 2478795 w 5034709"/>
              <a:gd name="connsiteY147" fmla="*/ 605928 h 3260993"/>
              <a:gd name="connsiteX148" fmla="*/ 2511846 w 5034709"/>
              <a:gd name="connsiteY148" fmla="*/ 627962 h 3260993"/>
              <a:gd name="connsiteX149" fmla="*/ 2588964 w 5034709"/>
              <a:gd name="connsiteY149" fmla="*/ 661012 h 3260993"/>
              <a:gd name="connsiteX150" fmla="*/ 2677099 w 5034709"/>
              <a:gd name="connsiteY150" fmla="*/ 694063 h 3260993"/>
              <a:gd name="connsiteX151" fmla="*/ 2765234 w 5034709"/>
              <a:gd name="connsiteY151" fmla="*/ 738131 h 3260993"/>
              <a:gd name="connsiteX152" fmla="*/ 2831335 w 5034709"/>
              <a:gd name="connsiteY152" fmla="*/ 760164 h 3260993"/>
              <a:gd name="connsiteX153" fmla="*/ 2864386 w 5034709"/>
              <a:gd name="connsiteY153" fmla="*/ 771181 h 3260993"/>
              <a:gd name="connsiteX154" fmla="*/ 2908453 w 5034709"/>
              <a:gd name="connsiteY154" fmla="*/ 793215 h 3260993"/>
              <a:gd name="connsiteX155" fmla="*/ 3007605 w 5034709"/>
              <a:gd name="connsiteY155" fmla="*/ 826265 h 3260993"/>
              <a:gd name="connsiteX156" fmla="*/ 3040656 w 5034709"/>
              <a:gd name="connsiteY156" fmla="*/ 837282 h 3260993"/>
              <a:gd name="connsiteX157" fmla="*/ 3095740 w 5034709"/>
              <a:gd name="connsiteY157" fmla="*/ 859316 h 3260993"/>
              <a:gd name="connsiteX158" fmla="*/ 3150824 w 5034709"/>
              <a:gd name="connsiteY158" fmla="*/ 870333 h 3260993"/>
              <a:gd name="connsiteX159" fmla="*/ 3183875 w 5034709"/>
              <a:gd name="connsiteY159" fmla="*/ 881350 h 3260993"/>
              <a:gd name="connsiteX160" fmla="*/ 3294043 w 5034709"/>
              <a:gd name="connsiteY160" fmla="*/ 903384 h 3260993"/>
              <a:gd name="connsiteX161" fmla="*/ 3327094 w 5034709"/>
              <a:gd name="connsiteY161" fmla="*/ 914400 h 3260993"/>
              <a:gd name="connsiteX162" fmla="*/ 3415229 w 5034709"/>
              <a:gd name="connsiteY162" fmla="*/ 936434 h 3260993"/>
              <a:gd name="connsiteX163" fmla="*/ 3503364 w 5034709"/>
              <a:gd name="connsiteY163" fmla="*/ 958468 h 3260993"/>
              <a:gd name="connsiteX164" fmla="*/ 3778786 w 5034709"/>
              <a:gd name="connsiteY164" fmla="*/ 980502 h 3260993"/>
              <a:gd name="connsiteX165" fmla="*/ 4065224 w 5034709"/>
              <a:gd name="connsiteY165" fmla="*/ 969485 h 3260993"/>
              <a:gd name="connsiteX166" fmla="*/ 4153359 w 5034709"/>
              <a:gd name="connsiteY166" fmla="*/ 925417 h 3260993"/>
              <a:gd name="connsiteX167" fmla="*/ 4241494 w 5034709"/>
              <a:gd name="connsiteY167" fmla="*/ 903384 h 3260993"/>
              <a:gd name="connsiteX168" fmla="*/ 4318612 w 5034709"/>
              <a:gd name="connsiteY168" fmla="*/ 859316 h 3260993"/>
              <a:gd name="connsiteX169" fmla="*/ 4362680 w 5034709"/>
              <a:gd name="connsiteY169" fmla="*/ 826265 h 3260993"/>
              <a:gd name="connsiteX170" fmla="*/ 4395730 w 5034709"/>
              <a:gd name="connsiteY170" fmla="*/ 804232 h 3260993"/>
              <a:gd name="connsiteX171" fmla="*/ 4428781 w 5034709"/>
              <a:gd name="connsiteY171" fmla="*/ 793215 h 3260993"/>
              <a:gd name="connsiteX172" fmla="*/ 4527933 w 5034709"/>
              <a:gd name="connsiteY172" fmla="*/ 705080 h 3260993"/>
              <a:gd name="connsiteX173" fmla="*/ 4538949 w 5034709"/>
              <a:gd name="connsiteY173" fmla="*/ 672029 h 3260993"/>
              <a:gd name="connsiteX174" fmla="*/ 4560983 w 5034709"/>
              <a:gd name="connsiteY174" fmla="*/ 638979 h 3260993"/>
              <a:gd name="connsiteX175" fmla="*/ 4594034 w 5034709"/>
              <a:gd name="connsiteY175" fmla="*/ 561861 h 3260993"/>
              <a:gd name="connsiteX176" fmla="*/ 4572000 w 5034709"/>
              <a:gd name="connsiteY176" fmla="*/ 341523 h 3260993"/>
              <a:gd name="connsiteX177" fmla="*/ 4560983 w 5034709"/>
              <a:gd name="connsiteY177" fmla="*/ 308473 h 3260993"/>
              <a:gd name="connsiteX178" fmla="*/ 4538949 w 5034709"/>
              <a:gd name="connsiteY178" fmla="*/ 275422 h 3260993"/>
              <a:gd name="connsiteX179" fmla="*/ 4483865 w 5034709"/>
              <a:gd name="connsiteY179" fmla="*/ 220338 h 3260993"/>
              <a:gd name="connsiteX180" fmla="*/ 4461831 w 5034709"/>
              <a:gd name="connsiteY180" fmla="*/ 187287 h 3260993"/>
              <a:gd name="connsiteX181" fmla="*/ 4428781 w 5034709"/>
              <a:gd name="connsiteY181" fmla="*/ 176270 h 3260993"/>
              <a:gd name="connsiteX182" fmla="*/ 4395730 w 5034709"/>
              <a:gd name="connsiteY182" fmla="*/ 154237 h 3260993"/>
              <a:gd name="connsiteX183" fmla="*/ 4329629 w 5034709"/>
              <a:gd name="connsiteY183" fmla="*/ 132203 h 3260993"/>
              <a:gd name="connsiteX184" fmla="*/ 4252511 w 5034709"/>
              <a:gd name="connsiteY184" fmla="*/ 99152 h 3260993"/>
              <a:gd name="connsiteX185" fmla="*/ 4186410 w 5034709"/>
              <a:gd name="connsiteY185" fmla="*/ 77119 h 3260993"/>
              <a:gd name="connsiteX186" fmla="*/ 4142342 w 5034709"/>
              <a:gd name="connsiteY186" fmla="*/ 66102 h 3260993"/>
              <a:gd name="connsiteX187" fmla="*/ 4109292 w 5034709"/>
              <a:gd name="connsiteY187" fmla="*/ 55085 h 3260993"/>
              <a:gd name="connsiteX188" fmla="*/ 3933022 w 5034709"/>
              <a:gd name="connsiteY188" fmla="*/ 33051 h 3260993"/>
              <a:gd name="connsiteX189" fmla="*/ 3128790 w 5034709"/>
              <a:gd name="connsiteY189" fmla="*/ 44068 h 3260993"/>
              <a:gd name="connsiteX190" fmla="*/ 3095740 w 5034709"/>
              <a:gd name="connsiteY190" fmla="*/ 55085 h 3260993"/>
              <a:gd name="connsiteX191" fmla="*/ 3051672 w 5034709"/>
              <a:gd name="connsiteY191" fmla="*/ 66102 h 3260993"/>
              <a:gd name="connsiteX192" fmla="*/ 3018622 w 5034709"/>
              <a:gd name="connsiteY192" fmla="*/ 77119 h 3260993"/>
              <a:gd name="connsiteX193" fmla="*/ 2941504 w 5034709"/>
              <a:gd name="connsiteY193" fmla="*/ 99152 h 3260993"/>
              <a:gd name="connsiteX194" fmla="*/ 2908453 w 5034709"/>
              <a:gd name="connsiteY194" fmla="*/ 121186 h 3260993"/>
              <a:gd name="connsiteX195" fmla="*/ 2831335 w 5034709"/>
              <a:gd name="connsiteY195" fmla="*/ 143220 h 3260993"/>
              <a:gd name="connsiteX196" fmla="*/ 2798284 w 5034709"/>
              <a:gd name="connsiteY196" fmla="*/ 165253 h 3260993"/>
              <a:gd name="connsiteX197" fmla="*/ 2688116 w 5034709"/>
              <a:gd name="connsiteY197" fmla="*/ 198304 h 3260993"/>
              <a:gd name="connsiteX198" fmla="*/ 2588964 w 5034709"/>
              <a:gd name="connsiteY198" fmla="*/ 264405 h 3260993"/>
              <a:gd name="connsiteX199" fmla="*/ 2522863 w 5034709"/>
              <a:gd name="connsiteY199" fmla="*/ 308473 h 3260993"/>
              <a:gd name="connsiteX200" fmla="*/ 2445745 w 5034709"/>
              <a:gd name="connsiteY200" fmla="*/ 352540 h 3260993"/>
              <a:gd name="connsiteX201" fmla="*/ 2390660 w 5034709"/>
              <a:gd name="connsiteY201" fmla="*/ 407625 h 3260993"/>
              <a:gd name="connsiteX202" fmla="*/ 2335576 w 5034709"/>
              <a:gd name="connsiteY202" fmla="*/ 451692 h 3260993"/>
              <a:gd name="connsiteX203" fmla="*/ 2280492 w 5034709"/>
              <a:gd name="connsiteY203" fmla="*/ 495759 h 3260993"/>
              <a:gd name="connsiteX204" fmla="*/ 2247441 w 5034709"/>
              <a:gd name="connsiteY204" fmla="*/ 528810 h 3260993"/>
              <a:gd name="connsiteX205" fmla="*/ 2214390 w 5034709"/>
              <a:gd name="connsiteY205" fmla="*/ 550844 h 3260993"/>
              <a:gd name="connsiteX206" fmla="*/ 2148289 w 5034709"/>
              <a:gd name="connsiteY206" fmla="*/ 594911 h 3260993"/>
              <a:gd name="connsiteX207" fmla="*/ 2093205 w 5034709"/>
              <a:gd name="connsiteY207" fmla="*/ 638979 h 3260993"/>
              <a:gd name="connsiteX208" fmla="*/ 2038121 w 5034709"/>
              <a:gd name="connsiteY208" fmla="*/ 683046 h 3260993"/>
              <a:gd name="connsiteX209" fmla="*/ 1994053 w 5034709"/>
              <a:gd name="connsiteY209" fmla="*/ 716097 h 3260993"/>
              <a:gd name="connsiteX210" fmla="*/ 1961002 w 5034709"/>
              <a:gd name="connsiteY210" fmla="*/ 738131 h 3260993"/>
              <a:gd name="connsiteX211" fmla="*/ 1927952 w 5034709"/>
              <a:gd name="connsiteY211" fmla="*/ 771181 h 3260993"/>
              <a:gd name="connsiteX212" fmla="*/ 1894901 w 5034709"/>
              <a:gd name="connsiteY212" fmla="*/ 793215 h 3260993"/>
              <a:gd name="connsiteX213" fmla="*/ 1861851 w 5034709"/>
              <a:gd name="connsiteY213" fmla="*/ 826265 h 3260993"/>
              <a:gd name="connsiteX214" fmla="*/ 1828800 w 5034709"/>
              <a:gd name="connsiteY214" fmla="*/ 837282 h 3260993"/>
              <a:gd name="connsiteX215" fmla="*/ 1795749 w 5034709"/>
              <a:gd name="connsiteY215" fmla="*/ 870333 h 3260993"/>
              <a:gd name="connsiteX216" fmla="*/ 1729648 w 5034709"/>
              <a:gd name="connsiteY216" fmla="*/ 914400 h 3260993"/>
              <a:gd name="connsiteX217" fmla="*/ 1696598 w 5034709"/>
              <a:gd name="connsiteY217" fmla="*/ 936434 h 3260993"/>
              <a:gd name="connsiteX218" fmla="*/ 1663547 w 5034709"/>
              <a:gd name="connsiteY218" fmla="*/ 958468 h 3260993"/>
              <a:gd name="connsiteX219" fmla="*/ 1586429 w 5034709"/>
              <a:gd name="connsiteY219" fmla="*/ 1002535 h 3260993"/>
              <a:gd name="connsiteX220" fmla="*/ 1542362 w 5034709"/>
              <a:gd name="connsiteY220" fmla="*/ 1013552 h 3260993"/>
              <a:gd name="connsiteX221" fmla="*/ 1443210 w 5034709"/>
              <a:gd name="connsiteY221" fmla="*/ 1046603 h 3260993"/>
              <a:gd name="connsiteX222" fmla="*/ 1377109 w 5034709"/>
              <a:gd name="connsiteY222" fmla="*/ 1068637 h 3260993"/>
              <a:gd name="connsiteX223" fmla="*/ 1333041 w 5034709"/>
              <a:gd name="connsiteY223" fmla="*/ 1090670 h 3260993"/>
              <a:gd name="connsiteX224" fmla="*/ 1156771 w 5034709"/>
              <a:gd name="connsiteY224" fmla="*/ 1101687 h 3260993"/>
              <a:gd name="connsiteX225" fmla="*/ 969484 w 5034709"/>
              <a:gd name="connsiteY225" fmla="*/ 1090670 h 3260993"/>
              <a:gd name="connsiteX226" fmla="*/ 892366 w 5034709"/>
              <a:gd name="connsiteY226" fmla="*/ 1068637 h 3260993"/>
              <a:gd name="connsiteX227" fmla="*/ 826265 w 5034709"/>
              <a:gd name="connsiteY227" fmla="*/ 1035586 h 3260993"/>
              <a:gd name="connsiteX228" fmla="*/ 793215 w 5034709"/>
              <a:gd name="connsiteY228" fmla="*/ 1013552 h 3260993"/>
              <a:gd name="connsiteX229" fmla="*/ 749147 w 5034709"/>
              <a:gd name="connsiteY229" fmla="*/ 1002535 h 3260993"/>
              <a:gd name="connsiteX230" fmla="*/ 716096 w 5034709"/>
              <a:gd name="connsiteY230" fmla="*/ 991519 h 3260993"/>
              <a:gd name="connsiteX231" fmla="*/ 649995 w 5034709"/>
              <a:gd name="connsiteY231" fmla="*/ 936434 h 3260993"/>
              <a:gd name="connsiteX232" fmla="*/ 550843 w 5034709"/>
              <a:gd name="connsiteY232" fmla="*/ 859316 h 3260993"/>
              <a:gd name="connsiteX233" fmla="*/ 506776 w 5034709"/>
              <a:gd name="connsiteY233" fmla="*/ 793215 h 3260993"/>
              <a:gd name="connsiteX234" fmla="*/ 495759 w 5034709"/>
              <a:gd name="connsiteY234" fmla="*/ 760164 h 3260993"/>
              <a:gd name="connsiteX235" fmla="*/ 484742 w 5034709"/>
              <a:gd name="connsiteY235" fmla="*/ 716097 h 3260993"/>
              <a:gd name="connsiteX236" fmla="*/ 462709 w 5034709"/>
              <a:gd name="connsiteY236" fmla="*/ 683046 h 3260993"/>
              <a:gd name="connsiteX237" fmla="*/ 451692 w 5034709"/>
              <a:gd name="connsiteY237" fmla="*/ 627962 h 3260993"/>
              <a:gd name="connsiteX238" fmla="*/ 440675 w 5034709"/>
              <a:gd name="connsiteY238" fmla="*/ 583894 h 3260993"/>
              <a:gd name="connsiteX239" fmla="*/ 462709 w 5034709"/>
              <a:gd name="connsiteY239" fmla="*/ 429658 h 3260993"/>
              <a:gd name="connsiteX240" fmla="*/ 473725 w 5034709"/>
              <a:gd name="connsiteY240" fmla="*/ 385591 h 3260993"/>
              <a:gd name="connsiteX241" fmla="*/ 528810 w 5034709"/>
              <a:gd name="connsiteY241" fmla="*/ 319490 h 3260993"/>
              <a:gd name="connsiteX242" fmla="*/ 550843 w 5034709"/>
              <a:gd name="connsiteY242" fmla="*/ 286439 h 3260993"/>
              <a:gd name="connsiteX243" fmla="*/ 661012 w 5034709"/>
              <a:gd name="connsiteY243" fmla="*/ 242372 h 3260993"/>
              <a:gd name="connsiteX244" fmla="*/ 727113 w 5034709"/>
              <a:gd name="connsiteY244" fmla="*/ 220338 h 3260993"/>
              <a:gd name="connsiteX245" fmla="*/ 782198 w 5034709"/>
              <a:gd name="connsiteY245" fmla="*/ 198304 h 3260993"/>
              <a:gd name="connsiteX246" fmla="*/ 848299 w 5034709"/>
              <a:gd name="connsiteY246" fmla="*/ 187287 h 3260993"/>
              <a:gd name="connsiteX247" fmla="*/ 881349 w 5034709"/>
              <a:gd name="connsiteY247" fmla="*/ 176270 h 3260993"/>
              <a:gd name="connsiteX248" fmla="*/ 1487277 w 5034709"/>
              <a:gd name="connsiteY248" fmla="*/ 176270 h 3260993"/>
              <a:gd name="connsiteX249" fmla="*/ 1597446 w 5034709"/>
              <a:gd name="connsiteY249" fmla="*/ 187287 h 3260993"/>
              <a:gd name="connsiteX250" fmla="*/ 1641513 w 5034709"/>
              <a:gd name="connsiteY250" fmla="*/ 198304 h 3260993"/>
              <a:gd name="connsiteX251" fmla="*/ 1751682 w 5034709"/>
              <a:gd name="connsiteY251" fmla="*/ 220338 h 3260993"/>
              <a:gd name="connsiteX252" fmla="*/ 1795749 w 5034709"/>
              <a:gd name="connsiteY252" fmla="*/ 231355 h 3260993"/>
              <a:gd name="connsiteX253" fmla="*/ 1850834 w 5034709"/>
              <a:gd name="connsiteY253" fmla="*/ 242372 h 3260993"/>
              <a:gd name="connsiteX254" fmla="*/ 1883884 w 5034709"/>
              <a:gd name="connsiteY254" fmla="*/ 253388 h 3260993"/>
              <a:gd name="connsiteX255" fmla="*/ 1927952 w 5034709"/>
              <a:gd name="connsiteY255" fmla="*/ 264405 h 3260993"/>
              <a:gd name="connsiteX256" fmla="*/ 1983036 w 5034709"/>
              <a:gd name="connsiteY256" fmla="*/ 275422 h 3260993"/>
              <a:gd name="connsiteX257" fmla="*/ 2126256 w 5034709"/>
              <a:gd name="connsiteY257" fmla="*/ 341523 h 3260993"/>
              <a:gd name="connsiteX258" fmla="*/ 2225407 w 5034709"/>
              <a:gd name="connsiteY258" fmla="*/ 374574 h 3260993"/>
              <a:gd name="connsiteX259" fmla="*/ 2258458 w 5034709"/>
              <a:gd name="connsiteY259" fmla="*/ 385591 h 3260993"/>
              <a:gd name="connsiteX260" fmla="*/ 2302525 w 5034709"/>
              <a:gd name="connsiteY260" fmla="*/ 407625 h 3260993"/>
              <a:gd name="connsiteX261" fmla="*/ 2335576 w 5034709"/>
              <a:gd name="connsiteY261" fmla="*/ 429658 h 3260993"/>
              <a:gd name="connsiteX262" fmla="*/ 2368627 w 5034709"/>
              <a:gd name="connsiteY262" fmla="*/ 440675 h 3260993"/>
              <a:gd name="connsiteX263" fmla="*/ 2434728 w 5034709"/>
              <a:gd name="connsiteY263" fmla="*/ 473726 h 3260993"/>
              <a:gd name="connsiteX264" fmla="*/ 2500829 w 5034709"/>
              <a:gd name="connsiteY264" fmla="*/ 517793 h 3260993"/>
              <a:gd name="connsiteX265" fmla="*/ 2544896 w 5034709"/>
              <a:gd name="connsiteY265" fmla="*/ 539827 h 3260993"/>
              <a:gd name="connsiteX266" fmla="*/ 2610998 w 5034709"/>
              <a:gd name="connsiteY266" fmla="*/ 583894 h 3260993"/>
              <a:gd name="connsiteX267" fmla="*/ 2710149 w 5034709"/>
              <a:gd name="connsiteY267" fmla="*/ 649996 h 3260993"/>
              <a:gd name="connsiteX268" fmla="*/ 2743200 w 5034709"/>
              <a:gd name="connsiteY268" fmla="*/ 672029 h 3260993"/>
              <a:gd name="connsiteX269" fmla="*/ 2776251 w 5034709"/>
              <a:gd name="connsiteY269" fmla="*/ 694063 h 3260993"/>
              <a:gd name="connsiteX270" fmla="*/ 2842352 w 5034709"/>
              <a:gd name="connsiteY270" fmla="*/ 727114 h 3260993"/>
              <a:gd name="connsiteX271" fmla="*/ 2875402 w 5034709"/>
              <a:gd name="connsiteY271" fmla="*/ 738131 h 3260993"/>
              <a:gd name="connsiteX272" fmla="*/ 2941504 w 5034709"/>
              <a:gd name="connsiteY272" fmla="*/ 782198 h 3260993"/>
              <a:gd name="connsiteX273" fmla="*/ 3007605 w 5034709"/>
              <a:gd name="connsiteY273" fmla="*/ 826265 h 3260993"/>
              <a:gd name="connsiteX274" fmla="*/ 3040656 w 5034709"/>
              <a:gd name="connsiteY274" fmla="*/ 848299 h 3260993"/>
              <a:gd name="connsiteX275" fmla="*/ 3073706 w 5034709"/>
              <a:gd name="connsiteY275" fmla="*/ 870333 h 3260993"/>
              <a:gd name="connsiteX276" fmla="*/ 3183875 w 5034709"/>
              <a:gd name="connsiteY276" fmla="*/ 914400 h 3260993"/>
              <a:gd name="connsiteX277" fmla="*/ 3216925 w 5034709"/>
              <a:gd name="connsiteY277" fmla="*/ 925417 h 3260993"/>
              <a:gd name="connsiteX278" fmla="*/ 3260993 w 5034709"/>
              <a:gd name="connsiteY278" fmla="*/ 947451 h 3260993"/>
              <a:gd name="connsiteX279" fmla="*/ 3349128 w 5034709"/>
              <a:gd name="connsiteY279" fmla="*/ 969485 h 3260993"/>
              <a:gd name="connsiteX280" fmla="*/ 3426246 w 5034709"/>
              <a:gd name="connsiteY280" fmla="*/ 991519 h 3260993"/>
              <a:gd name="connsiteX281" fmla="*/ 3481330 w 5034709"/>
              <a:gd name="connsiteY281" fmla="*/ 1002535 h 3260993"/>
              <a:gd name="connsiteX282" fmla="*/ 3602516 w 5034709"/>
              <a:gd name="connsiteY282" fmla="*/ 1013552 h 3260993"/>
              <a:gd name="connsiteX283" fmla="*/ 3646583 w 5034709"/>
              <a:gd name="connsiteY283" fmla="*/ 1024569 h 3260993"/>
              <a:gd name="connsiteX284" fmla="*/ 4296578 w 5034709"/>
              <a:gd name="connsiteY284" fmla="*/ 1002535 h 3260993"/>
              <a:gd name="connsiteX285" fmla="*/ 4351663 w 5034709"/>
              <a:gd name="connsiteY285" fmla="*/ 980502 h 3260993"/>
              <a:gd name="connsiteX286" fmla="*/ 4395730 w 5034709"/>
              <a:gd name="connsiteY286" fmla="*/ 969485 h 3260993"/>
              <a:gd name="connsiteX287" fmla="*/ 4439798 w 5034709"/>
              <a:gd name="connsiteY287" fmla="*/ 947451 h 3260993"/>
              <a:gd name="connsiteX288" fmla="*/ 4549966 w 5034709"/>
              <a:gd name="connsiteY288" fmla="*/ 914400 h 3260993"/>
              <a:gd name="connsiteX289" fmla="*/ 4583017 w 5034709"/>
              <a:gd name="connsiteY289" fmla="*/ 892367 h 3260993"/>
              <a:gd name="connsiteX290" fmla="*/ 4649118 w 5034709"/>
              <a:gd name="connsiteY290" fmla="*/ 837282 h 3260993"/>
              <a:gd name="connsiteX291" fmla="*/ 4682169 w 5034709"/>
              <a:gd name="connsiteY291" fmla="*/ 771181 h 3260993"/>
              <a:gd name="connsiteX292" fmla="*/ 4704202 w 5034709"/>
              <a:gd name="connsiteY292" fmla="*/ 694063 h 3260993"/>
              <a:gd name="connsiteX293" fmla="*/ 4693186 w 5034709"/>
              <a:gd name="connsiteY293" fmla="*/ 484743 h 3260993"/>
              <a:gd name="connsiteX294" fmla="*/ 4649118 w 5034709"/>
              <a:gd name="connsiteY294" fmla="*/ 385591 h 3260993"/>
              <a:gd name="connsiteX295" fmla="*/ 4583017 w 5034709"/>
              <a:gd name="connsiteY295" fmla="*/ 319490 h 3260993"/>
              <a:gd name="connsiteX296" fmla="*/ 4538949 w 5034709"/>
              <a:gd name="connsiteY296" fmla="*/ 297456 h 3260993"/>
              <a:gd name="connsiteX297" fmla="*/ 4505899 w 5034709"/>
              <a:gd name="connsiteY297" fmla="*/ 275422 h 3260993"/>
              <a:gd name="connsiteX298" fmla="*/ 4439798 w 5034709"/>
              <a:gd name="connsiteY298" fmla="*/ 253388 h 3260993"/>
              <a:gd name="connsiteX299" fmla="*/ 4406747 w 5034709"/>
              <a:gd name="connsiteY299" fmla="*/ 242372 h 3260993"/>
              <a:gd name="connsiteX300" fmla="*/ 4219460 w 5034709"/>
              <a:gd name="connsiteY300" fmla="*/ 209321 h 3260993"/>
              <a:gd name="connsiteX301" fmla="*/ 3602516 w 5034709"/>
              <a:gd name="connsiteY301" fmla="*/ 220338 h 3260993"/>
              <a:gd name="connsiteX302" fmla="*/ 3536415 w 5034709"/>
              <a:gd name="connsiteY302" fmla="*/ 242372 h 3260993"/>
              <a:gd name="connsiteX303" fmla="*/ 3393195 w 5034709"/>
              <a:gd name="connsiteY303" fmla="*/ 264405 h 3260993"/>
              <a:gd name="connsiteX304" fmla="*/ 3360145 w 5034709"/>
              <a:gd name="connsiteY304" fmla="*/ 275422 h 3260993"/>
              <a:gd name="connsiteX305" fmla="*/ 3316077 w 5034709"/>
              <a:gd name="connsiteY305" fmla="*/ 286439 h 3260993"/>
              <a:gd name="connsiteX306" fmla="*/ 3272010 w 5034709"/>
              <a:gd name="connsiteY306" fmla="*/ 308473 h 3260993"/>
              <a:gd name="connsiteX307" fmla="*/ 3238959 w 5034709"/>
              <a:gd name="connsiteY307" fmla="*/ 330506 h 3260993"/>
              <a:gd name="connsiteX308" fmla="*/ 3194892 w 5034709"/>
              <a:gd name="connsiteY308" fmla="*/ 341523 h 3260993"/>
              <a:gd name="connsiteX309" fmla="*/ 3150824 w 5034709"/>
              <a:gd name="connsiteY309" fmla="*/ 363557 h 3260993"/>
              <a:gd name="connsiteX310" fmla="*/ 3117774 w 5034709"/>
              <a:gd name="connsiteY310" fmla="*/ 374574 h 3260993"/>
              <a:gd name="connsiteX311" fmla="*/ 3084723 w 5034709"/>
              <a:gd name="connsiteY311" fmla="*/ 396608 h 3260993"/>
              <a:gd name="connsiteX312" fmla="*/ 3051672 w 5034709"/>
              <a:gd name="connsiteY312" fmla="*/ 407625 h 3260993"/>
              <a:gd name="connsiteX313" fmla="*/ 2974554 w 5034709"/>
              <a:gd name="connsiteY313" fmla="*/ 440675 h 3260993"/>
              <a:gd name="connsiteX314" fmla="*/ 2886419 w 5034709"/>
              <a:gd name="connsiteY314" fmla="*/ 473726 h 3260993"/>
              <a:gd name="connsiteX315" fmla="*/ 2853369 w 5034709"/>
              <a:gd name="connsiteY315" fmla="*/ 495759 h 3260993"/>
              <a:gd name="connsiteX316" fmla="*/ 2754217 w 5034709"/>
              <a:gd name="connsiteY316" fmla="*/ 539827 h 3260993"/>
              <a:gd name="connsiteX317" fmla="*/ 2710149 w 5034709"/>
              <a:gd name="connsiteY317" fmla="*/ 550844 h 3260993"/>
              <a:gd name="connsiteX318" fmla="*/ 2677099 w 5034709"/>
              <a:gd name="connsiteY318" fmla="*/ 572878 h 3260993"/>
              <a:gd name="connsiteX319" fmla="*/ 2610998 w 5034709"/>
              <a:gd name="connsiteY319" fmla="*/ 594911 h 3260993"/>
              <a:gd name="connsiteX320" fmla="*/ 2544896 w 5034709"/>
              <a:gd name="connsiteY320" fmla="*/ 627962 h 3260993"/>
              <a:gd name="connsiteX321" fmla="*/ 2456762 w 5034709"/>
              <a:gd name="connsiteY321" fmla="*/ 672029 h 3260993"/>
              <a:gd name="connsiteX322" fmla="*/ 2390660 w 5034709"/>
              <a:gd name="connsiteY322" fmla="*/ 705080 h 3260993"/>
              <a:gd name="connsiteX323" fmla="*/ 2313542 w 5034709"/>
              <a:gd name="connsiteY323" fmla="*/ 749147 h 3260993"/>
              <a:gd name="connsiteX324" fmla="*/ 2236424 w 5034709"/>
              <a:gd name="connsiteY324" fmla="*/ 771181 h 3260993"/>
              <a:gd name="connsiteX325" fmla="*/ 2181340 w 5034709"/>
              <a:gd name="connsiteY325" fmla="*/ 793215 h 3260993"/>
              <a:gd name="connsiteX326" fmla="*/ 2082188 w 5034709"/>
              <a:gd name="connsiteY326" fmla="*/ 837282 h 3260993"/>
              <a:gd name="connsiteX327" fmla="*/ 2005070 w 5034709"/>
              <a:gd name="connsiteY327" fmla="*/ 870333 h 3260993"/>
              <a:gd name="connsiteX328" fmla="*/ 1961002 w 5034709"/>
              <a:gd name="connsiteY328" fmla="*/ 892367 h 3260993"/>
              <a:gd name="connsiteX329" fmla="*/ 1861851 w 5034709"/>
              <a:gd name="connsiteY329" fmla="*/ 925417 h 3260993"/>
              <a:gd name="connsiteX330" fmla="*/ 1806766 w 5034709"/>
              <a:gd name="connsiteY330" fmla="*/ 958468 h 3260993"/>
              <a:gd name="connsiteX331" fmla="*/ 1762699 w 5034709"/>
              <a:gd name="connsiteY331" fmla="*/ 969485 h 3260993"/>
              <a:gd name="connsiteX332" fmla="*/ 1707615 w 5034709"/>
              <a:gd name="connsiteY332" fmla="*/ 991519 h 3260993"/>
              <a:gd name="connsiteX333" fmla="*/ 1597446 w 5034709"/>
              <a:gd name="connsiteY333" fmla="*/ 1035586 h 3260993"/>
              <a:gd name="connsiteX334" fmla="*/ 1520328 w 5034709"/>
              <a:gd name="connsiteY334" fmla="*/ 1046603 h 3260993"/>
              <a:gd name="connsiteX335" fmla="*/ 1311007 w 5034709"/>
              <a:gd name="connsiteY335" fmla="*/ 1079653 h 3260993"/>
              <a:gd name="connsiteX336" fmla="*/ 1233889 w 5034709"/>
              <a:gd name="connsiteY336" fmla="*/ 1090670 h 3260993"/>
              <a:gd name="connsiteX337" fmla="*/ 1145754 w 5034709"/>
              <a:gd name="connsiteY337" fmla="*/ 1101687 h 3260993"/>
              <a:gd name="connsiteX338" fmla="*/ 980501 w 5034709"/>
              <a:gd name="connsiteY338" fmla="*/ 1090670 h 3260993"/>
              <a:gd name="connsiteX339" fmla="*/ 870333 w 5034709"/>
              <a:gd name="connsiteY339" fmla="*/ 1057620 h 3260993"/>
              <a:gd name="connsiteX340" fmla="*/ 793215 w 5034709"/>
              <a:gd name="connsiteY340" fmla="*/ 1035586 h 3260993"/>
              <a:gd name="connsiteX341" fmla="*/ 760164 w 5034709"/>
              <a:gd name="connsiteY341" fmla="*/ 1013552 h 3260993"/>
              <a:gd name="connsiteX342" fmla="*/ 727113 w 5034709"/>
              <a:gd name="connsiteY342" fmla="*/ 1002535 h 3260993"/>
              <a:gd name="connsiteX343" fmla="*/ 661012 w 5034709"/>
              <a:gd name="connsiteY343" fmla="*/ 958468 h 3260993"/>
              <a:gd name="connsiteX344" fmla="*/ 550843 w 5034709"/>
              <a:gd name="connsiteY344" fmla="*/ 859316 h 3260993"/>
              <a:gd name="connsiteX345" fmla="*/ 506776 w 5034709"/>
              <a:gd name="connsiteY345" fmla="*/ 815249 h 3260993"/>
              <a:gd name="connsiteX346" fmla="*/ 462709 w 5034709"/>
              <a:gd name="connsiteY346" fmla="*/ 749147 h 3260993"/>
              <a:gd name="connsiteX347" fmla="*/ 418641 w 5034709"/>
              <a:gd name="connsiteY347" fmla="*/ 683046 h 3260993"/>
              <a:gd name="connsiteX348" fmla="*/ 385590 w 5034709"/>
              <a:gd name="connsiteY348" fmla="*/ 583894 h 3260993"/>
              <a:gd name="connsiteX349" fmla="*/ 374574 w 5034709"/>
              <a:gd name="connsiteY349" fmla="*/ 550844 h 3260993"/>
              <a:gd name="connsiteX350" fmla="*/ 363557 w 5034709"/>
              <a:gd name="connsiteY350" fmla="*/ 517793 h 3260993"/>
              <a:gd name="connsiteX351" fmla="*/ 374574 w 5034709"/>
              <a:gd name="connsiteY351" fmla="*/ 319490 h 3260993"/>
              <a:gd name="connsiteX352" fmla="*/ 385590 w 5034709"/>
              <a:gd name="connsiteY352" fmla="*/ 275422 h 3260993"/>
              <a:gd name="connsiteX353" fmla="*/ 407624 w 5034709"/>
              <a:gd name="connsiteY353" fmla="*/ 242372 h 3260993"/>
              <a:gd name="connsiteX354" fmla="*/ 440675 w 5034709"/>
              <a:gd name="connsiteY354" fmla="*/ 220338 h 3260993"/>
              <a:gd name="connsiteX355" fmla="*/ 484742 w 5034709"/>
              <a:gd name="connsiteY355" fmla="*/ 176270 h 3260993"/>
              <a:gd name="connsiteX356" fmla="*/ 550843 w 5034709"/>
              <a:gd name="connsiteY356" fmla="*/ 132203 h 3260993"/>
              <a:gd name="connsiteX357" fmla="*/ 583894 w 5034709"/>
              <a:gd name="connsiteY357" fmla="*/ 110169 h 3260993"/>
              <a:gd name="connsiteX358" fmla="*/ 627962 w 5034709"/>
              <a:gd name="connsiteY358" fmla="*/ 99152 h 3260993"/>
              <a:gd name="connsiteX359" fmla="*/ 672029 w 5034709"/>
              <a:gd name="connsiteY359" fmla="*/ 77119 h 3260993"/>
              <a:gd name="connsiteX360" fmla="*/ 749147 w 5034709"/>
              <a:gd name="connsiteY360" fmla="*/ 66102 h 3260993"/>
              <a:gd name="connsiteX361" fmla="*/ 782198 w 5034709"/>
              <a:gd name="connsiteY361" fmla="*/ 55085 h 3260993"/>
              <a:gd name="connsiteX362" fmla="*/ 815248 w 5034709"/>
              <a:gd name="connsiteY362" fmla="*/ 33051 h 3260993"/>
              <a:gd name="connsiteX363" fmla="*/ 936434 w 5034709"/>
              <a:gd name="connsiteY363" fmla="*/ 22034 h 3260993"/>
              <a:gd name="connsiteX364" fmla="*/ 1035586 w 5034709"/>
              <a:gd name="connsiteY364" fmla="*/ 0 h 3260993"/>
              <a:gd name="connsiteX365" fmla="*/ 1465243 w 5034709"/>
              <a:gd name="connsiteY365" fmla="*/ 11017 h 3260993"/>
              <a:gd name="connsiteX366" fmla="*/ 1498294 w 5034709"/>
              <a:gd name="connsiteY366" fmla="*/ 22034 h 3260993"/>
              <a:gd name="connsiteX367" fmla="*/ 1619480 w 5034709"/>
              <a:gd name="connsiteY367" fmla="*/ 44068 h 3260993"/>
              <a:gd name="connsiteX368" fmla="*/ 1652530 w 5034709"/>
              <a:gd name="connsiteY368" fmla="*/ 55085 h 3260993"/>
              <a:gd name="connsiteX369" fmla="*/ 1696598 w 5034709"/>
              <a:gd name="connsiteY369" fmla="*/ 77119 h 3260993"/>
              <a:gd name="connsiteX370" fmla="*/ 1784733 w 5034709"/>
              <a:gd name="connsiteY370" fmla="*/ 99152 h 3260993"/>
              <a:gd name="connsiteX371" fmla="*/ 1850834 w 5034709"/>
              <a:gd name="connsiteY371" fmla="*/ 132203 h 3260993"/>
              <a:gd name="connsiteX372" fmla="*/ 1883884 w 5034709"/>
              <a:gd name="connsiteY372" fmla="*/ 154237 h 3260993"/>
              <a:gd name="connsiteX373" fmla="*/ 1961002 w 5034709"/>
              <a:gd name="connsiteY373" fmla="*/ 176270 h 3260993"/>
              <a:gd name="connsiteX374" fmla="*/ 2038121 w 5034709"/>
              <a:gd name="connsiteY374" fmla="*/ 220338 h 3260993"/>
              <a:gd name="connsiteX375" fmla="*/ 2126256 w 5034709"/>
              <a:gd name="connsiteY375" fmla="*/ 264405 h 3260993"/>
              <a:gd name="connsiteX376" fmla="*/ 2192357 w 5034709"/>
              <a:gd name="connsiteY376" fmla="*/ 286439 h 3260993"/>
              <a:gd name="connsiteX377" fmla="*/ 2291509 w 5034709"/>
              <a:gd name="connsiteY377" fmla="*/ 341523 h 3260993"/>
              <a:gd name="connsiteX378" fmla="*/ 2357610 w 5034709"/>
              <a:gd name="connsiteY378" fmla="*/ 385591 h 3260993"/>
              <a:gd name="connsiteX379" fmla="*/ 2390660 w 5034709"/>
              <a:gd name="connsiteY379" fmla="*/ 407625 h 3260993"/>
              <a:gd name="connsiteX380" fmla="*/ 2423711 w 5034709"/>
              <a:gd name="connsiteY380" fmla="*/ 440675 h 3260993"/>
              <a:gd name="connsiteX381" fmla="*/ 2489812 w 5034709"/>
              <a:gd name="connsiteY381" fmla="*/ 484743 h 3260993"/>
              <a:gd name="connsiteX382" fmla="*/ 2522863 w 5034709"/>
              <a:gd name="connsiteY382" fmla="*/ 517793 h 3260993"/>
              <a:gd name="connsiteX383" fmla="*/ 2555913 w 5034709"/>
              <a:gd name="connsiteY383" fmla="*/ 528810 h 3260993"/>
              <a:gd name="connsiteX384" fmla="*/ 2588964 w 5034709"/>
              <a:gd name="connsiteY384" fmla="*/ 550844 h 3260993"/>
              <a:gd name="connsiteX385" fmla="*/ 2633031 w 5034709"/>
              <a:gd name="connsiteY385" fmla="*/ 572878 h 3260993"/>
              <a:gd name="connsiteX386" fmla="*/ 2655065 w 5034709"/>
              <a:gd name="connsiteY386" fmla="*/ 605928 h 3260993"/>
              <a:gd name="connsiteX387" fmla="*/ 2721166 w 5034709"/>
              <a:gd name="connsiteY387" fmla="*/ 627962 h 3260993"/>
              <a:gd name="connsiteX388" fmla="*/ 2787268 w 5034709"/>
              <a:gd name="connsiteY388" fmla="*/ 672029 h 3260993"/>
              <a:gd name="connsiteX389" fmla="*/ 2875402 w 5034709"/>
              <a:gd name="connsiteY389" fmla="*/ 716097 h 3260993"/>
              <a:gd name="connsiteX390" fmla="*/ 2908453 w 5034709"/>
              <a:gd name="connsiteY390" fmla="*/ 738131 h 3260993"/>
              <a:gd name="connsiteX391" fmla="*/ 2941504 w 5034709"/>
              <a:gd name="connsiteY391" fmla="*/ 749147 h 3260993"/>
              <a:gd name="connsiteX392" fmla="*/ 2974554 w 5034709"/>
              <a:gd name="connsiteY392" fmla="*/ 771181 h 3260993"/>
              <a:gd name="connsiteX393" fmla="*/ 3073706 w 5034709"/>
              <a:gd name="connsiteY393" fmla="*/ 804232 h 3260993"/>
              <a:gd name="connsiteX394" fmla="*/ 3139807 w 5034709"/>
              <a:gd name="connsiteY394" fmla="*/ 837282 h 3260993"/>
              <a:gd name="connsiteX395" fmla="*/ 3194892 w 5034709"/>
              <a:gd name="connsiteY395" fmla="*/ 859316 h 3260993"/>
              <a:gd name="connsiteX396" fmla="*/ 3283027 w 5034709"/>
              <a:gd name="connsiteY396" fmla="*/ 881350 h 3260993"/>
              <a:gd name="connsiteX397" fmla="*/ 3327094 w 5034709"/>
              <a:gd name="connsiteY397" fmla="*/ 903384 h 3260993"/>
              <a:gd name="connsiteX398" fmla="*/ 3382178 w 5034709"/>
              <a:gd name="connsiteY398" fmla="*/ 914400 h 3260993"/>
              <a:gd name="connsiteX399" fmla="*/ 3426246 w 5034709"/>
              <a:gd name="connsiteY399" fmla="*/ 925417 h 3260993"/>
              <a:gd name="connsiteX400" fmla="*/ 3536415 w 5034709"/>
              <a:gd name="connsiteY400" fmla="*/ 947451 h 3260993"/>
              <a:gd name="connsiteX401" fmla="*/ 3756752 w 5034709"/>
              <a:gd name="connsiteY401" fmla="*/ 980502 h 3260993"/>
              <a:gd name="connsiteX402" fmla="*/ 3944039 w 5034709"/>
              <a:gd name="connsiteY402" fmla="*/ 1002535 h 3260993"/>
              <a:gd name="connsiteX403" fmla="*/ 4175393 w 5034709"/>
              <a:gd name="connsiteY403" fmla="*/ 991519 h 3260993"/>
              <a:gd name="connsiteX404" fmla="*/ 4296578 w 5034709"/>
              <a:gd name="connsiteY404" fmla="*/ 958468 h 3260993"/>
              <a:gd name="connsiteX405" fmla="*/ 4329629 w 5034709"/>
              <a:gd name="connsiteY405" fmla="*/ 936434 h 3260993"/>
              <a:gd name="connsiteX406" fmla="*/ 4428781 w 5034709"/>
              <a:gd name="connsiteY406" fmla="*/ 903384 h 3260993"/>
              <a:gd name="connsiteX407" fmla="*/ 4461831 w 5034709"/>
              <a:gd name="connsiteY407" fmla="*/ 881350 h 3260993"/>
              <a:gd name="connsiteX408" fmla="*/ 4538949 w 5034709"/>
              <a:gd name="connsiteY408" fmla="*/ 848299 h 3260993"/>
              <a:gd name="connsiteX409" fmla="*/ 4572000 w 5034709"/>
              <a:gd name="connsiteY409" fmla="*/ 815249 h 3260993"/>
              <a:gd name="connsiteX410" fmla="*/ 4605051 w 5034709"/>
              <a:gd name="connsiteY410" fmla="*/ 804232 h 3260993"/>
              <a:gd name="connsiteX411" fmla="*/ 4682169 w 5034709"/>
              <a:gd name="connsiteY411" fmla="*/ 749147 h 3260993"/>
              <a:gd name="connsiteX412" fmla="*/ 4715219 w 5034709"/>
              <a:gd name="connsiteY412" fmla="*/ 716097 h 3260993"/>
              <a:gd name="connsiteX413" fmla="*/ 4759287 w 5034709"/>
              <a:gd name="connsiteY413" fmla="*/ 649996 h 3260993"/>
              <a:gd name="connsiteX414" fmla="*/ 4781321 w 5034709"/>
              <a:gd name="connsiteY414" fmla="*/ 583894 h 3260993"/>
              <a:gd name="connsiteX415" fmla="*/ 4792337 w 5034709"/>
              <a:gd name="connsiteY415" fmla="*/ 550844 h 3260993"/>
              <a:gd name="connsiteX416" fmla="*/ 4770304 w 5034709"/>
              <a:gd name="connsiteY416" fmla="*/ 396608 h 3260993"/>
              <a:gd name="connsiteX417" fmla="*/ 4759287 w 5034709"/>
              <a:gd name="connsiteY417" fmla="*/ 363557 h 3260993"/>
              <a:gd name="connsiteX418" fmla="*/ 4715219 w 5034709"/>
              <a:gd name="connsiteY418" fmla="*/ 297456 h 3260993"/>
              <a:gd name="connsiteX419" fmla="*/ 4660135 w 5034709"/>
              <a:gd name="connsiteY419" fmla="*/ 253388 h 3260993"/>
              <a:gd name="connsiteX420" fmla="*/ 4594034 w 5034709"/>
              <a:gd name="connsiteY420" fmla="*/ 198304 h 3260993"/>
              <a:gd name="connsiteX421" fmla="*/ 4516916 w 5034709"/>
              <a:gd name="connsiteY421" fmla="*/ 165253 h 3260993"/>
              <a:gd name="connsiteX422" fmla="*/ 4472848 w 5034709"/>
              <a:gd name="connsiteY422" fmla="*/ 154237 h 3260993"/>
              <a:gd name="connsiteX423" fmla="*/ 4395730 w 5034709"/>
              <a:gd name="connsiteY423" fmla="*/ 132203 h 3260993"/>
              <a:gd name="connsiteX424" fmla="*/ 4274545 w 5034709"/>
              <a:gd name="connsiteY424" fmla="*/ 110169 h 3260993"/>
              <a:gd name="connsiteX425" fmla="*/ 4241494 w 5034709"/>
              <a:gd name="connsiteY425" fmla="*/ 99152 h 3260993"/>
              <a:gd name="connsiteX426" fmla="*/ 3525398 w 5034709"/>
              <a:gd name="connsiteY426" fmla="*/ 110169 h 3260993"/>
              <a:gd name="connsiteX427" fmla="*/ 3415229 w 5034709"/>
              <a:gd name="connsiteY427" fmla="*/ 132203 h 3260993"/>
              <a:gd name="connsiteX428" fmla="*/ 3349128 w 5034709"/>
              <a:gd name="connsiteY428" fmla="*/ 143220 h 3260993"/>
              <a:gd name="connsiteX429" fmla="*/ 3238959 w 5034709"/>
              <a:gd name="connsiteY429" fmla="*/ 176270 h 3260993"/>
              <a:gd name="connsiteX430" fmla="*/ 3161841 w 5034709"/>
              <a:gd name="connsiteY430" fmla="*/ 198304 h 3260993"/>
              <a:gd name="connsiteX431" fmla="*/ 3117774 w 5034709"/>
              <a:gd name="connsiteY431" fmla="*/ 209321 h 3260993"/>
              <a:gd name="connsiteX432" fmla="*/ 3018622 w 5034709"/>
              <a:gd name="connsiteY432" fmla="*/ 242372 h 3260993"/>
              <a:gd name="connsiteX433" fmla="*/ 2941504 w 5034709"/>
              <a:gd name="connsiteY433" fmla="*/ 275422 h 3260993"/>
              <a:gd name="connsiteX434" fmla="*/ 2875402 w 5034709"/>
              <a:gd name="connsiteY434" fmla="*/ 297456 h 3260993"/>
              <a:gd name="connsiteX435" fmla="*/ 2798284 w 5034709"/>
              <a:gd name="connsiteY435" fmla="*/ 341523 h 3260993"/>
              <a:gd name="connsiteX436" fmla="*/ 2765234 w 5034709"/>
              <a:gd name="connsiteY436" fmla="*/ 352540 h 3260993"/>
              <a:gd name="connsiteX437" fmla="*/ 2699133 w 5034709"/>
              <a:gd name="connsiteY437" fmla="*/ 396608 h 3260993"/>
              <a:gd name="connsiteX438" fmla="*/ 2633031 w 5034709"/>
              <a:gd name="connsiteY438" fmla="*/ 440675 h 3260993"/>
              <a:gd name="connsiteX439" fmla="*/ 2599981 w 5034709"/>
              <a:gd name="connsiteY439" fmla="*/ 462709 h 3260993"/>
              <a:gd name="connsiteX440" fmla="*/ 2566930 w 5034709"/>
              <a:gd name="connsiteY440" fmla="*/ 484743 h 3260993"/>
              <a:gd name="connsiteX441" fmla="*/ 2522863 w 5034709"/>
              <a:gd name="connsiteY441" fmla="*/ 517793 h 3260993"/>
              <a:gd name="connsiteX442" fmla="*/ 2489812 w 5034709"/>
              <a:gd name="connsiteY442" fmla="*/ 539827 h 3260993"/>
              <a:gd name="connsiteX443" fmla="*/ 2423711 w 5034709"/>
              <a:gd name="connsiteY443" fmla="*/ 594911 h 3260993"/>
              <a:gd name="connsiteX444" fmla="*/ 2357610 w 5034709"/>
              <a:gd name="connsiteY444" fmla="*/ 694063 h 3260993"/>
              <a:gd name="connsiteX445" fmla="*/ 2335576 w 5034709"/>
              <a:gd name="connsiteY445" fmla="*/ 727114 h 3260993"/>
              <a:gd name="connsiteX446" fmla="*/ 2302525 w 5034709"/>
              <a:gd name="connsiteY446" fmla="*/ 749147 h 3260993"/>
              <a:gd name="connsiteX447" fmla="*/ 2291509 w 5034709"/>
              <a:gd name="connsiteY447" fmla="*/ 782198 h 3260993"/>
              <a:gd name="connsiteX448" fmla="*/ 2280492 w 5034709"/>
              <a:gd name="connsiteY448" fmla="*/ 837282 h 3260993"/>
              <a:gd name="connsiteX449" fmla="*/ 2269475 w 5034709"/>
              <a:gd name="connsiteY449" fmla="*/ 881350 h 3260993"/>
              <a:gd name="connsiteX450" fmla="*/ 2302525 w 5034709"/>
              <a:gd name="connsiteY450" fmla="*/ 1035586 h 3260993"/>
              <a:gd name="connsiteX451" fmla="*/ 2368627 w 5034709"/>
              <a:gd name="connsiteY451" fmla="*/ 1101687 h 3260993"/>
              <a:gd name="connsiteX452" fmla="*/ 2434728 w 5034709"/>
              <a:gd name="connsiteY452" fmla="*/ 1134738 h 3260993"/>
              <a:gd name="connsiteX453" fmla="*/ 2467778 w 5034709"/>
              <a:gd name="connsiteY453" fmla="*/ 1145755 h 3260993"/>
              <a:gd name="connsiteX454" fmla="*/ 2500829 w 5034709"/>
              <a:gd name="connsiteY454" fmla="*/ 1167788 h 3260993"/>
              <a:gd name="connsiteX455" fmla="*/ 2566930 w 5034709"/>
              <a:gd name="connsiteY455" fmla="*/ 1189822 h 3260993"/>
              <a:gd name="connsiteX456" fmla="*/ 2666082 w 5034709"/>
              <a:gd name="connsiteY456" fmla="*/ 1233890 h 3260993"/>
              <a:gd name="connsiteX457" fmla="*/ 2699133 w 5034709"/>
              <a:gd name="connsiteY457" fmla="*/ 1244906 h 3260993"/>
              <a:gd name="connsiteX458" fmla="*/ 2732183 w 5034709"/>
              <a:gd name="connsiteY458" fmla="*/ 1255923 h 3260993"/>
              <a:gd name="connsiteX459" fmla="*/ 2787268 w 5034709"/>
              <a:gd name="connsiteY459" fmla="*/ 1266940 h 3260993"/>
              <a:gd name="connsiteX460" fmla="*/ 2897436 w 5034709"/>
              <a:gd name="connsiteY460" fmla="*/ 1299991 h 3260993"/>
              <a:gd name="connsiteX461" fmla="*/ 2974554 w 5034709"/>
              <a:gd name="connsiteY461" fmla="*/ 1311008 h 3260993"/>
              <a:gd name="connsiteX462" fmla="*/ 3018622 w 5034709"/>
              <a:gd name="connsiteY462" fmla="*/ 1322025 h 3260993"/>
              <a:gd name="connsiteX463" fmla="*/ 3051672 w 5034709"/>
              <a:gd name="connsiteY463" fmla="*/ 1333041 h 3260993"/>
              <a:gd name="connsiteX464" fmla="*/ 3283027 w 5034709"/>
              <a:gd name="connsiteY464" fmla="*/ 1344058 h 3260993"/>
              <a:gd name="connsiteX465" fmla="*/ 3536415 w 5034709"/>
              <a:gd name="connsiteY465" fmla="*/ 1366092 h 3260993"/>
              <a:gd name="connsiteX466" fmla="*/ 4065224 w 5034709"/>
              <a:gd name="connsiteY466" fmla="*/ 1388126 h 3260993"/>
              <a:gd name="connsiteX467" fmla="*/ 4142342 w 5034709"/>
              <a:gd name="connsiteY467" fmla="*/ 1399143 h 3260993"/>
              <a:gd name="connsiteX468" fmla="*/ 4274545 w 5034709"/>
              <a:gd name="connsiteY468" fmla="*/ 1410159 h 3260993"/>
              <a:gd name="connsiteX469" fmla="*/ 4329629 w 5034709"/>
              <a:gd name="connsiteY469" fmla="*/ 1421176 h 3260993"/>
              <a:gd name="connsiteX470" fmla="*/ 4395730 w 5034709"/>
              <a:gd name="connsiteY470" fmla="*/ 1432193 h 3260993"/>
              <a:gd name="connsiteX471" fmla="*/ 4483865 w 5034709"/>
              <a:gd name="connsiteY471" fmla="*/ 1454227 h 3260993"/>
              <a:gd name="connsiteX472" fmla="*/ 4516916 w 5034709"/>
              <a:gd name="connsiteY472" fmla="*/ 1476261 h 3260993"/>
              <a:gd name="connsiteX473" fmla="*/ 4583017 w 5034709"/>
              <a:gd name="connsiteY473" fmla="*/ 1498294 h 3260993"/>
              <a:gd name="connsiteX474" fmla="*/ 4616068 w 5034709"/>
              <a:gd name="connsiteY474" fmla="*/ 1520328 h 3260993"/>
              <a:gd name="connsiteX475" fmla="*/ 4649118 w 5034709"/>
              <a:gd name="connsiteY475" fmla="*/ 1531345 h 3260993"/>
              <a:gd name="connsiteX476" fmla="*/ 4759287 w 5034709"/>
              <a:gd name="connsiteY476" fmla="*/ 1608463 h 3260993"/>
              <a:gd name="connsiteX477" fmla="*/ 4825388 w 5034709"/>
              <a:gd name="connsiteY477" fmla="*/ 1652531 h 3260993"/>
              <a:gd name="connsiteX478" fmla="*/ 4858439 w 5034709"/>
              <a:gd name="connsiteY478" fmla="*/ 1685581 h 3260993"/>
              <a:gd name="connsiteX479" fmla="*/ 4891489 w 5034709"/>
              <a:gd name="connsiteY479" fmla="*/ 1729649 h 3260993"/>
              <a:gd name="connsiteX480" fmla="*/ 4924540 w 5034709"/>
              <a:gd name="connsiteY480" fmla="*/ 1751682 h 3260993"/>
              <a:gd name="connsiteX481" fmla="*/ 4968607 w 5034709"/>
              <a:gd name="connsiteY481" fmla="*/ 1817784 h 3260993"/>
              <a:gd name="connsiteX482" fmla="*/ 4979624 w 5034709"/>
              <a:gd name="connsiteY482" fmla="*/ 1861851 h 3260993"/>
              <a:gd name="connsiteX483" fmla="*/ 5001658 w 5034709"/>
              <a:gd name="connsiteY483" fmla="*/ 1927952 h 3260993"/>
              <a:gd name="connsiteX484" fmla="*/ 5034709 w 5034709"/>
              <a:gd name="connsiteY484" fmla="*/ 2049138 h 3260993"/>
              <a:gd name="connsiteX485" fmla="*/ 5012675 w 5034709"/>
              <a:gd name="connsiteY485" fmla="*/ 2258458 h 3260993"/>
              <a:gd name="connsiteX486" fmla="*/ 4990641 w 5034709"/>
              <a:gd name="connsiteY486" fmla="*/ 2313543 h 3260993"/>
              <a:gd name="connsiteX487" fmla="*/ 4979624 w 5034709"/>
              <a:gd name="connsiteY487" fmla="*/ 2346593 h 3260993"/>
              <a:gd name="connsiteX488" fmla="*/ 4957590 w 5034709"/>
              <a:gd name="connsiteY488" fmla="*/ 2423711 h 3260993"/>
              <a:gd name="connsiteX489" fmla="*/ 4913523 w 5034709"/>
              <a:gd name="connsiteY489" fmla="*/ 2511846 h 3260993"/>
              <a:gd name="connsiteX490" fmla="*/ 4902506 w 5034709"/>
              <a:gd name="connsiteY490" fmla="*/ 2544897 h 3260993"/>
              <a:gd name="connsiteX491" fmla="*/ 4869456 w 5034709"/>
              <a:gd name="connsiteY491" fmla="*/ 2577947 h 3260993"/>
              <a:gd name="connsiteX492" fmla="*/ 4814371 w 5034709"/>
              <a:gd name="connsiteY492" fmla="*/ 2655065 h 3260993"/>
              <a:gd name="connsiteX493" fmla="*/ 4770304 w 5034709"/>
              <a:gd name="connsiteY493" fmla="*/ 2732184 h 3260993"/>
              <a:gd name="connsiteX494" fmla="*/ 4748270 w 5034709"/>
              <a:gd name="connsiteY494" fmla="*/ 2765234 h 3260993"/>
              <a:gd name="connsiteX495" fmla="*/ 4671152 w 5034709"/>
              <a:gd name="connsiteY495" fmla="*/ 2842352 h 3260993"/>
              <a:gd name="connsiteX496" fmla="*/ 4583017 w 5034709"/>
              <a:gd name="connsiteY496" fmla="*/ 2930487 h 3260993"/>
              <a:gd name="connsiteX497" fmla="*/ 4439798 w 5034709"/>
              <a:gd name="connsiteY497" fmla="*/ 3062690 h 3260993"/>
              <a:gd name="connsiteX498" fmla="*/ 4373696 w 5034709"/>
              <a:gd name="connsiteY498" fmla="*/ 3106757 h 3260993"/>
              <a:gd name="connsiteX499" fmla="*/ 4296578 w 5034709"/>
              <a:gd name="connsiteY499" fmla="*/ 3139808 h 3260993"/>
              <a:gd name="connsiteX500" fmla="*/ 4241494 w 5034709"/>
              <a:gd name="connsiteY500" fmla="*/ 3161841 h 3260993"/>
              <a:gd name="connsiteX501" fmla="*/ 4197427 w 5034709"/>
              <a:gd name="connsiteY501" fmla="*/ 3183875 h 3260993"/>
              <a:gd name="connsiteX502" fmla="*/ 4164376 w 5034709"/>
              <a:gd name="connsiteY502" fmla="*/ 3194892 h 3260993"/>
              <a:gd name="connsiteX503" fmla="*/ 4109292 w 5034709"/>
              <a:gd name="connsiteY503" fmla="*/ 3216926 h 3260993"/>
              <a:gd name="connsiteX504" fmla="*/ 4065224 w 5034709"/>
              <a:gd name="connsiteY504" fmla="*/ 3227943 h 3260993"/>
              <a:gd name="connsiteX505" fmla="*/ 3977089 w 5034709"/>
              <a:gd name="connsiteY505" fmla="*/ 3249976 h 3260993"/>
              <a:gd name="connsiteX506" fmla="*/ 3844887 w 5034709"/>
              <a:gd name="connsiteY506" fmla="*/ 3260993 h 3260993"/>
              <a:gd name="connsiteX507" fmla="*/ 3360145 w 5034709"/>
              <a:gd name="connsiteY507" fmla="*/ 3249976 h 3260993"/>
              <a:gd name="connsiteX508" fmla="*/ 3238959 w 5034709"/>
              <a:gd name="connsiteY508" fmla="*/ 3227943 h 3260993"/>
              <a:gd name="connsiteX509" fmla="*/ 3172858 w 5034709"/>
              <a:gd name="connsiteY509" fmla="*/ 3205909 h 3260993"/>
              <a:gd name="connsiteX510" fmla="*/ 3128790 w 5034709"/>
              <a:gd name="connsiteY510" fmla="*/ 3194892 h 3260993"/>
              <a:gd name="connsiteX511" fmla="*/ 3084723 w 5034709"/>
              <a:gd name="connsiteY511" fmla="*/ 3172858 h 3260993"/>
              <a:gd name="connsiteX512" fmla="*/ 3051672 w 5034709"/>
              <a:gd name="connsiteY512" fmla="*/ 3161841 h 3260993"/>
              <a:gd name="connsiteX513" fmla="*/ 3018622 w 5034709"/>
              <a:gd name="connsiteY513" fmla="*/ 3139808 h 3260993"/>
              <a:gd name="connsiteX514" fmla="*/ 2996588 w 5034709"/>
              <a:gd name="connsiteY514" fmla="*/ 3106757 h 3260993"/>
              <a:gd name="connsiteX515" fmla="*/ 2941504 w 5034709"/>
              <a:gd name="connsiteY515" fmla="*/ 3051673 h 3260993"/>
              <a:gd name="connsiteX516" fmla="*/ 2930487 w 5034709"/>
              <a:gd name="connsiteY516" fmla="*/ 3007605 h 3260993"/>
              <a:gd name="connsiteX517" fmla="*/ 2919470 w 5034709"/>
              <a:gd name="connsiteY517" fmla="*/ 2952521 h 3260993"/>
              <a:gd name="connsiteX518" fmla="*/ 2886419 w 5034709"/>
              <a:gd name="connsiteY518" fmla="*/ 2875403 h 3260993"/>
              <a:gd name="connsiteX519" fmla="*/ 2908453 w 5034709"/>
              <a:gd name="connsiteY519" fmla="*/ 2633032 h 3260993"/>
              <a:gd name="connsiteX520" fmla="*/ 2963537 w 5034709"/>
              <a:gd name="connsiteY520" fmla="*/ 2533880 h 3260993"/>
              <a:gd name="connsiteX521" fmla="*/ 3007605 w 5034709"/>
              <a:gd name="connsiteY521" fmla="*/ 2467779 h 3260993"/>
              <a:gd name="connsiteX522" fmla="*/ 3073706 w 5034709"/>
              <a:gd name="connsiteY522" fmla="*/ 2412694 h 3260993"/>
              <a:gd name="connsiteX523" fmla="*/ 3194892 w 5034709"/>
              <a:gd name="connsiteY523" fmla="*/ 2346593 h 3260993"/>
              <a:gd name="connsiteX524" fmla="*/ 3227942 w 5034709"/>
              <a:gd name="connsiteY524" fmla="*/ 2324559 h 3260993"/>
              <a:gd name="connsiteX525" fmla="*/ 3283027 w 5034709"/>
              <a:gd name="connsiteY525" fmla="*/ 2313543 h 3260993"/>
              <a:gd name="connsiteX526" fmla="*/ 3371162 w 5034709"/>
              <a:gd name="connsiteY526" fmla="*/ 2291509 h 3260993"/>
              <a:gd name="connsiteX527" fmla="*/ 3404212 w 5034709"/>
              <a:gd name="connsiteY527" fmla="*/ 2269475 h 3260993"/>
              <a:gd name="connsiteX528" fmla="*/ 3448280 w 5034709"/>
              <a:gd name="connsiteY528" fmla="*/ 2258458 h 3260993"/>
              <a:gd name="connsiteX529" fmla="*/ 3514381 w 5034709"/>
              <a:gd name="connsiteY529" fmla="*/ 2247441 h 3260993"/>
              <a:gd name="connsiteX530" fmla="*/ 3569465 w 5034709"/>
              <a:gd name="connsiteY530" fmla="*/ 2236425 h 3260993"/>
              <a:gd name="connsiteX531" fmla="*/ 3822853 w 5034709"/>
              <a:gd name="connsiteY531" fmla="*/ 2247441 h 3260993"/>
              <a:gd name="connsiteX532" fmla="*/ 3899971 w 5034709"/>
              <a:gd name="connsiteY532" fmla="*/ 2291509 h 3260993"/>
              <a:gd name="connsiteX533" fmla="*/ 3944039 w 5034709"/>
              <a:gd name="connsiteY533" fmla="*/ 2313543 h 3260993"/>
              <a:gd name="connsiteX534" fmla="*/ 3999123 w 5034709"/>
              <a:gd name="connsiteY534" fmla="*/ 2379644 h 3260993"/>
              <a:gd name="connsiteX535" fmla="*/ 4032174 w 5034709"/>
              <a:gd name="connsiteY535" fmla="*/ 2412694 h 3260993"/>
              <a:gd name="connsiteX536" fmla="*/ 4065224 w 5034709"/>
              <a:gd name="connsiteY536" fmla="*/ 2478796 h 3260993"/>
              <a:gd name="connsiteX537" fmla="*/ 4098275 w 5034709"/>
              <a:gd name="connsiteY537" fmla="*/ 2599981 h 3260993"/>
              <a:gd name="connsiteX538" fmla="*/ 4087258 w 5034709"/>
              <a:gd name="connsiteY538" fmla="*/ 2732184 h 3260993"/>
              <a:gd name="connsiteX539" fmla="*/ 4076241 w 5034709"/>
              <a:gd name="connsiteY539" fmla="*/ 2765234 h 3260993"/>
              <a:gd name="connsiteX540" fmla="*/ 3988106 w 5034709"/>
              <a:gd name="connsiteY540" fmla="*/ 2919470 h 3260993"/>
              <a:gd name="connsiteX541" fmla="*/ 3955056 w 5034709"/>
              <a:gd name="connsiteY541" fmla="*/ 2941504 h 3260993"/>
              <a:gd name="connsiteX542" fmla="*/ 3888954 w 5034709"/>
              <a:gd name="connsiteY542" fmla="*/ 2985572 h 3260993"/>
              <a:gd name="connsiteX543" fmla="*/ 3855904 w 5034709"/>
              <a:gd name="connsiteY543" fmla="*/ 3007605 h 3260993"/>
              <a:gd name="connsiteX544" fmla="*/ 3778786 w 5034709"/>
              <a:gd name="connsiteY544" fmla="*/ 3029639 h 3260993"/>
              <a:gd name="connsiteX545" fmla="*/ 3745735 w 5034709"/>
              <a:gd name="connsiteY545" fmla="*/ 3040656 h 3260993"/>
              <a:gd name="connsiteX546" fmla="*/ 3591499 w 5034709"/>
              <a:gd name="connsiteY546" fmla="*/ 3062690 h 3260993"/>
              <a:gd name="connsiteX547" fmla="*/ 3393195 w 5034709"/>
              <a:gd name="connsiteY547" fmla="*/ 3029639 h 3260993"/>
              <a:gd name="connsiteX548" fmla="*/ 3349128 w 5034709"/>
              <a:gd name="connsiteY548" fmla="*/ 3007605 h 3260993"/>
              <a:gd name="connsiteX549" fmla="*/ 3283027 w 5034709"/>
              <a:gd name="connsiteY549" fmla="*/ 2985572 h 3260993"/>
              <a:gd name="connsiteX550" fmla="*/ 3249976 w 5034709"/>
              <a:gd name="connsiteY550" fmla="*/ 2952521 h 3260993"/>
              <a:gd name="connsiteX551" fmla="*/ 3238959 w 5034709"/>
              <a:gd name="connsiteY551" fmla="*/ 2919470 h 3260993"/>
              <a:gd name="connsiteX552" fmla="*/ 3216925 w 5034709"/>
              <a:gd name="connsiteY552" fmla="*/ 2842352 h 3260993"/>
              <a:gd name="connsiteX553" fmla="*/ 3238959 w 5034709"/>
              <a:gd name="connsiteY553" fmla="*/ 2633032 h 3260993"/>
              <a:gd name="connsiteX554" fmla="*/ 3260993 w 5034709"/>
              <a:gd name="connsiteY554" fmla="*/ 2588964 h 3260993"/>
              <a:gd name="connsiteX555" fmla="*/ 3283027 w 5034709"/>
              <a:gd name="connsiteY555" fmla="*/ 2555914 h 3260993"/>
              <a:gd name="connsiteX556" fmla="*/ 3349128 w 5034709"/>
              <a:gd name="connsiteY556" fmla="*/ 2522863 h 3260993"/>
              <a:gd name="connsiteX557" fmla="*/ 3382178 w 5034709"/>
              <a:gd name="connsiteY557" fmla="*/ 2500829 h 3260993"/>
              <a:gd name="connsiteX558" fmla="*/ 3459296 w 5034709"/>
              <a:gd name="connsiteY558" fmla="*/ 2478796 h 3260993"/>
              <a:gd name="connsiteX559" fmla="*/ 3503364 w 5034709"/>
              <a:gd name="connsiteY559" fmla="*/ 2456762 h 3260993"/>
              <a:gd name="connsiteX560" fmla="*/ 3580482 w 5034709"/>
              <a:gd name="connsiteY560" fmla="*/ 2434728 h 3260993"/>
              <a:gd name="connsiteX561" fmla="*/ 3723701 w 5034709"/>
              <a:gd name="connsiteY561" fmla="*/ 2445745 h 3260993"/>
              <a:gd name="connsiteX562" fmla="*/ 3789802 w 5034709"/>
              <a:gd name="connsiteY562" fmla="*/ 2467779 h 3260993"/>
              <a:gd name="connsiteX563" fmla="*/ 3833870 w 5034709"/>
              <a:gd name="connsiteY563" fmla="*/ 2544897 h 3260993"/>
              <a:gd name="connsiteX564" fmla="*/ 3855904 w 5034709"/>
              <a:gd name="connsiteY564" fmla="*/ 2577947 h 3260993"/>
              <a:gd name="connsiteX565" fmla="*/ 3855904 w 5034709"/>
              <a:gd name="connsiteY565" fmla="*/ 2754217 h 3260993"/>
              <a:gd name="connsiteX566" fmla="*/ 3844887 w 5034709"/>
              <a:gd name="connsiteY566" fmla="*/ 2787268 h 3260993"/>
              <a:gd name="connsiteX567" fmla="*/ 3811836 w 5034709"/>
              <a:gd name="connsiteY567" fmla="*/ 2798285 h 3260993"/>
              <a:gd name="connsiteX568" fmla="*/ 3745735 w 5034709"/>
              <a:gd name="connsiteY568" fmla="*/ 2831335 h 3260993"/>
              <a:gd name="connsiteX569" fmla="*/ 3712684 w 5034709"/>
              <a:gd name="connsiteY569" fmla="*/ 2853369 h 3260993"/>
              <a:gd name="connsiteX570" fmla="*/ 3624549 w 5034709"/>
              <a:gd name="connsiteY570" fmla="*/ 2875403 h 3260993"/>
              <a:gd name="connsiteX571" fmla="*/ 3470313 w 5034709"/>
              <a:gd name="connsiteY571" fmla="*/ 2842352 h 3260993"/>
              <a:gd name="connsiteX572" fmla="*/ 3448280 w 5034709"/>
              <a:gd name="connsiteY572" fmla="*/ 2776251 h 3260993"/>
              <a:gd name="connsiteX573" fmla="*/ 3459296 w 5034709"/>
              <a:gd name="connsiteY573" fmla="*/ 2677099 h 3260993"/>
              <a:gd name="connsiteX574" fmla="*/ 3470313 w 5034709"/>
              <a:gd name="connsiteY574" fmla="*/ 2644049 h 3260993"/>
              <a:gd name="connsiteX575" fmla="*/ 3503364 w 5034709"/>
              <a:gd name="connsiteY575" fmla="*/ 2610998 h 3260993"/>
              <a:gd name="connsiteX576" fmla="*/ 3569465 w 5034709"/>
              <a:gd name="connsiteY576" fmla="*/ 2588964 h 3260993"/>
              <a:gd name="connsiteX577" fmla="*/ 3657600 w 5034709"/>
              <a:gd name="connsiteY577" fmla="*/ 2610998 h 3260993"/>
              <a:gd name="connsiteX578" fmla="*/ 3690651 w 5034709"/>
              <a:gd name="connsiteY578" fmla="*/ 2633032 h 3260993"/>
              <a:gd name="connsiteX579" fmla="*/ 3690651 w 5034709"/>
              <a:gd name="connsiteY579" fmla="*/ 2732184 h 3260993"/>
              <a:gd name="connsiteX580" fmla="*/ 3657600 w 5034709"/>
              <a:gd name="connsiteY580" fmla="*/ 2743200 h 3260993"/>
              <a:gd name="connsiteX581" fmla="*/ 3547431 w 5034709"/>
              <a:gd name="connsiteY581" fmla="*/ 2754217 h 3260993"/>
              <a:gd name="connsiteX582" fmla="*/ 3536415 w 5034709"/>
              <a:gd name="connsiteY582" fmla="*/ 2721167 h 3260993"/>
              <a:gd name="connsiteX583" fmla="*/ 3547431 w 5034709"/>
              <a:gd name="connsiteY583" fmla="*/ 2688116 h 3260993"/>
              <a:gd name="connsiteX584" fmla="*/ 3613533 w 5034709"/>
              <a:gd name="connsiteY584" fmla="*/ 2688116 h 3260993"/>
              <a:gd name="connsiteX585" fmla="*/ 3591499 w 5034709"/>
              <a:gd name="connsiteY585" fmla="*/ 2721167 h 3260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</a:cxnLst>
            <a:rect l="l" t="t" r="r" b="b"/>
            <a:pathLst>
              <a:path w="5034709" h="3260993">
                <a:moveTo>
                  <a:pt x="2027104" y="1817784"/>
                </a:moveTo>
                <a:cubicBezTo>
                  <a:pt x="2110171" y="1845471"/>
                  <a:pt x="2007784" y="1808123"/>
                  <a:pt x="2093205" y="1850834"/>
                </a:cubicBezTo>
                <a:cubicBezTo>
                  <a:pt x="2110814" y="1859639"/>
                  <a:pt x="2153851" y="1868162"/>
                  <a:pt x="2170323" y="1872868"/>
                </a:cubicBezTo>
                <a:cubicBezTo>
                  <a:pt x="2181489" y="1876058"/>
                  <a:pt x="2192170" y="1880829"/>
                  <a:pt x="2203374" y="1883885"/>
                </a:cubicBezTo>
                <a:cubicBezTo>
                  <a:pt x="2232589" y="1891853"/>
                  <a:pt x="2262780" y="1896343"/>
                  <a:pt x="2291509" y="1905919"/>
                </a:cubicBezTo>
                <a:cubicBezTo>
                  <a:pt x="2302526" y="1909591"/>
                  <a:pt x="2313293" y="1914119"/>
                  <a:pt x="2324559" y="1916935"/>
                </a:cubicBezTo>
                <a:cubicBezTo>
                  <a:pt x="2380686" y="1930967"/>
                  <a:pt x="2417089" y="1932113"/>
                  <a:pt x="2478795" y="1938969"/>
                </a:cubicBezTo>
                <a:lnTo>
                  <a:pt x="2644048" y="1994053"/>
                </a:lnTo>
                <a:lnTo>
                  <a:pt x="2677099" y="2005070"/>
                </a:lnTo>
                <a:cubicBezTo>
                  <a:pt x="2688116" y="2008742"/>
                  <a:pt x="2698548" y="2015560"/>
                  <a:pt x="2710149" y="2016087"/>
                </a:cubicBezTo>
                <a:lnTo>
                  <a:pt x="2952521" y="2027104"/>
                </a:lnTo>
                <a:lnTo>
                  <a:pt x="3415229" y="2016087"/>
                </a:lnTo>
                <a:cubicBezTo>
                  <a:pt x="3441174" y="2015028"/>
                  <a:pt x="3466733" y="2009339"/>
                  <a:pt x="3492347" y="2005070"/>
                </a:cubicBezTo>
                <a:cubicBezTo>
                  <a:pt x="3558779" y="1993998"/>
                  <a:pt x="3532095" y="1996237"/>
                  <a:pt x="3591499" y="1983037"/>
                </a:cubicBezTo>
                <a:cubicBezTo>
                  <a:pt x="3609778" y="1978975"/>
                  <a:pt x="3628304" y="1976082"/>
                  <a:pt x="3646583" y="1972020"/>
                </a:cubicBezTo>
                <a:cubicBezTo>
                  <a:pt x="3707001" y="1958594"/>
                  <a:pt x="3680296" y="1963509"/>
                  <a:pt x="3745735" y="1938969"/>
                </a:cubicBezTo>
                <a:cubicBezTo>
                  <a:pt x="3756609" y="1934891"/>
                  <a:pt x="3768112" y="1932526"/>
                  <a:pt x="3778786" y="1927952"/>
                </a:cubicBezTo>
                <a:cubicBezTo>
                  <a:pt x="3793881" y="1921483"/>
                  <a:pt x="3807758" y="1912388"/>
                  <a:pt x="3822853" y="1905919"/>
                </a:cubicBezTo>
                <a:cubicBezTo>
                  <a:pt x="3833527" y="1901345"/>
                  <a:pt x="3845230" y="1899477"/>
                  <a:pt x="3855904" y="1894902"/>
                </a:cubicBezTo>
                <a:cubicBezTo>
                  <a:pt x="3870999" y="1888433"/>
                  <a:pt x="3884723" y="1878967"/>
                  <a:pt x="3899971" y="1872868"/>
                </a:cubicBezTo>
                <a:cubicBezTo>
                  <a:pt x="3921535" y="1864242"/>
                  <a:pt x="3966072" y="1850834"/>
                  <a:pt x="3966072" y="1850834"/>
                </a:cubicBezTo>
                <a:cubicBezTo>
                  <a:pt x="3980761" y="1839817"/>
                  <a:pt x="3994198" y="1826894"/>
                  <a:pt x="4010140" y="1817784"/>
                </a:cubicBezTo>
                <a:cubicBezTo>
                  <a:pt x="4020223" y="1812023"/>
                  <a:pt x="4032803" y="1811960"/>
                  <a:pt x="4043190" y="1806767"/>
                </a:cubicBezTo>
                <a:cubicBezTo>
                  <a:pt x="4055033" y="1800845"/>
                  <a:pt x="4064745" y="1791302"/>
                  <a:pt x="4076241" y="1784733"/>
                </a:cubicBezTo>
                <a:cubicBezTo>
                  <a:pt x="4090500" y="1776585"/>
                  <a:pt x="4106050" y="1770847"/>
                  <a:pt x="4120309" y="1762699"/>
                </a:cubicBezTo>
                <a:cubicBezTo>
                  <a:pt x="4174668" y="1731637"/>
                  <a:pt x="4134403" y="1747005"/>
                  <a:pt x="4197427" y="1707615"/>
                </a:cubicBezTo>
                <a:cubicBezTo>
                  <a:pt x="4211354" y="1698911"/>
                  <a:pt x="4227412" y="1694031"/>
                  <a:pt x="4241494" y="1685581"/>
                </a:cubicBezTo>
                <a:cubicBezTo>
                  <a:pt x="4241495" y="1685580"/>
                  <a:pt x="4324121" y="1630497"/>
                  <a:pt x="4340646" y="1619480"/>
                </a:cubicBezTo>
                <a:cubicBezTo>
                  <a:pt x="4363628" y="1604159"/>
                  <a:pt x="4398252" y="1581957"/>
                  <a:pt x="4417764" y="1564396"/>
                </a:cubicBezTo>
                <a:cubicBezTo>
                  <a:pt x="4549572" y="1445769"/>
                  <a:pt x="4427869" y="1540290"/>
                  <a:pt x="4527933" y="1465244"/>
                </a:cubicBezTo>
                <a:cubicBezTo>
                  <a:pt x="4542622" y="1443210"/>
                  <a:pt x="4560157" y="1422828"/>
                  <a:pt x="4572000" y="1399143"/>
                </a:cubicBezTo>
                <a:cubicBezTo>
                  <a:pt x="4579345" y="1384454"/>
                  <a:pt x="4584488" y="1368439"/>
                  <a:pt x="4594034" y="1355075"/>
                </a:cubicBezTo>
                <a:cubicBezTo>
                  <a:pt x="4624558" y="1312342"/>
                  <a:pt x="4628546" y="1335261"/>
                  <a:pt x="4649118" y="1288974"/>
                </a:cubicBezTo>
                <a:cubicBezTo>
                  <a:pt x="4658551" y="1267750"/>
                  <a:pt x="4663807" y="1244907"/>
                  <a:pt x="4671152" y="1222873"/>
                </a:cubicBezTo>
                <a:lnTo>
                  <a:pt x="4682169" y="1189822"/>
                </a:lnTo>
                <a:cubicBezTo>
                  <a:pt x="4685841" y="1178805"/>
                  <a:pt x="4690370" y="1168038"/>
                  <a:pt x="4693186" y="1156772"/>
                </a:cubicBezTo>
                <a:cubicBezTo>
                  <a:pt x="4696858" y="1142083"/>
                  <a:pt x="4700043" y="1127263"/>
                  <a:pt x="4704202" y="1112704"/>
                </a:cubicBezTo>
                <a:cubicBezTo>
                  <a:pt x="4707392" y="1101538"/>
                  <a:pt x="4712402" y="1090919"/>
                  <a:pt x="4715219" y="1079653"/>
                </a:cubicBezTo>
                <a:cubicBezTo>
                  <a:pt x="4719761" y="1061487"/>
                  <a:pt x="4722174" y="1042848"/>
                  <a:pt x="4726236" y="1024569"/>
                </a:cubicBezTo>
                <a:cubicBezTo>
                  <a:pt x="4729521" y="1009788"/>
                  <a:pt x="4733581" y="995191"/>
                  <a:pt x="4737253" y="980502"/>
                </a:cubicBezTo>
                <a:cubicBezTo>
                  <a:pt x="4733581" y="892367"/>
                  <a:pt x="4732104" y="804113"/>
                  <a:pt x="4726236" y="716097"/>
                </a:cubicBezTo>
                <a:cubicBezTo>
                  <a:pt x="4722527" y="660469"/>
                  <a:pt x="4710713" y="636477"/>
                  <a:pt x="4693186" y="583894"/>
                </a:cubicBezTo>
                <a:lnTo>
                  <a:pt x="4682169" y="550844"/>
                </a:lnTo>
                <a:cubicBezTo>
                  <a:pt x="4678497" y="539827"/>
                  <a:pt x="4677594" y="527456"/>
                  <a:pt x="4671152" y="517793"/>
                </a:cubicBezTo>
                <a:lnTo>
                  <a:pt x="4627084" y="451692"/>
                </a:lnTo>
                <a:cubicBezTo>
                  <a:pt x="4619739" y="440675"/>
                  <a:pt x="4614414" y="428003"/>
                  <a:pt x="4605051" y="418641"/>
                </a:cubicBezTo>
                <a:lnTo>
                  <a:pt x="4572000" y="385591"/>
                </a:lnTo>
                <a:cubicBezTo>
                  <a:pt x="4531228" y="304047"/>
                  <a:pt x="4572745" y="375468"/>
                  <a:pt x="4516916" y="308473"/>
                </a:cubicBezTo>
                <a:cubicBezTo>
                  <a:pt x="4508439" y="298301"/>
                  <a:pt x="4504847" y="284141"/>
                  <a:pt x="4494882" y="275422"/>
                </a:cubicBezTo>
                <a:cubicBezTo>
                  <a:pt x="4474953" y="257984"/>
                  <a:pt x="4450815" y="246044"/>
                  <a:pt x="4428781" y="231355"/>
                </a:cubicBezTo>
                <a:lnTo>
                  <a:pt x="4395730" y="209321"/>
                </a:lnTo>
                <a:cubicBezTo>
                  <a:pt x="4384713" y="201976"/>
                  <a:pt x="4375525" y="190498"/>
                  <a:pt x="4362680" y="187287"/>
                </a:cubicBezTo>
                <a:lnTo>
                  <a:pt x="4318612" y="176270"/>
                </a:lnTo>
                <a:cubicBezTo>
                  <a:pt x="4258322" y="136077"/>
                  <a:pt x="4309718" y="163475"/>
                  <a:pt x="4208443" y="143220"/>
                </a:cubicBezTo>
                <a:cubicBezTo>
                  <a:pt x="4178749" y="137281"/>
                  <a:pt x="4149687" y="128531"/>
                  <a:pt x="4120309" y="121186"/>
                </a:cubicBezTo>
                <a:cubicBezTo>
                  <a:pt x="4109043" y="118369"/>
                  <a:pt x="4098594" y="112688"/>
                  <a:pt x="4087258" y="110169"/>
                </a:cubicBezTo>
                <a:cubicBezTo>
                  <a:pt x="4031345" y="97744"/>
                  <a:pt x="3966404" y="93677"/>
                  <a:pt x="3910988" y="88135"/>
                </a:cubicBezTo>
                <a:lnTo>
                  <a:pt x="3437263" y="99152"/>
                </a:lnTo>
                <a:cubicBezTo>
                  <a:pt x="3416915" y="100000"/>
                  <a:pt x="3296146" y="131677"/>
                  <a:pt x="3294043" y="132203"/>
                </a:cubicBezTo>
                <a:cubicBezTo>
                  <a:pt x="3279354" y="135875"/>
                  <a:pt x="3264340" y="138432"/>
                  <a:pt x="3249976" y="143220"/>
                </a:cubicBezTo>
                <a:cubicBezTo>
                  <a:pt x="3238959" y="146892"/>
                  <a:pt x="3227599" y="149663"/>
                  <a:pt x="3216925" y="154237"/>
                </a:cubicBezTo>
                <a:cubicBezTo>
                  <a:pt x="3201830" y="160706"/>
                  <a:pt x="3188235" y="170504"/>
                  <a:pt x="3172858" y="176270"/>
                </a:cubicBezTo>
                <a:cubicBezTo>
                  <a:pt x="3098325" y="204219"/>
                  <a:pt x="3157879" y="171673"/>
                  <a:pt x="3095740" y="198304"/>
                </a:cubicBezTo>
                <a:cubicBezTo>
                  <a:pt x="3080645" y="204773"/>
                  <a:pt x="3066767" y="213869"/>
                  <a:pt x="3051672" y="220338"/>
                </a:cubicBezTo>
                <a:cubicBezTo>
                  <a:pt x="3040998" y="224912"/>
                  <a:pt x="3029296" y="226781"/>
                  <a:pt x="3018622" y="231355"/>
                </a:cubicBezTo>
                <a:cubicBezTo>
                  <a:pt x="3003527" y="237824"/>
                  <a:pt x="2989649" y="246919"/>
                  <a:pt x="2974554" y="253388"/>
                </a:cubicBezTo>
                <a:cubicBezTo>
                  <a:pt x="2963880" y="257962"/>
                  <a:pt x="2951891" y="259212"/>
                  <a:pt x="2941504" y="264405"/>
                </a:cubicBezTo>
                <a:cubicBezTo>
                  <a:pt x="2929661" y="270327"/>
                  <a:pt x="2920553" y="281061"/>
                  <a:pt x="2908453" y="286439"/>
                </a:cubicBezTo>
                <a:cubicBezTo>
                  <a:pt x="2887229" y="295872"/>
                  <a:pt x="2864386" y="301128"/>
                  <a:pt x="2842352" y="308473"/>
                </a:cubicBezTo>
                <a:cubicBezTo>
                  <a:pt x="2831335" y="312145"/>
                  <a:pt x="2818964" y="313048"/>
                  <a:pt x="2809301" y="319490"/>
                </a:cubicBezTo>
                <a:cubicBezTo>
                  <a:pt x="2714582" y="382635"/>
                  <a:pt x="2834427" y="306927"/>
                  <a:pt x="2743200" y="352540"/>
                </a:cubicBezTo>
                <a:cubicBezTo>
                  <a:pt x="2731357" y="358461"/>
                  <a:pt x="2721992" y="368652"/>
                  <a:pt x="2710149" y="374574"/>
                </a:cubicBezTo>
                <a:cubicBezTo>
                  <a:pt x="2699762" y="379767"/>
                  <a:pt x="2687486" y="380398"/>
                  <a:pt x="2677099" y="385591"/>
                </a:cubicBezTo>
                <a:cubicBezTo>
                  <a:pt x="2665256" y="391513"/>
                  <a:pt x="2655544" y="401056"/>
                  <a:pt x="2644048" y="407625"/>
                </a:cubicBezTo>
                <a:cubicBezTo>
                  <a:pt x="2629789" y="415773"/>
                  <a:pt x="2614063" y="421209"/>
                  <a:pt x="2599981" y="429658"/>
                </a:cubicBezTo>
                <a:cubicBezTo>
                  <a:pt x="2577273" y="443283"/>
                  <a:pt x="2555914" y="459037"/>
                  <a:pt x="2533880" y="473726"/>
                </a:cubicBezTo>
                <a:lnTo>
                  <a:pt x="2467778" y="517793"/>
                </a:lnTo>
                <a:cubicBezTo>
                  <a:pt x="2456761" y="525138"/>
                  <a:pt x="2447289" y="535640"/>
                  <a:pt x="2434728" y="539827"/>
                </a:cubicBezTo>
                <a:cubicBezTo>
                  <a:pt x="2409990" y="548073"/>
                  <a:pt x="2366355" y="561899"/>
                  <a:pt x="2346593" y="572878"/>
                </a:cubicBezTo>
                <a:cubicBezTo>
                  <a:pt x="2330542" y="581795"/>
                  <a:pt x="2317466" y="595256"/>
                  <a:pt x="2302525" y="605928"/>
                </a:cubicBezTo>
                <a:cubicBezTo>
                  <a:pt x="2291751" y="613624"/>
                  <a:pt x="2280971" y="621393"/>
                  <a:pt x="2269475" y="627962"/>
                </a:cubicBezTo>
                <a:cubicBezTo>
                  <a:pt x="2196395" y="669722"/>
                  <a:pt x="2254157" y="634527"/>
                  <a:pt x="2192357" y="661012"/>
                </a:cubicBezTo>
                <a:cubicBezTo>
                  <a:pt x="2177262" y="667481"/>
                  <a:pt x="2162548" y="674898"/>
                  <a:pt x="2148289" y="683046"/>
                </a:cubicBezTo>
                <a:cubicBezTo>
                  <a:pt x="2136793" y="689615"/>
                  <a:pt x="2127082" y="699159"/>
                  <a:pt x="2115239" y="705080"/>
                </a:cubicBezTo>
                <a:cubicBezTo>
                  <a:pt x="2104852" y="710274"/>
                  <a:pt x="2092575" y="710904"/>
                  <a:pt x="2082188" y="716097"/>
                </a:cubicBezTo>
                <a:cubicBezTo>
                  <a:pt x="1996767" y="758808"/>
                  <a:pt x="2099154" y="721460"/>
                  <a:pt x="2016087" y="749147"/>
                </a:cubicBezTo>
                <a:cubicBezTo>
                  <a:pt x="2005070" y="756492"/>
                  <a:pt x="1995136" y="765803"/>
                  <a:pt x="1983036" y="771181"/>
                </a:cubicBezTo>
                <a:cubicBezTo>
                  <a:pt x="1961812" y="780614"/>
                  <a:pt x="1936260" y="780332"/>
                  <a:pt x="1916935" y="793215"/>
                </a:cubicBezTo>
                <a:cubicBezTo>
                  <a:pt x="1905918" y="800560"/>
                  <a:pt x="1895984" y="809871"/>
                  <a:pt x="1883884" y="815249"/>
                </a:cubicBezTo>
                <a:cubicBezTo>
                  <a:pt x="1748277" y="875518"/>
                  <a:pt x="1876263" y="809844"/>
                  <a:pt x="1773716" y="848299"/>
                </a:cubicBezTo>
                <a:cubicBezTo>
                  <a:pt x="1758339" y="854066"/>
                  <a:pt x="1745228" y="865139"/>
                  <a:pt x="1729648" y="870333"/>
                </a:cubicBezTo>
                <a:cubicBezTo>
                  <a:pt x="1711884" y="876254"/>
                  <a:pt x="1692730" y="876808"/>
                  <a:pt x="1674564" y="881350"/>
                </a:cubicBezTo>
                <a:cubicBezTo>
                  <a:pt x="1663298" y="884167"/>
                  <a:pt x="1652779" y="889550"/>
                  <a:pt x="1641513" y="892367"/>
                </a:cubicBezTo>
                <a:cubicBezTo>
                  <a:pt x="1623347" y="896909"/>
                  <a:pt x="1604708" y="899322"/>
                  <a:pt x="1586429" y="903384"/>
                </a:cubicBezTo>
                <a:cubicBezTo>
                  <a:pt x="1550044" y="911469"/>
                  <a:pt x="1525241" y="920671"/>
                  <a:pt x="1487277" y="925417"/>
                </a:cubicBezTo>
                <a:cubicBezTo>
                  <a:pt x="1447029" y="930448"/>
                  <a:pt x="1406487" y="932762"/>
                  <a:pt x="1366092" y="936434"/>
                </a:cubicBezTo>
                <a:cubicBezTo>
                  <a:pt x="1265639" y="933086"/>
                  <a:pt x="1035416" y="930904"/>
                  <a:pt x="903383" y="914400"/>
                </a:cubicBezTo>
                <a:cubicBezTo>
                  <a:pt x="666059" y="884735"/>
                  <a:pt x="845089" y="904945"/>
                  <a:pt x="727113" y="881350"/>
                </a:cubicBezTo>
                <a:cubicBezTo>
                  <a:pt x="705209" y="876969"/>
                  <a:pt x="682916" y="874714"/>
                  <a:pt x="661012" y="870333"/>
                </a:cubicBezTo>
                <a:cubicBezTo>
                  <a:pt x="496674" y="837465"/>
                  <a:pt x="777347" y="886050"/>
                  <a:pt x="550843" y="848299"/>
                </a:cubicBezTo>
                <a:cubicBezTo>
                  <a:pt x="399722" y="787850"/>
                  <a:pt x="589623" y="859932"/>
                  <a:pt x="440675" y="815249"/>
                </a:cubicBezTo>
                <a:cubicBezTo>
                  <a:pt x="421733" y="809566"/>
                  <a:pt x="404107" y="800159"/>
                  <a:pt x="385590" y="793215"/>
                </a:cubicBezTo>
                <a:cubicBezTo>
                  <a:pt x="374717" y="789137"/>
                  <a:pt x="363112" y="787003"/>
                  <a:pt x="352540" y="782198"/>
                </a:cubicBezTo>
                <a:cubicBezTo>
                  <a:pt x="322638" y="768606"/>
                  <a:pt x="295565" y="748518"/>
                  <a:pt x="264405" y="738131"/>
                </a:cubicBezTo>
                <a:cubicBezTo>
                  <a:pt x="185160" y="711716"/>
                  <a:pt x="284121" y="743764"/>
                  <a:pt x="187287" y="716097"/>
                </a:cubicBezTo>
                <a:cubicBezTo>
                  <a:pt x="176121" y="712907"/>
                  <a:pt x="165253" y="708752"/>
                  <a:pt x="154236" y="705080"/>
                </a:cubicBezTo>
                <a:cubicBezTo>
                  <a:pt x="143219" y="697735"/>
                  <a:pt x="129905" y="693011"/>
                  <a:pt x="121186" y="683046"/>
                </a:cubicBezTo>
                <a:cubicBezTo>
                  <a:pt x="40135" y="590416"/>
                  <a:pt x="98885" y="649464"/>
                  <a:pt x="66101" y="583894"/>
                </a:cubicBezTo>
                <a:cubicBezTo>
                  <a:pt x="60180" y="572051"/>
                  <a:pt x="49989" y="562687"/>
                  <a:pt x="44068" y="550844"/>
                </a:cubicBezTo>
                <a:cubicBezTo>
                  <a:pt x="22627" y="507961"/>
                  <a:pt x="43216" y="523150"/>
                  <a:pt x="22034" y="473726"/>
                </a:cubicBezTo>
                <a:cubicBezTo>
                  <a:pt x="16818" y="461556"/>
                  <a:pt x="7345" y="451692"/>
                  <a:pt x="0" y="440675"/>
                </a:cubicBezTo>
                <a:cubicBezTo>
                  <a:pt x="3672" y="385591"/>
                  <a:pt x="3210" y="330074"/>
                  <a:pt x="11017" y="275422"/>
                </a:cubicBezTo>
                <a:cubicBezTo>
                  <a:pt x="14302" y="252430"/>
                  <a:pt x="13726" y="222204"/>
                  <a:pt x="33051" y="209321"/>
                </a:cubicBezTo>
                <a:lnTo>
                  <a:pt x="66101" y="187287"/>
                </a:lnTo>
                <a:cubicBezTo>
                  <a:pt x="73446" y="176270"/>
                  <a:pt x="78772" y="163599"/>
                  <a:pt x="88135" y="154237"/>
                </a:cubicBezTo>
                <a:cubicBezTo>
                  <a:pt x="120543" y="121829"/>
                  <a:pt x="143650" y="131988"/>
                  <a:pt x="187287" y="110169"/>
                </a:cubicBezTo>
                <a:cubicBezTo>
                  <a:pt x="241741" y="82941"/>
                  <a:pt x="215774" y="93328"/>
                  <a:pt x="264405" y="77119"/>
                </a:cubicBezTo>
                <a:cubicBezTo>
                  <a:pt x="275422" y="69774"/>
                  <a:pt x="284895" y="59272"/>
                  <a:pt x="297456" y="55085"/>
                </a:cubicBezTo>
                <a:cubicBezTo>
                  <a:pt x="330616" y="44032"/>
                  <a:pt x="473779" y="34048"/>
                  <a:pt x="484742" y="33051"/>
                </a:cubicBezTo>
                <a:cubicBezTo>
                  <a:pt x="580222" y="36723"/>
                  <a:pt x="675817" y="38108"/>
                  <a:pt x="771181" y="44068"/>
                </a:cubicBezTo>
                <a:cubicBezTo>
                  <a:pt x="793475" y="45461"/>
                  <a:pt x="815305" y="51089"/>
                  <a:pt x="837282" y="55085"/>
                </a:cubicBezTo>
                <a:cubicBezTo>
                  <a:pt x="928676" y="71702"/>
                  <a:pt x="856845" y="59433"/>
                  <a:pt x="936434" y="77119"/>
                </a:cubicBezTo>
                <a:cubicBezTo>
                  <a:pt x="954713" y="81181"/>
                  <a:pt x="973239" y="84073"/>
                  <a:pt x="991518" y="88135"/>
                </a:cubicBezTo>
                <a:cubicBezTo>
                  <a:pt x="1006299" y="91420"/>
                  <a:pt x="1020739" y="96182"/>
                  <a:pt x="1035586" y="99152"/>
                </a:cubicBezTo>
                <a:cubicBezTo>
                  <a:pt x="1057490" y="103533"/>
                  <a:pt x="1079783" y="105788"/>
                  <a:pt x="1101687" y="110169"/>
                </a:cubicBezTo>
                <a:cubicBezTo>
                  <a:pt x="1116534" y="113138"/>
                  <a:pt x="1130973" y="117901"/>
                  <a:pt x="1145754" y="121186"/>
                </a:cubicBezTo>
                <a:cubicBezTo>
                  <a:pt x="1164033" y="125248"/>
                  <a:pt x="1182774" y="127276"/>
                  <a:pt x="1200839" y="132203"/>
                </a:cubicBezTo>
                <a:cubicBezTo>
                  <a:pt x="1283178" y="154659"/>
                  <a:pt x="1260693" y="160539"/>
                  <a:pt x="1355075" y="176270"/>
                </a:cubicBezTo>
                <a:cubicBezTo>
                  <a:pt x="1436111" y="189776"/>
                  <a:pt x="1399505" y="181869"/>
                  <a:pt x="1465243" y="198304"/>
                </a:cubicBezTo>
                <a:cubicBezTo>
                  <a:pt x="1476260" y="205649"/>
                  <a:pt x="1485850" y="215813"/>
                  <a:pt x="1498294" y="220338"/>
                </a:cubicBezTo>
                <a:cubicBezTo>
                  <a:pt x="1526753" y="230687"/>
                  <a:pt x="1586429" y="242372"/>
                  <a:pt x="1586429" y="242372"/>
                </a:cubicBezTo>
                <a:cubicBezTo>
                  <a:pt x="1597446" y="249716"/>
                  <a:pt x="1607037" y="259880"/>
                  <a:pt x="1619480" y="264405"/>
                </a:cubicBezTo>
                <a:cubicBezTo>
                  <a:pt x="1647939" y="274754"/>
                  <a:pt x="1707615" y="286439"/>
                  <a:pt x="1707615" y="286439"/>
                </a:cubicBezTo>
                <a:cubicBezTo>
                  <a:pt x="1760049" y="321396"/>
                  <a:pt x="1720060" y="300089"/>
                  <a:pt x="1784733" y="319490"/>
                </a:cubicBezTo>
                <a:cubicBezTo>
                  <a:pt x="1806979" y="326164"/>
                  <a:pt x="1850834" y="341523"/>
                  <a:pt x="1850834" y="341523"/>
                </a:cubicBezTo>
                <a:cubicBezTo>
                  <a:pt x="1861851" y="348868"/>
                  <a:pt x="1872041" y="357636"/>
                  <a:pt x="1883884" y="363557"/>
                </a:cubicBezTo>
                <a:cubicBezTo>
                  <a:pt x="1894271" y="368751"/>
                  <a:pt x="1905769" y="371384"/>
                  <a:pt x="1916935" y="374574"/>
                </a:cubicBezTo>
                <a:cubicBezTo>
                  <a:pt x="1939589" y="381047"/>
                  <a:pt x="1971702" y="386449"/>
                  <a:pt x="1994053" y="396608"/>
                </a:cubicBezTo>
                <a:cubicBezTo>
                  <a:pt x="2023955" y="410200"/>
                  <a:pt x="2050323" y="432709"/>
                  <a:pt x="2082188" y="440675"/>
                </a:cubicBezTo>
                <a:cubicBezTo>
                  <a:pt x="2104553" y="446266"/>
                  <a:pt x="2137177" y="453225"/>
                  <a:pt x="2159306" y="462709"/>
                </a:cubicBezTo>
                <a:cubicBezTo>
                  <a:pt x="2174401" y="469178"/>
                  <a:pt x="2189115" y="476595"/>
                  <a:pt x="2203374" y="484743"/>
                </a:cubicBezTo>
                <a:cubicBezTo>
                  <a:pt x="2214870" y="491312"/>
                  <a:pt x="2224325" y="501399"/>
                  <a:pt x="2236424" y="506776"/>
                </a:cubicBezTo>
                <a:cubicBezTo>
                  <a:pt x="2257648" y="516209"/>
                  <a:pt x="2280491" y="521465"/>
                  <a:pt x="2302525" y="528810"/>
                </a:cubicBezTo>
                <a:cubicBezTo>
                  <a:pt x="2313542" y="532482"/>
                  <a:pt x="2325189" y="534633"/>
                  <a:pt x="2335576" y="539827"/>
                </a:cubicBezTo>
                <a:cubicBezTo>
                  <a:pt x="2350265" y="547172"/>
                  <a:pt x="2364548" y="555392"/>
                  <a:pt x="2379643" y="561861"/>
                </a:cubicBezTo>
                <a:cubicBezTo>
                  <a:pt x="2390317" y="566436"/>
                  <a:pt x="2402307" y="567685"/>
                  <a:pt x="2412694" y="572878"/>
                </a:cubicBezTo>
                <a:cubicBezTo>
                  <a:pt x="2424537" y="578799"/>
                  <a:pt x="2433902" y="588990"/>
                  <a:pt x="2445745" y="594911"/>
                </a:cubicBezTo>
                <a:cubicBezTo>
                  <a:pt x="2456132" y="600104"/>
                  <a:pt x="2468408" y="600735"/>
                  <a:pt x="2478795" y="605928"/>
                </a:cubicBezTo>
                <a:cubicBezTo>
                  <a:pt x="2490638" y="611850"/>
                  <a:pt x="2500350" y="621393"/>
                  <a:pt x="2511846" y="627962"/>
                </a:cubicBezTo>
                <a:cubicBezTo>
                  <a:pt x="2584933" y="669727"/>
                  <a:pt x="2527157" y="634524"/>
                  <a:pt x="2588964" y="661012"/>
                </a:cubicBezTo>
                <a:cubicBezTo>
                  <a:pt x="2669625" y="695580"/>
                  <a:pt x="2595846" y="673750"/>
                  <a:pt x="2677099" y="694063"/>
                </a:cubicBezTo>
                <a:cubicBezTo>
                  <a:pt x="2706477" y="708752"/>
                  <a:pt x="2734073" y="727744"/>
                  <a:pt x="2765234" y="738131"/>
                </a:cubicBezTo>
                <a:lnTo>
                  <a:pt x="2831335" y="760164"/>
                </a:lnTo>
                <a:cubicBezTo>
                  <a:pt x="2842352" y="763836"/>
                  <a:pt x="2853999" y="765987"/>
                  <a:pt x="2864386" y="771181"/>
                </a:cubicBezTo>
                <a:cubicBezTo>
                  <a:pt x="2879075" y="778526"/>
                  <a:pt x="2893205" y="787116"/>
                  <a:pt x="2908453" y="793215"/>
                </a:cubicBezTo>
                <a:cubicBezTo>
                  <a:pt x="2908501" y="793234"/>
                  <a:pt x="2991055" y="820749"/>
                  <a:pt x="3007605" y="826265"/>
                </a:cubicBezTo>
                <a:cubicBezTo>
                  <a:pt x="3018622" y="829937"/>
                  <a:pt x="3029874" y="832969"/>
                  <a:pt x="3040656" y="837282"/>
                </a:cubicBezTo>
                <a:cubicBezTo>
                  <a:pt x="3059017" y="844627"/>
                  <a:pt x="3076798" y="853633"/>
                  <a:pt x="3095740" y="859316"/>
                </a:cubicBezTo>
                <a:cubicBezTo>
                  <a:pt x="3113675" y="864697"/>
                  <a:pt x="3132658" y="865791"/>
                  <a:pt x="3150824" y="870333"/>
                </a:cubicBezTo>
                <a:cubicBezTo>
                  <a:pt x="3162090" y="873150"/>
                  <a:pt x="3172559" y="878739"/>
                  <a:pt x="3183875" y="881350"/>
                </a:cubicBezTo>
                <a:cubicBezTo>
                  <a:pt x="3220366" y="889771"/>
                  <a:pt x="3258515" y="891542"/>
                  <a:pt x="3294043" y="903384"/>
                </a:cubicBezTo>
                <a:cubicBezTo>
                  <a:pt x="3305060" y="907056"/>
                  <a:pt x="3315890" y="911345"/>
                  <a:pt x="3327094" y="914400"/>
                </a:cubicBezTo>
                <a:cubicBezTo>
                  <a:pt x="3356310" y="922368"/>
                  <a:pt x="3386500" y="926858"/>
                  <a:pt x="3415229" y="936434"/>
                </a:cubicBezTo>
                <a:cubicBezTo>
                  <a:pt x="3453676" y="949250"/>
                  <a:pt x="3456835" y="951821"/>
                  <a:pt x="3503364" y="958468"/>
                </a:cubicBezTo>
                <a:cubicBezTo>
                  <a:pt x="3598740" y="972093"/>
                  <a:pt x="3679597" y="974303"/>
                  <a:pt x="3778786" y="980502"/>
                </a:cubicBezTo>
                <a:cubicBezTo>
                  <a:pt x="3874265" y="976830"/>
                  <a:pt x="3970118" y="978689"/>
                  <a:pt x="4065224" y="969485"/>
                </a:cubicBezTo>
                <a:cubicBezTo>
                  <a:pt x="4140011" y="962247"/>
                  <a:pt x="4098894" y="945222"/>
                  <a:pt x="4153359" y="925417"/>
                </a:cubicBezTo>
                <a:cubicBezTo>
                  <a:pt x="4181818" y="915068"/>
                  <a:pt x="4241494" y="903384"/>
                  <a:pt x="4241494" y="903384"/>
                </a:cubicBezTo>
                <a:cubicBezTo>
                  <a:pt x="4315701" y="829177"/>
                  <a:pt x="4229838" y="903703"/>
                  <a:pt x="4318612" y="859316"/>
                </a:cubicBezTo>
                <a:cubicBezTo>
                  <a:pt x="4335035" y="851104"/>
                  <a:pt x="4347738" y="836937"/>
                  <a:pt x="4362680" y="826265"/>
                </a:cubicBezTo>
                <a:cubicBezTo>
                  <a:pt x="4373454" y="818569"/>
                  <a:pt x="4383887" y="810153"/>
                  <a:pt x="4395730" y="804232"/>
                </a:cubicBezTo>
                <a:cubicBezTo>
                  <a:pt x="4406117" y="799039"/>
                  <a:pt x="4417764" y="796887"/>
                  <a:pt x="4428781" y="793215"/>
                </a:cubicBezTo>
                <a:cubicBezTo>
                  <a:pt x="4504245" y="717751"/>
                  <a:pt x="4468955" y="744399"/>
                  <a:pt x="4527933" y="705080"/>
                </a:cubicBezTo>
                <a:cubicBezTo>
                  <a:pt x="4531605" y="694063"/>
                  <a:pt x="4533756" y="682416"/>
                  <a:pt x="4538949" y="672029"/>
                </a:cubicBezTo>
                <a:cubicBezTo>
                  <a:pt x="4544870" y="660186"/>
                  <a:pt x="4555767" y="651149"/>
                  <a:pt x="4560983" y="638979"/>
                </a:cubicBezTo>
                <a:cubicBezTo>
                  <a:pt x="4603668" y="539382"/>
                  <a:pt x="4538717" y="644834"/>
                  <a:pt x="4594034" y="561861"/>
                </a:cubicBezTo>
                <a:cubicBezTo>
                  <a:pt x="4586689" y="488415"/>
                  <a:pt x="4581547" y="414715"/>
                  <a:pt x="4572000" y="341523"/>
                </a:cubicBezTo>
                <a:cubicBezTo>
                  <a:pt x="4570498" y="330008"/>
                  <a:pt x="4566176" y="318860"/>
                  <a:pt x="4560983" y="308473"/>
                </a:cubicBezTo>
                <a:cubicBezTo>
                  <a:pt x="4555061" y="296630"/>
                  <a:pt x="4546294" y="286439"/>
                  <a:pt x="4538949" y="275422"/>
                </a:cubicBezTo>
                <a:cubicBezTo>
                  <a:pt x="4516817" y="209021"/>
                  <a:pt x="4546696" y="272698"/>
                  <a:pt x="4483865" y="220338"/>
                </a:cubicBezTo>
                <a:cubicBezTo>
                  <a:pt x="4473693" y="211861"/>
                  <a:pt x="4472170" y="195559"/>
                  <a:pt x="4461831" y="187287"/>
                </a:cubicBezTo>
                <a:cubicBezTo>
                  <a:pt x="4452763" y="180033"/>
                  <a:pt x="4439168" y="181463"/>
                  <a:pt x="4428781" y="176270"/>
                </a:cubicBezTo>
                <a:cubicBezTo>
                  <a:pt x="4416938" y="170349"/>
                  <a:pt x="4407829" y="159614"/>
                  <a:pt x="4395730" y="154237"/>
                </a:cubicBezTo>
                <a:cubicBezTo>
                  <a:pt x="4374506" y="144804"/>
                  <a:pt x="4348954" y="145086"/>
                  <a:pt x="4329629" y="132203"/>
                </a:cubicBezTo>
                <a:cubicBezTo>
                  <a:pt x="4277194" y="97247"/>
                  <a:pt x="4317183" y="118553"/>
                  <a:pt x="4252511" y="99152"/>
                </a:cubicBezTo>
                <a:cubicBezTo>
                  <a:pt x="4230265" y="92478"/>
                  <a:pt x="4208942" y="82752"/>
                  <a:pt x="4186410" y="77119"/>
                </a:cubicBezTo>
                <a:cubicBezTo>
                  <a:pt x="4171721" y="73447"/>
                  <a:pt x="4156901" y="70262"/>
                  <a:pt x="4142342" y="66102"/>
                </a:cubicBezTo>
                <a:cubicBezTo>
                  <a:pt x="4131176" y="62912"/>
                  <a:pt x="4120763" y="56896"/>
                  <a:pt x="4109292" y="55085"/>
                </a:cubicBezTo>
                <a:cubicBezTo>
                  <a:pt x="4050803" y="45850"/>
                  <a:pt x="3933022" y="33051"/>
                  <a:pt x="3933022" y="33051"/>
                </a:cubicBezTo>
                <a:lnTo>
                  <a:pt x="3128790" y="44068"/>
                </a:lnTo>
                <a:cubicBezTo>
                  <a:pt x="3117181" y="44373"/>
                  <a:pt x="3106906" y="51895"/>
                  <a:pt x="3095740" y="55085"/>
                </a:cubicBezTo>
                <a:cubicBezTo>
                  <a:pt x="3081181" y="59245"/>
                  <a:pt x="3066231" y="61942"/>
                  <a:pt x="3051672" y="66102"/>
                </a:cubicBezTo>
                <a:cubicBezTo>
                  <a:pt x="3040506" y="69292"/>
                  <a:pt x="3029788" y="73929"/>
                  <a:pt x="3018622" y="77119"/>
                </a:cubicBezTo>
                <a:cubicBezTo>
                  <a:pt x="3002142" y="81827"/>
                  <a:pt x="2959119" y="90344"/>
                  <a:pt x="2941504" y="99152"/>
                </a:cubicBezTo>
                <a:cubicBezTo>
                  <a:pt x="2929661" y="105074"/>
                  <a:pt x="2920623" y="115970"/>
                  <a:pt x="2908453" y="121186"/>
                </a:cubicBezTo>
                <a:cubicBezTo>
                  <a:pt x="2859023" y="142370"/>
                  <a:pt x="2874222" y="121777"/>
                  <a:pt x="2831335" y="143220"/>
                </a:cubicBezTo>
                <a:cubicBezTo>
                  <a:pt x="2819492" y="149141"/>
                  <a:pt x="2810383" y="159876"/>
                  <a:pt x="2798284" y="165253"/>
                </a:cubicBezTo>
                <a:cubicBezTo>
                  <a:pt x="2763797" y="180580"/>
                  <a:pt x="2724741" y="189148"/>
                  <a:pt x="2688116" y="198304"/>
                </a:cubicBezTo>
                <a:lnTo>
                  <a:pt x="2588964" y="264405"/>
                </a:lnTo>
                <a:lnTo>
                  <a:pt x="2522863" y="308473"/>
                </a:lnTo>
                <a:cubicBezTo>
                  <a:pt x="2479105" y="352229"/>
                  <a:pt x="2504927" y="337744"/>
                  <a:pt x="2445745" y="352540"/>
                </a:cubicBezTo>
                <a:cubicBezTo>
                  <a:pt x="2386988" y="440676"/>
                  <a:pt x="2464107" y="334178"/>
                  <a:pt x="2390660" y="407625"/>
                </a:cubicBezTo>
                <a:cubicBezTo>
                  <a:pt x="2340828" y="457457"/>
                  <a:pt x="2399920" y="430244"/>
                  <a:pt x="2335576" y="451692"/>
                </a:cubicBezTo>
                <a:cubicBezTo>
                  <a:pt x="2286297" y="525611"/>
                  <a:pt x="2344349" y="453188"/>
                  <a:pt x="2280492" y="495759"/>
                </a:cubicBezTo>
                <a:cubicBezTo>
                  <a:pt x="2267528" y="504401"/>
                  <a:pt x="2259410" y="518836"/>
                  <a:pt x="2247441" y="528810"/>
                </a:cubicBezTo>
                <a:cubicBezTo>
                  <a:pt x="2237269" y="537287"/>
                  <a:pt x="2224562" y="542367"/>
                  <a:pt x="2214390" y="550844"/>
                </a:cubicBezTo>
                <a:cubicBezTo>
                  <a:pt x="2159374" y="596690"/>
                  <a:pt x="2206372" y="575550"/>
                  <a:pt x="2148289" y="594911"/>
                </a:cubicBezTo>
                <a:cubicBezTo>
                  <a:pt x="2085150" y="689624"/>
                  <a:pt x="2169220" y="578168"/>
                  <a:pt x="2093205" y="638979"/>
                </a:cubicBezTo>
                <a:cubicBezTo>
                  <a:pt x="2022015" y="695930"/>
                  <a:pt x="2121195" y="655354"/>
                  <a:pt x="2038121" y="683046"/>
                </a:cubicBezTo>
                <a:cubicBezTo>
                  <a:pt x="2023432" y="694063"/>
                  <a:pt x="2008995" y="705424"/>
                  <a:pt x="1994053" y="716097"/>
                </a:cubicBezTo>
                <a:cubicBezTo>
                  <a:pt x="1983279" y="723793"/>
                  <a:pt x="1971174" y="729654"/>
                  <a:pt x="1961002" y="738131"/>
                </a:cubicBezTo>
                <a:cubicBezTo>
                  <a:pt x="1949033" y="748105"/>
                  <a:pt x="1939921" y="761207"/>
                  <a:pt x="1927952" y="771181"/>
                </a:cubicBezTo>
                <a:cubicBezTo>
                  <a:pt x="1917780" y="779658"/>
                  <a:pt x="1905073" y="784738"/>
                  <a:pt x="1894901" y="793215"/>
                </a:cubicBezTo>
                <a:cubicBezTo>
                  <a:pt x="1882932" y="803189"/>
                  <a:pt x="1874814" y="817623"/>
                  <a:pt x="1861851" y="826265"/>
                </a:cubicBezTo>
                <a:cubicBezTo>
                  <a:pt x="1852188" y="832707"/>
                  <a:pt x="1839817" y="833610"/>
                  <a:pt x="1828800" y="837282"/>
                </a:cubicBezTo>
                <a:cubicBezTo>
                  <a:pt x="1817783" y="848299"/>
                  <a:pt x="1808047" y="860768"/>
                  <a:pt x="1795749" y="870333"/>
                </a:cubicBezTo>
                <a:cubicBezTo>
                  <a:pt x="1774846" y="886591"/>
                  <a:pt x="1751682" y="899711"/>
                  <a:pt x="1729648" y="914400"/>
                </a:cubicBezTo>
                <a:lnTo>
                  <a:pt x="1696598" y="936434"/>
                </a:lnTo>
                <a:lnTo>
                  <a:pt x="1663547" y="958468"/>
                </a:lnTo>
                <a:cubicBezTo>
                  <a:pt x="1636149" y="976733"/>
                  <a:pt x="1618379" y="990554"/>
                  <a:pt x="1586429" y="1002535"/>
                </a:cubicBezTo>
                <a:cubicBezTo>
                  <a:pt x="1572252" y="1007851"/>
                  <a:pt x="1556865" y="1009201"/>
                  <a:pt x="1542362" y="1013552"/>
                </a:cubicBezTo>
                <a:cubicBezTo>
                  <a:pt x="1542334" y="1013560"/>
                  <a:pt x="1459750" y="1041090"/>
                  <a:pt x="1443210" y="1046603"/>
                </a:cubicBezTo>
                <a:cubicBezTo>
                  <a:pt x="1443208" y="1046604"/>
                  <a:pt x="1377112" y="1068636"/>
                  <a:pt x="1377109" y="1068637"/>
                </a:cubicBezTo>
                <a:cubicBezTo>
                  <a:pt x="1362420" y="1075981"/>
                  <a:pt x="1349282" y="1088234"/>
                  <a:pt x="1333041" y="1090670"/>
                </a:cubicBezTo>
                <a:cubicBezTo>
                  <a:pt x="1274821" y="1099403"/>
                  <a:pt x="1215528" y="1098015"/>
                  <a:pt x="1156771" y="1101687"/>
                </a:cubicBezTo>
                <a:cubicBezTo>
                  <a:pt x="1094342" y="1098015"/>
                  <a:pt x="1031739" y="1096599"/>
                  <a:pt x="969484" y="1090670"/>
                </a:cubicBezTo>
                <a:cubicBezTo>
                  <a:pt x="950123" y="1088826"/>
                  <a:pt x="912191" y="1075245"/>
                  <a:pt x="892366" y="1068637"/>
                </a:cubicBezTo>
                <a:cubicBezTo>
                  <a:pt x="797650" y="1005491"/>
                  <a:pt x="917488" y="1081198"/>
                  <a:pt x="826265" y="1035586"/>
                </a:cubicBezTo>
                <a:cubicBezTo>
                  <a:pt x="814422" y="1029665"/>
                  <a:pt x="805385" y="1018768"/>
                  <a:pt x="793215" y="1013552"/>
                </a:cubicBezTo>
                <a:cubicBezTo>
                  <a:pt x="779298" y="1007587"/>
                  <a:pt x="763706" y="1006694"/>
                  <a:pt x="749147" y="1002535"/>
                </a:cubicBezTo>
                <a:cubicBezTo>
                  <a:pt x="737981" y="999345"/>
                  <a:pt x="727113" y="995191"/>
                  <a:pt x="716096" y="991519"/>
                </a:cubicBezTo>
                <a:cubicBezTo>
                  <a:pt x="597980" y="912772"/>
                  <a:pt x="777253" y="1035412"/>
                  <a:pt x="649995" y="936434"/>
                </a:cubicBezTo>
                <a:cubicBezTo>
                  <a:pt x="603135" y="899988"/>
                  <a:pt x="583671" y="901524"/>
                  <a:pt x="550843" y="859316"/>
                </a:cubicBezTo>
                <a:cubicBezTo>
                  <a:pt x="534585" y="838413"/>
                  <a:pt x="506776" y="793215"/>
                  <a:pt x="506776" y="793215"/>
                </a:cubicBezTo>
                <a:cubicBezTo>
                  <a:pt x="503104" y="782198"/>
                  <a:pt x="498949" y="771330"/>
                  <a:pt x="495759" y="760164"/>
                </a:cubicBezTo>
                <a:cubicBezTo>
                  <a:pt x="491599" y="745605"/>
                  <a:pt x="490706" y="730014"/>
                  <a:pt x="484742" y="716097"/>
                </a:cubicBezTo>
                <a:cubicBezTo>
                  <a:pt x="479526" y="703927"/>
                  <a:pt x="470053" y="694063"/>
                  <a:pt x="462709" y="683046"/>
                </a:cubicBezTo>
                <a:cubicBezTo>
                  <a:pt x="459037" y="664685"/>
                  <a:pt x="455754" y="646241"/>
                  <a:pt x="451692" y="627962"/>
                </a:cubicBezTo>
                <a:cubicBezTo>
                  <a:pt x="448407" y="613181"/>
                  <a:pt x="440675" y="599035"/>
                  <a:pt x="440675" y="583894"/>
                </a:cubicBezTo>
                <a:cubicBezTo>
                  <a:pt x="440675" y="451735"/>
                  <a:pt x="442321" y="501020"/>
                  <a:pt x="462709" y="429658"/>
                </a:cubicBezTo>
                <a:cubicBezTo>
                  <a:pt x="466868" y="415100"/>
                  <a:pt x="467761" y="399508"/>
                  <a:pt x="473725" y="385591"/>
                </a:cubicBezTo>
                <a:cubicBezTo>
                  <a:pt x="488207" y="351800"/>
                  <a:pt x="505452" y="347520"/>
                  <a:pt x="528810" y="319490"/>
                </a:cubicBezTo>
                <a:cubicBezTo>
                  <a:pt x="537286" y="309318"/>
                  <a:pt x="540671" y="294916"/>
                  <a:pt x="550843" y="286439"/>
                </a:cubicBezTo>
                <a:cubicBezTo>
                  <a:pt x="572457" y="268427"/>
                  <a:pt x="640462" y="249222"/>
                  <a:pt x="661012" y="242372"/>
                </a:cubicBezTo>
                <a:lnTo>
                  <a:pt x="727113" y="220338"/>
                </a:lnTo>
                <a:cubicBezTo>
                  <a:pt x="745475" y="212993"/>
                  <a:pt x="763119" y="203507"/>
                  <a:pt x="782198" y="198304"/>
                </a:cubicBezTo>
                <a:cubicBezTo>
                  <a:pt x="803748" y="192427"/>
                  <a:pt x="826265" y="190959"/>
                  <a:pt x="848299" y="187287"/>
                </a:cubicBezTo>
                <a:cubicBezTo>
                  <a:pt x="859316" y="183615"/>
                  <a:pt x="869962" y="178547"/>
                  <a:pt x="881349" y="176270"/>
                </a:cubicBezTo>
                <a:cubicBezTo>
                  <a:pt x="1067884" y="138963"/>
                  <a:pt x="1374644" y="173923"/>
                  <a:pt x="1487277" y="176270"/>
                </a:cubicBezTo>
                <a:cubicBezTo>
                  <a:pt x="1524000" y="179942"/>
                  <a:pt x="1560911" y="182068"/>
                  <a:pt x="1597446" y="187287"/>
                </a:cubicBezTo>
                <a:cubicBezTo>
                  <a:pt x="1612435" y="189428"/>
                  <a:pt x="1626708" y="195131"/>
                  <a:pt x="1641513" y="198304"/>
                </a:cubicBezTo>
                <a:cubicBezTo>
                  <a:pt x="1678132" y="206151"/>
                  <a:pt x="1714959" y="212993"/>
                  <a:pt x="1751682" y="220338"/>
                </a:cubicBezTo>
                <a:cubicBezTo>
                  <a:pt x="1766529" y="223307"/>
                  <a:pt x="1780968" y="228070"/>
                  <a:pt x="1795749" y="231355"/>
                </a:cubicBezTo>
                <a:cubicBezTo>
                  <a:pt x="1814028" y="235417"/>
                  <a:pt x="1832668" y="237831"/>
                  <a:pt x="1850834" y="242372"/>
                </a:cubicBezTo>
                <a:cubicBezTo>
                  <a:pt x="1862100" y="245188"/>
                  <a:pt x="1872718" y="250198"/>
                  <a:pt x="1883884" y="253388"/>
                </a:cubicBezTo>
                <a:cubicBezTo>
                  <a:pt x="1898443" y="257548"/>
                  <a:pt x="1913171" y="261120"/>
                  <a:pt x="1927952" y="264405"/>
                </a:cubicBezTo>
                <a:cubicBezTo>
                  <a:pt x="1946231" y="268467"/>
                  <a:pt x="1965101" y="270041"/>
                  <a:pt x="1983036" y="275422"/>
                </a:cubicBezTo>
                <a:cubicBezTo>
                  <a:pt x="2130430" y="319641"/>
                  <a:pt x="1917770" y="272027"/>
                  <a:pt x="2126256" y="341523"/>
                </a:cubicBezTo>
                <a:lnTo>
                  <a:pt x="2225407" y="374574"/>
                </a:lnTo>
                <a:cubicBezTo>
                  <a:pt x="2236424" y="378246"/>
                  <a:pt x="2248071" y="380397"/>
                  <a:pt x="2258458" y="385591"/>
                </a:cubicBezTo>
                <a:cubicBezTo>
                  <a:pt x="2273147" y="392936"/>
                  <a:pt x="2288266" y="399477"/>
                  <a:pt x="2302525" y="407625"/>
                </a:cubicBezTo>
                <a:cubicBezTo>
                  <a:pt x="2314021" y="414194"/>
                  <a:pt x="2323733" y="423737"/>
                  <a:pt x="2335576" y="429658"/>
                </a:cubicBezTo>
                <a:cubicBezTo>
                  <a:pt x="2345963" y="434851"/>
                  <a:pt x="2357610" y="437003"/>
                  <a:pt x="2368627" y="440675"/>
                </a:cubicBezTo>
                <a:cubicBezTo>
                  <a:pt x="2515324" y="538476"/>
                  <a:pt x="2297914" y="397719"/>
                  <a:pt x="2434728" y="473726"/>
                </a:cubicBezTo>
                <a:cubicBezTo>
                  <a:pt x="2457877" y="486586"/>
                  <a:pt x="2477144" y="505950"/>
                  <a:pt x="2500829" y="517793"/>
                </a:cubicBezTo>
                <a:cubicBezTo>
                  <a:pt x="2515518" y="525138"/>
                  <a:pt x="2530813" y="531378"/>
                  <a:pt x="2544896" y="539827"/>
                </a:cubicBezTo>
                <a:cubicBezTo>
                  <a:pt x="2567604" y="553452"/>
                  <a:pt x="2588964" y="569205"/>
                  <a:pt x="2610998" y="583894"/>
                </a:cubicBezTo>
                <a:lnTo>
                  <a:pt x="2710149" y="649996"/>
                </a:lnTo>
                <a:lnTo>
                  <a:pt x="2743200" y="672029"/>
                </a:lnTo>
                <a:cubicBezTo>
                  <a:pt x="2754217" y="679374"/>
                  <a:pt x="2763690" y="689876"/>
                  <a:pt x="2776251" y="694063"/>
                </a:cubicBezTo>
                <a:cubicBezTo>
                  <a:pt x="2859322" y="721754"/>
                  <a:pt x="2756927" y="684401"/>
                  <a:pt x="2842352" y="727114"/>
                </a:cubicBezTo>
                <a:cubicBezTo>
                  <a:pt x="2852739" y="732307"/>
                  <a:pt x="2865251" y="732491"/>
                  <a:pt x="2875402" y="738131"/>
                </a:cubicBezTo>
                <a:cubicBezTo>
                  <a:pt x="2898551" y="750991"/>
                  <a:pt x="2919470" y="767509"/>
                  <a:pt x="2941504" y="782198"/>
                </a:cubicBezTo>
                <a:lnTo>
                  <a:pt x="3007605" y="826265"/>
                </a:lnTo>
                <a:lnTo>
                  <a:pt x="3040656" y="848299"/>
                </a:lnTo>
                <a:cubicBezTo>
                  <a:pt x="3051673" y="855644"/>
                  <a:pt x="3061145" y="866146"/>
                  <a:pt x="3073706" y="870333"/>
                </a:cubicBezTo>
                <a:cubicBezTo>
                  <a:pt x="3224156" y="920484"/>
                  <a:pt x="3070406" y="865771"/>
                  <a:pt x="3183875" y="914400"/>
                </a:cubicBezTo>
                <a:cubicBezTo>
                  <a:pt x="3194549" y="918974"/>
                  <a:pt x="3206251" y="920843"/>
                  <a:pt x="3216925" y="925417"/>
                </a:cubicBezTo>
                <a:cubicBezTo>
                  <a:pt x="3232020" y="931886"/>
                  <a:pt x="3245413" y="942258"/>
                  <a:pt x="3260993" y="947451"/>
                </a:cubicBezTo>
                <a:cubicBezTo>
                  <a:pt x="3289721" y="957027"/>
                  <a:pt x="3320400" y="959909"/>
                  <a:pt x="3349128" y="969485"/>
                </a:cubicBezTo>
                <a:cubicBezTo>
                  <a:pt x="3385932" y="981753"/>
                  <a:pt x="3384747" y="982297"/>
                  <a:pt x="3426246" y="991519"/>
                </a:cubicBezTo>
                <a:cubicBezTo>
                  <a:pt x="3444525" y="995581"/>
                  <a:pt x="3462750" y="1000213"/>
                  <a:pt x="3481330" y="1002535"/>
                </a:cubicBezTo>
                <a:cubicBezTo>
                  <a:pt x="3521579" y="1007566"/>
                  <a:pt x="3562121" y="1009880"/>
                  <a:pt x="3602516" y="1013552"/>
                </a:cubicBezTo>
                <a:cubicBezTo>
                  <a:pt x="3617205" y="1017224"/>
                  <a:pt x="3631442" y="1024569"/>
                  <a:pt x="3646583" y="1024569"/>
                </a:cubicBezTo>
                <a:cubicBezTo>
                  <a:pt x="4164809" y="1024569"/>
                  <a:pt x="4041345" y="1038997"/>
                  <a:pt x="4296578" y="1002535"/>
                </a:cubicBezTo>
                <a:cubicBezTo>
                  <a:pt x="4314940" y="995191"/>
                  <a:pt x="4332902" y="986756"/>
                  <a:pt x="4351663" y="980502"/>
                </a:cubicBezTo>
                <a:cubicBezTo>
                  <a:pt x="4366027" y="975714"/>
                  <a:pt x="4381553" y="974801"/>
                  <a:pt x="4395730" y="969485"/>
                </a:cubicBezTo>
                <a:cubicBezTo>
                  <a:pt x="4411107" y="963718"/>
                  <a:pt x="4424549" y="953550"/>
                  <a:pt x="4439798" y="947451"/>
                </a:cubicBezTo>
                <a:cubicBezTo>
                  <a:pt x="4484501" y="929570"/>
                  <a:pt x="4506681" y="925222"/>
                  <a:pt x="4549966" y="914400"/>
                </a:cubicBezTo>
                <a:cubicBezTo>
                  <a:pt x="4560983" y="907056"/>
                  <a:pt x="4572845" y="900843"/>
                  <a:pt x="4583017" y="892367"/>
                </a:cubicBezTo>
                <a:cubicBezTo>
                  <a:pt x="4667857" y="821668"/>
                  <a:pt x="4567050" y="891996"/>
                  <a:pt x="4649118" y="837282"/>
                </a:cubicBezTo>
                <a:cubicBezTo>
                  <a:pt x="4676809" y="754211"/>
                  <a:pt x="4639456" y="856606"/>
                  <a:pt x="4682169" y="771181"/>
                </a:cubicBezTo>
                <a:cubicBezTo>
                  <a:pt x="4690074" y="755372"/>
                  <a:pt x="4700671" y="708188"/>
                  <a:pt x="4704202" y="694063"/>
                </a:cubicBezTo>
                <a:cubicBezTo>
                  <a:pt x="4700530" y="624290"/>
                  <a:pt x="4701511" y="554115"/>
                  <a:pt x="4693186" y="484743"/>
                </a:cubicBezTo>
                <a:cubicBezTo>
                  <a:pt x="4689552" y="454457"/>
                  <a:pt x="4671160" y="410387"/>
                  <a:pt x="4649118" y="385591"/>
                </a:cubicBezTo>
                <a:cubicBezTo>
                  <a:pt x="4628416" y="362302"/>
                  <a:pt x="4610888" y="333425"/>
                  <a:pt x="4583017" y="319490"/>
                </a:cubicBezTo>
                <a:cubicBezTo>
                  <a:pt x="4568328" y="312145"/>
                  <a:pt x="4553208" y="305604"/>
                  <a:pt x="4538949" y="297456"/>
                </a:cubicBezTo>
                <a:cubicBezTo>
                  <a:pt x="4527453" y="290887"/>
                  <a:pt x="4517998" y="280800"/>
                  <a:pt x="4505899" y="275422"/>
                </a:cubicBezTo>
                <a:cubicBezTo>
                  <a:pt x="4484675" y="265989"/>
                  <a:pt x="4461832" y="260732"/>
                  <a:pt x="4439798" y="253388"/>
                </a:cubicBezTo>
                <a:cubicBezTo>
                  <a:pt x="4428781" y="249716"/>
                  <a:pt x="4418134" y="244649"/>
                  <a:pt x="4406747" y="242372"/>
                </a:cubicBezTo>
                <a:cubicBezTo>
                  <a:pt x="4271115" y="215245"/>
                  <a:pt x="4333652" y="225634"/>
                  <a:pt x="4219460" y="209321"/>
                </a:cubicBezTo>
                <a:cubicBezTo>
                  <a:pt x="4013812" y="212993"/>
                  <a:pt x="3807956" y="210397"/>
                  <a:pt x="3602516" y="220338"/>
                </a:cubicBezTo>
                <a:cubicBezTo>
                  <a:pt x="3579318" y="221461"/>
                  <a:pt x="3559461" y="239491"/>
                  <a:pt x="3536415" y="242372"/>
                </a:cubicBezTo>
                <a:cubicBezTo>
                  <a:pt x="3482896" y="249061"/>
                  <a:pt x="3443667" y="251787"/>
                  <a:pt x="3393195" y="264405"/>
                </a:cubicBezTo>
                <a:cubicBezTo>
                  <a:pt x="3381929" y="267222"/>
                  <a:pt x="3371311" y="272232"/>
                  <a:pt x="3360145" y="275422"/>
                </a:cubicBezTo>
                <a:cubicBezTo>
                  <a:pt x="3345586" y="279582"/>
                  <a:pt x="3330766" y="282767"/>
                  <a:pt x="3316077" y="286439"/>
                </a:cubicBezTo>
                <a:cubicBezTo>
                  <a:pt x="3301388" y="293784"/>
                  <a:pt x="3286269" y="300325"/>
                  <a:pt x="3272010" y="308473"/>
                </a:cubicBezTo>
                <a:cubicBezTo>
                  <a:pt x="3260514" y="315042"/>
                  <a:pt x="3251129" y="325290"/>
                  <a:pt x="3238959" y="330506"/>
                </a:cubicBezTo>
                <a:cubicBezTo>
                  <a:pt x="3225042" y="336470"/>
                  <a:pt x="3209069" y="336207"/>
                  <a:pt x="3194892" y="341523"/>
                </a:cubicBezTo>
                <a:cubicBezTo>
                  <a:pt x="3179515" y="347290"/>
                  <a:pt x="3165919" y="357088"/>
                  <a:pt x="3150824" y="363557"/>
                </a:cubicBezTo>
                <a:cubicBezTo>
                  <a:pt x="3140150" y="368131"/>
                  <a:pt x="3128161" y="369381"/>
                  <a:pt x="3117774" y="374574"/>
                </a:cubicBezTo>
                <a:cubicBezTo>
                  <a:pt x="3105931" y="380496"/>
                  <a:pt x="3096566" y="390687"/>
                  <a:pt x="3084723" y="396608"/>
                </a:cubicBezTo>
                <a:cubicBezTo>
                  <a:pt x="3074336" y="401801"/>
                  <a:pt x="3062059" y="402432"/>
                  <a:pt x="3051672" y="407625"/>
                </a:cubicBezTo>
                <a:cubicBezTo>
                  <a:pt x="2975591" y="445665"/>
                  <a:pt x="3066269" y="417746"/>
                  <a:pt x="2974554" y="440675"/>
                </a:cubicBezTo>
                <a:cubicBezTo>
                  <a:pt x="2897049" y="492346"/>
                  <a:pt x="2995323" y="432888"/>
                  <a:pt x="2886419" y="473726"/>
                </a:cubicBezTo>
                <a:cubicBezTo>
                  <a:pt x="2874022" y="478375"/>
                  <a:pt x="2864865" y="489190"/>
                  <a:pt x="2853369" y="495759"/>
                </a:cubicBezTo>
                <a:cubicBezTo>
                  <a:pt x="2826495" y="511115"/>
                  <a:pt x="2782547" y="530384"/>
                  <a:pt x="2754217" y="539827"/>
                </a:cubicBezTo>
                <a:cubicBezTo>
                  <a:pt x="2739853" y="544615"/>
                  <a:pt x="2724838" y="547172"/>
                  <a:pt x="2710149" y="550844"/>
                </a:cubicBezTo>
                <a:cubicBezTo>
                  <a:pt x="2699132" y="558189"/>
                  <a:pt x="2689198" y="567501"/>
                  <a:pt x="2677099" y="572878"/>
                </a:cubicBezTo>
                <a:cubicBezTo>
                  <a:pt x="2655875" y="582311"/>
                  <a:pt x="2630323" y="582028"/>
                  <a:pt x="2610998" y="594911"/>
                </a:cubicBezTo>
                <a:cubicBezTo>
                  <a:pt x="2538567" y="643198"/>
                  <a:pt x="2616572" y="595382"/>
                  <a:pt x="2544896" y="627962"/>
                </a:cubicBezTo>
                <a:cubicBezTo>
                  <a:pt x="2514994" y="641554"/>
                  <a:pt x="2484091" y="653810"/>
                  <a:pt x="2456762" y="672029"/>
                </a:cubicBezTo>
                <a:cubicBezTo>
                  <a:pt x="2414048" y="700505"/>
                  <a:pt x="2436272" y="689876"/>
                  <a:pt x="2390660" y="705080"/>
                </a:cubicBezTo>
                <a:cubicBezTo>
                  <a:pt x="2357464" y="727212"/>
                  <a:pt x="2352685" y="732372"/>
                  <a:pt x="2313542" y="749147"/>
                </a:cubicBezTo>
                <a:cubicBezTo>
                  <a:pt x="2276400" y="765065"/>
                  <a:pt x="2278364" y="757201"/>
                  <a:pt x="2236424" y="771181"/>
                </a:cubicBezTo>
                <a:cubicBezTo>
                  <a:pt x="2217663" y="777435"/>
                  <a:pt x="2198627" y="783611"/>
                  <a:pt x="2181340" y="793215"/>
                </a:cubicBezTo>
                <a:cubicBezTo>
                  <a:pt x="2090002" y="843958"/>
                  <a:pt x="2188206" y="816078"/>
                  <a:pt x="2082188" y="837282"/>
                </a:cubicBezTo>
                <a:cubicBezTo>
                  <a:pt x="1936051" y="910352"/>
                  <a:pt x="2118532" y="821706"/>
                  <a:pt x="2005070" y="870333"/>
                </a:cubicBezTo>
                <a:cubicBezTo>
                  <a:pt x="1989975" y="876802"/>
                  <a:pt x="1976010" y="885697"/>
                  <a:pt x="1961002" y="892367"/>
                </a:cubicBezTo>
                <a:cubicBezTo>
                  <a:pt x="1907667" y="916071"/>
                  <a:pt x="1913001" y="912629"/>
                  <a:pt x="1861851" y="925417"/>
                </a:cubicBezTo>
                <a:cubicBezTo>
                  <a:pt x="1843489" y="936434"/>
                  <a:pt x="1826334" y="949771"/>
                  <a:pt x="1806766" y="958468"/>
                </a:cubicBezTo>
                <a:cubicBezTo>
                  <a:pt x="1792930" y="964617"/>
                  <a:pt x="1777063" y="964697"/>
                  <a:pt x="1762699" y="969485"/>
                </a:cubicBezTo>
                <a:cubicBezTo>
                  <a:pt x="1743938" y="975739"/>
                  <a:pt x="1725686" y="983487"/>
                  <a:pt x="1707615" y="991519"/>
                </a:cubicBezTo>
                <a:cubicBezTo>
                  <a:pt x="1667312" y="1009431"/>
                  <a:pt x="1644424" y="1028875"/>
                  <a:pt x="1597446" y="1035586"/>
                </a:cubicBezTo>
                <a:lnTo>
                  <a:pt x="1520328" y="1046603"/>
                </a:lnTo>
                <a:cubicBezTo>
                  <a:pt x="1412172" y="1089866"/>
                  <a:pt x="1498561" y="1061791"/>
                  <a:pt x="1311007" y="1079653"/>
                </a:cubicBezTo>
                <a:cubicBezTo>
                  <a:pt x="1285157" y="1082115"/>
                  <a:pt x="1259628" y="1087238"/>
                  <a:pt x="1233889" y="1090670"/>
                </a:cubicBezTo>
                <a:lnTo>
                  <a:pt x="1145754" y="1101687"/>
                </a:lnTo>
                <a:cubicBezTo>
                  <a:pt x="1090670" y="1098015"/>
                  <a:pt x="1035404" y="1096449"/>
                  <a:pt x="980501" y="1090670"/>
                </a:cubicBezTo>
                <a:cubicBezTo>
                  <a:pt x="956170" y="1088109"/>
                  <a:pt x="885961" y="1062829"/>
                  <a:pt x="870333" y="1057620"/>
                </a:cubicBezTo>
                <a:cubicBezTo>
                  <a:pt x="822914" y="1041814"/>
                  <a:pt x="848553" y="1049421"/>
                  <a:pt x="793215" y="1035586"/>
                </a:cubicBezTo>
                <a:cubicBezTo>
                  <a:pt x="782198" y="1028241"/>
                  <a:pt x="772007" y="1019473"/>
                  <a:pt x="760164" y="1013552"/>
                </a:cubicBezTo>
                <a:cubicBezTo>
                  <a:pt x="749777" y="1008359"/>
                  <a:pt x="737265" y="1008175"/>
                  <a:pt x="727113" y="1002535"/>
                </a:cubicBezTo>
                <a:cubicBezTo>
                  <a:pt x="703964" y="989675"/>
                  <a:pt x="682197" y="974357"/>
                  <a:pt x="661012" y="958468"/>
                </a:cubicBezTo>
                <a:cubicBezTo>
                  <a:pt x="592018" y="906721"/>
                  <a:pt x="629927" y="938399"/>
                  <a:pt x="550843" y="859316"/>
                </a:cubicBezTo>
                <a:cubicBezTo>
                  <a:pt x="536154" y="844627"/>
                  <a:pt x="518299" y="832534"/>
                  <a:pt x="506776" y="815249"/>
                </a:cubicBezTo>
                <a:lnTo>
                  <a:pt x="462709" y="749147"/>
                </a:lnTo>
                <a:lnTo>
                  <a:pt x="418641" y="683046"/>
                </a:lnTo>
                <a:lnTo>
                  <a:pt x="385590" y="583894"/>
                </a:lnTo>
                <a:lnTo>
                  <a:pt x="374574" y="550844"/>
                </a:lnTo>
                <a:lnTo>
                  <a:pt x="363557" y="517793"/>
                </a:lnTo>
                <a:cubicBezTo>
                  <a:pt x="367229" y="451692"/>
                  <a:pt x="368580" y="385421"/>
                  <a:pt x="374574" y="319490"/>
                </a:cubicBezTo>
                <a:cubicBezTo>
                  <a:pt x="375945" y="304411"/>
                  <a:pt x="379626" y="289339"/>
                  <a:pt x="385590" y="275422"/>
                </a:cubicBezTo>
                <a:cubicBezTo>
                  <a:pt x="390806" y="263252"/>
                  <a:pt x="398261" y="251734"/>
                  <a:pt x="407624" y="242372"/>
                </a:cubicBezTo>
                <a:cubicBezTo>
                  <a:pt x="416987" y="233009"/>
                  <a:pt x="429658" y="227683"/>
                  <a:pt x="440675" y="220338"/>
                </a:cubicBezTo>
                <a:cubicBezTo>
                  <a:pt x="459370" y="164252"/>
                  <a:pt x="436669" y="202977"/>
                  <a:pt x="484742" y="176270"/>
                </a:cubicBezTo>
                <a:cubicBezTo>
                  <a:pt x="507891" y="163410"/>
                  <a:pt x="528809" y="146892"/>
                  <a:pt x="550843" y="132203"/>
                </a:cubicBezTo>
                <a:cubicBezTo>
                  <a:pt x="561860" y="124858"/>
                  <a:pt x="571049" y="113380"/>
                  <a:pt x="583894" y="110169"/>
                </a:cubicBezTo>
                <a:cubicBezTo>
                  <a:pt x="598583" y="106497"/>
                  <a:pt x="613785" y="104468"/>
                  <a:pt x="627962" y="99152"/>
                </a:cubicBezTo>
                <a:cubicBezTo>
                  <a:pt x="643339" y="93386"/>
                  <a:pt x="656185" y="81440"/>
                  <a:pt x="672029" y="77119"/>
                </a:cubicBezTo>
                <a:cubicBezTo>
                  <a:pt x="697081" y="70287"/>
                  <a:pt x="723441" y="69774"/>
                  <a:pt x="749147" y="66102"/>
                </a:cubicBezTo>
                <a:cubicBezTo>
                  <a:pt x="760164" y="62430"/>
                  <a:pt x="771811" y="60279"/>
                  <a:pt x="782198" y="55085"/>
                </a:cubicBezTo>
                <a:cubicBezTo>
                  <a:pt x="794041" y="49164"/>
                  <a:pt x="802301" y="35825"/>
                  <a:pt x="815248" y="33051"/>
                </a:cubicBezTo>
                <a:cubicBezTo>
                  <a:pt x="854910" y="24552"/>
                  <a:pt x="896039" y="25706"/>
                  <a:pt x="936434" y="22034"/>
                </a:cubicBezTo>
                <a:cubicBezTo>
                  <a:pt x="953431" y="17785"/>
                  <a:pt x="1021598" y="0"/>
                  <a:pt x="1035586" y="0"/>
                </a:cubicBezTo>
                <a:cubicBezTo>
                  <a:pt x="1178852" y="0"/>
                  <a:pt x="1322024" y="7345"/>
                  <a:pt x="1465243" y="11017"/>
                </a:cubicBezTo>
                <a:cubicBezTo>
                  <a:pt x="1476260" y="14689"/>
                  <a:pt x="1486907" y="19756"/>
                  <a:pt x="1498294" y="22034"/>
                </a:cubicBezTo>
                <a:cubicBezTo>
                  <a:pt x="1602310" y="42837"/>
                  <a:pt x="1543276" y="22295"/>
                  <a:pt x="1619480" y="44068"/>
                </a:cubicBezTo>
                <a:cubicBezTo>
                  <a:pt x="1630646" y="47258"/>
                  <a:pt x="1641856" y="50511"/>
                  <a:pt x="1652530" y="55085"/>
                </a:cubicBezTo>
                <a:cubicBezTo>
                  <a:pt x="1667625" y="61554"/>
                  <a:pt x="1681018" y="71926"/>
                  <a:pt x="1696598" y="77119"/>
                </a:cubicBezTo>
                <a:cubicBezTo>
                  <a:pt x="1725326" y="86695"/>
                  <a:pt x="1784733" y="99152"/>
                  <a:pt x="1784733" y="99152"/>
                </a:cubicBezTo>
                <a:cubicBezTo>
                  <a:pt x="1879449" y="162298"/>
                  <a:pt x="1759611" y="86591"/>
                  <a:pt x="1850834" y="132203"/>
                </a:cubicBezTo>
                <a:cubicBezTo>
                  <a:pt x="1862677" y="138124"/>
                  <a:pt x="1872041" y="148316"/>
                  <a:pt x="1883884" y="154237"/>
                </a:cubicBezTo>
                <a:cubicBezTo>
                  <a:pt x="1910507" y="167548"/>
                  <a:pt x="1932778" y="165686"/>
                  <a:pt x="1961002" y="176270"/>
                </a:cubicBezTo>
                <a:cubicBezTo>
                  <a:pt x="2017119" y="197314"/>
                  <a:pt x="1991239" y="194766"/>
                  <a:pt x="2038121" y="220338"/>
                </a:cubicBezTo>
                <a:cubicBezTo>
                  <a:pt x="2066956" y="236066"/>
                  <a:pt x="2095096" y="254018"/>
                  <a:pt x="2126256" y="264405"/>
                </a:cubicBezTo>
                <a:lnTo>
                  <a:pt x="2192357" y="286439"/>
                </a:lnTo>
                <a:cubicBezTo>
                  <a:pt x="2268121" y="336948"/>
                  <a:pt x="2233336" y="322132"/>
                  <a:pt x="2291509" y="341523"/>
                </a:cubicBezTo>
                <a:lnTo>
                  <a:pt x="2357610" y="385591"/>
                </a:lnTo>
                <a:cubicBezTo>
                  <a:pt x="2368627" y="392936"/>
                  <a:pt x="2381297" y="398263"/>
                  <a:pt x="2390660" y="407625"/>
                </a:cubicBezTo>
                <a:cubicBezTo>
                  <a:pt x="2401677" y="418642"/>
                  <a:pt x="2411413" y="431110"/>
                  <a:pt x="2423711" y="440675"/>
                </a:cubicBezTo>
                <a:cubicBezTo>
                  <a:pt x="2444614" y="456933"/>
                  <a:pt x="2471087" y="466018"/>
                  <a:pt x="2489812" y="484743"/>
                </a:cubicBezTo>
                <a:cubicBezTo>
                  <a:pt x="2500829" y="495760"/>
                  <a:pt x="2509899" y="509151"/>
                  <a:pt x="2522863" y="517793"/>
                </a:cubicBezTo>
                <a:cubicBezTo>
                  <a:pt x="2532525" y="524234"/>
                  <a:pt x="2545526" y="523617"/>
                  <a:pt x="2555913" y="528810"/>
                </a:cubicBezTo>
                <a:cubicBezTo>
                  <a:pt x="2567756" y="534732"/>
                  <a:pt x="2577468" y="544275"/>
                  <a:pt x="2588964" y="550844"/>
                </a:cubicBezTo>
                <a:cubicBezTo>
                  <a:pt x="2603223" y="558992"/>
                  <a:pt x="2618342" y="565533"/>
                  <a:pt x="2633031" y="572878"/>
                </a:cubicBezTo>
                <a:cubicBezTo>
                  <a:pt x="2640376" y="583895"/>
                  <a:pt x="2643837" y="598911"/>
                  <a:pt x="2655065" y="605928"/>
                </a:cubicBezTo>
                <a:cubicBezTo>
                  <a:pt x="2674760" y="618237"/>
                  <a:pt x="2721166" y="627962"/>
                  <a:pt x="2721166" y="627962"/>
                </a:cubicBezTo>
                <a:cubicBezTo>
                  <a:pt x="2759256" y="685096"/>
                  <a:pt x="2721598" y="644666"/>
                  <a:pt x="2787268" y="672029"/>
                </a:cubicBezTo>
                <a:cubicBezTo>
                  <a:pt x="2817587" y="684662"/>
                  <a:pt x="2848073" y="697877"/>
                  <a:pt x="2875402" y="716097"/>
                </a:cubicBezTo>
                <a:cubicBezTo>
                  <a:pt x="2886419" y="723442"/>
                  <a:pt x="2896610" y="732210"/>
                  <a:pt x="2908453" y="738131"/>
                </a:cubicBezTo>
                <a:cubicBezTo>
                  <a:pt x="2918840" y="743324"/>
                  <a:pt x="2930487" y="745475"/>
                  <a:pt x="2941504" y="749147"/>
                </a:cubicBezTo>
                <a:cubicBezTo>
                  <a:pt x="2952521" y="756492"/>
                  <a:pt x="2962384" y="765965"/>
                  <a:pt x="2974554" y="771181"/>
                </a:cubicBezTo>
                <a:cubicBezTo>
                  <a:pt x="3121854" y="834310"/>
                  <a:pt x="2894793" y="714776"/>
                  <a:pt x="3073706" y="804232"/>
                </a:cubicBezTo>
                <a:cubicBezTo>
                  <a:pt x="3190701" y="862729"/>
                  <a:pt x="3029048" y="795747"/>
                  <a:pt x="3139807" y="837282"/>
                </a:cubicBezTo>
                <a:cubicBezTo>
                  <a:pt x="3158324" y="844226"/>
                  <a:pt x="3175990" y="853500"/>
                  <a:pt x="3194892" y="859316"/>
                </a:cubicBezTo>
                <a:cubicBezTo>
                  <a:pt x="3223835" y="868222"/>
                  <a:pt x="3283027" y="881350"/>
                  <a:pt x="3283027" y="881350"/>
                </a:cubicBezTo>
                <a:cubicBezTo>
                  <a:pt x="3297716" y="888695"/>
                  <a:pt x="3311514" y="898191"/>
                  <a:pt x="3327094" y="903384"/>
                </a:cubicBezTo>
                <a:cubicBezTo>
                  <a:pt x="3344858" y="909305"/>
                  <a:pt x="3363899" y="910338"/>
                  <a:pt x="3382178" y="914400"/>
                </a:cubicBezTo>
                <a:cubicBezTo>
                  <a:pt x="3396959" y="917685"/>
                  <a:pt x="3411441" y="922244"/>
                  <a:pt x="3426246" y="925417"/>
                </a:cubicBezTo>
                <a:cubicBezTo>
                  <a:pt x="3462865" y="933264"/>
                  <a:pt x="3500083" y="938368"/>
                  <a:pt x="3536415" y="947451"/>
                </a:cubicBezTo>
                <a:cubicBezTo>
                  <a:pt x="3646080" y="974868"/>
                  <a:pt x="3533576" y="948619"/>
                  <a:pt x="3756752" y="980502"/>
                </a:cubicBezTo>
                <a:cubicBezTo>
                  <a:pt x="3870405" y="996738"/>
                  <a:pt x="3808032" y="988935"/>
                  <a:pt x="3944039" y="1002535"/>
                </a:cubicBezTo>
                <a:cubicBezTo>
                  <a:pt x="4021157" y="998863"/>
                  <a:pt x="4098415" y="997440"/>
                  <a:pt x="4175393" y="991519"/>
                </a:cubicBezTo>
                <a:cubicBezTo>
                  <a:pt x="4198786" y="989720"/>
                  <a:pt x="4280269" y="969341"/>
                  <a:pt x="4296578" y="958468"/>
                </a:cubicBezTo>
                <a:cubicBezTo>
                  <a:pt x="4307595" y="951123"/>
                  <a:pt x="4317459" y="941650"/>
                  <a:pt x="4329629" y="936434"/>
                </a:cubicBezTo>
                <a:cubicBezTo>
                  <a:pt x="4476903" y="873316"/>
                  <a:pt x="4249896" y="992826"/>
                  <a:pt x="4428781" y="903384"/>
                </a:cubicBezTo>
                <a:cubicBezTo>
                  <a:pt x="4440624" y="897463"/>
                  <a:pt x="4450335" y="887919"/>
                  <a:pt x="4461831" y="881350"/>
                </a:cubicBezTo>
                <a:cubicBezTo>
                  <a:pt x="4499947" y="859569"/>
                  <a:pt x="4501871" y="860659"/>
                  <a:pt x="4538949" y="848299"/>
                </a:cubicBezTo>
                <a:cubicBezTo>
                  <a:pt x="4549966" y="837282"/>
                  <a:pt x="4559036" y="823891"/>
                  <a:pt x="4572000" y="815249"/>
                </a:cubicBezTo>
                <a:cubicBezTo>
                  <a:pt x="4581663" y="808807"/>
                  <a:pt x="4594664" y="809426"/>
                  <a:pt x="4605051" y="804232"/>
                </a:cubicBezTo>
                <a:cubicBezTo>
                  <a:pt x="4618999" y="797258"/>
                  <a:pt x="4675186" y="755132"/>
                  <a:pt x="4682169" y="749147"/>
                </a:cubicBezTo>
                <a:cubicBezTo>
                  <a:pt x="4693998" y="739008"/>
                  <a:pt x="4705654" y="728395"/>
                  <a:pt x="4715219" y="716097"/>
                </a:cubicBezTo>
                <a:cubicBezTo>
                  <a:pt x="4731477" y="695194"/>
                  <a:pt x="4759287" y="649996"/>
                  <a:pt x="4759287" y="649996"/>
                </a:cubicBezTo>
                <a:lnTo>
                  <a:pt x="4781321" y="583894"/>
                </a:lnTo>
                <a:lnTo>
                  <a:pt x="4792337" y="550844"/>
                </a:lnTo>
                <a:cubicBezTo>
                  <a:pt x="4783558" y="463044"/>
                  <a:pt x="4788737" y="461121"/>
                  <a:pt x="4770304" y="396608"/>
                </a:cubicBezTo>
                <a:cubicBezTo>
                  <a:pt x="4767114" y="385442"/>
                  <a:pt x="4764927" y="373709"/>
                  <a:pt x="4759287" y="363557"/>
                </a:cubicBezTo>
                <a:cubicBezTo>
                  <a:pt x="4746426" y="340408"/>
                  <a:pt x="4729908" y="319490"/>
                  <a:pt x="4715219" y="297456"/>
                </a:cubicBezTo>
                <a:cubicBezTo>
                  <a:pt x="4686743" y="254742"/>
                  <a:pt x="4705748" y="268592"/>
                  <a:pt x="4660135" y="253388"/>
                </a:cubicBezTo>
                <a:cubicBezTo>
                  <a:pt x="4629756" y="223010"/>
                  <a:pt x="4629820" y="218753"/>
                  <a:pt x="4594034" y="198304"/>
                </a:cubicBezTo>
                <a:cubicBezTo>
                  <a:pt x="4564660" y="181519"/>
                  <a:pt x="4547812" y="174080"/>
                  <a:pt x="4516916" y="165253"/>
                </a:cubicBezTo>
                <a:cubicBezTo>
                  <a:pt x="4502357" y="161093"/>
                  <a:pt x="4487407" y="158397"/>
                  <a:pt x="4472848" y="154237"/>
                </a:cubicBezTo>
                <a:cubicBezTo>
                  <a:pt x="4423836" y="140234"/>
                  <a:pt x="4453147" y="143687"/>
                  <a:pt x="4395730" y="132203"/>
                </a:cubicBezTo>
                <a:cubicBezTo>
                  <a:pt x="4346618" y="122381"/>
                  <a:pt x="4321808" y="121985"/>
                  <a:pt x="4274545" y="110169"/>
                </a:cubicBezTo>
                <a:cubicBezTo>
                  <a:pt x="4263279" y="107352"/>
                  <a:pt x="4252511" y="102824"/>
                  <a:pt x="4241494" y="99152"/>
                </a:cubicBezTo>
                <a:lnTo>
                  <a:pt x="3525398" y="110169"/>
                </a:lnTo>
                <a:cubicBezTo>
                  <a:pt x="3481455" y="111407"/>
                  <a:pt x="3455824" y="124084"/>
                  <a:pt x="3415229" y="132203"/>
                </a:cubicBezTo>
                <a:cubicBezTo>
                  <a:pt x="3393325" y="136584"/>
                  <a:pt x="3371032" y="138839"/>
                  <a:pt x="3349128" y="143220"/>
                </a:cubicBezTo>
                <a:cubicBezTo>
                  <a:pt x="3261714" y="160703"/>
                  <a:pt x="3351352" y="148171"/>
                  <a:pt x="3238959" y="176270"/>
                </a:cubicBezTo>
                <a:cubicBezTo>
                  <a:pt x="3101200" y="210710"/>
                  <a:pt x="3272475" y="166694"/>
                  <a:pt x="3161841" y="198304"/>
                </a:cubicBezTo>
                <a:cubicBezTo>
                  <a:pt x="3147282" y="202464"/>
                  <a:pt x="3132277" y="204970"/>
                  <a:pt x="3117774" y="209321"/>
                </a:cubicBezTo>
                <a:cubicBezTo>
                  <a:pt x="3117731" y="209334"/>
                  <a:pt x="3035169" y="236856"/>
                  <a:pt x="3018622" y="242372"/>
                </a:cubicBezTo>
                <a:cubicBezTo>
                  <a:pt x="2912226" y="277836"/>
                  <a:pt x="3077649" y="220964"/>
                  <a:pt x="2941504" y="275422"/>
                </a:cubicBezTo>
                <a:cubicBezTo>
                  <a:pt x="2919939" y="284048"/>
                  <a:pt x="2875402" y="297456"/>
                  <a:pt x="2875402" y="297456"/>
                </a:cubicBezTo>
                <a:cubicBezTo>
                  <a:pt x="2842206" y="319588"/>
                  <a:pt x="2837427" y="324748"/>
                  <a:pt x="2798284" y="341523"/>
                </a:cubicBezTo>
                <a:cubicBezTo>
                  <a:pt x="2787610" y="346097"/>
                  <a:pt x="2775385" y="346900"/>
                  <a:pt x="2765234" y="352540"/>
                </a:cubicBezTo>
                <a:cubicBezTo>
                  <a:pt x="2742085" y="365401"/>
                  <a:pt x="2721167" y="381919"/>
                  <a:pt x="2699133" y="396608"/>
                </a:cubicBezTo>
                <a:lnTo>
                  <a:pt x="2633031" y="440675"/>
                </a:lnTo>
                <a:lnTo>
                  <a:pt x="2599981" y="462709"/>
                </a:lnTo>
                <a:cubicBezTo>
                  <a:pt x="2588964" y="470054"/>
                  <a:pt x="2577523" y="476799"/>
                  <a:pt x="2566930" y="484743"/>
                </a:cubicBezTo>
                <a:cubicBezTo>
                  <a:pt x="2552241" y="495760"/>
                  <a:pt x="2537804" y="507121"/>
                  <a:pt x="2522863" y="517793"/>
                </a:cubicBezTo>
                <a:cubicBezTo>
                  <a:pt x="2512089" y="525489"/>
                  <a:pt x="2499984" y="531350"/>
                  <a:pt x="2489812" y="539827"/>
                </a:cubicBezTo>
                <a:cubicBezTo>
                  <a:pt x="2404994" y="610510"/>
                  <a:pt x="2505764" y="540212"/>
                  <a:pt x="2423711" y="594911"/>
                </a:cubicBezTo>
                <a:lnTo>
                  <a:pt x="2357610" y="694063"/>
                </a:lnTo>
                <a:cubicBezTo>
                  <a:pt x="2350265" y="705080"/>
                  <a:pt x="2346593" y="719770"/>
                  <a:pt x="2335576" y="727114"/>
                </a:cubicBezTo>
                <a:lnTo>
                  <a:pt x="2302525" y="749147"/>
                </a:lnTo>
                <a:cubicBezTo>
                  <a:pt x="2298853" y="760164"/>
                  <a:pt x="2294325" y="770932"/>
                  <a:pt x="2291509" y="782198"/>
                </a:cubicBezTo>
                <a:cubicBezTo>
                  <a:pt x="2286968" y="800364"/>
                  <a:pt x="2284554" y="819003"/>
                  <a:pt x="2280492" y="837282"/>
                </a:cubicBezTo>
                <a:cubicBezTo>
                  <a:pt x="2277207" y="852063"/>
                  <a:pt x="2273147" y="866661"/>
                  <a:pt x="2269475" y="881350"/>
                </a:cubicBezTo>
                <a:cubicBezTo>
                  <a:pt x="2271937" y="901048"/>
                  <a:pt x="2280100" y="1013162"/>
                  <a:pt x="2302525" y="1035586"/>
                </a:cubicBezTo>
                <a:cubicBezTo>
                  <a:pt x="2324559" y="1057620"/>
                  <a:pt x="2339066" y="1091833"/>
                  <a:pt x="2368627" y="1101687"/>
                </a:cubicBezTo>
                <a:cubicBezTo>
                  <a:pt x="2451698" y="1129378"/>
                  <a:pt x="2349303" y="1092025"/>
                  <a:pt x="2434728" y="1134738"/>
                </a:cubicBezTo>
                <a:cubicBezTo>
                  <a:pt x="2445115" y="1139931"/>
                  <a:pt x="2457391" y="1140562"/>
                  <a:pt x="2467778" y="1145755"/>
                </a:cubicBezTo>
                <a:cubicBezTo>
                  <a:pt x="2479621" y="1151676"/>
                  <a:pt x="2488730" y="1162411"/>
                  <a:pt x="2500829" y="1167788"/>
                </a:cubicBezTo>
                <a:cubicBezTo>
                  <a:pt x="2522053" y="1177221"/>
                  <a:pt x="2547605" y="1176939"/>
                  <a:pt x="2566930" y="1189822"/>
                </a:cubicBezTo>
                <a:cubicBezTo>
                  <a:pt x="2619304" y="1224738"/>
                  <a:pt x="2587422" y="1207671"/>
                  <a:pt x="2666082" y="1233890"/>
                </a:cubicBezTo>
                <a:lnTo>
                  <a:pt x="2699133" y="1244906"/>
                </a:lnTo>
                <a:cubicBezTo>
                  <a:pt x="2710150" y="1248578"/>
                  <a:pt x="2720796" y="1253646"/>
                  <a:pt x="2732183" y="1255923"/>
                </a:cubicBezTo>
                <a:cubicBezTo>
                  <a:pt x="2750545" y="1259595"/>
                  <a:pt x="2769203" y="1262013"/>
                  <a:pt x="2787268" y="1266940"/>
                </a:cubicBezTo>
                <a:cubicBezTo>
                  <a:pt x="2844756" y="1282619"/>
                  <a:pt x="2845816" y="1290605"/>
                  <a:pt x="2897436" y="1299991"/>
                </a:cubicBezTo>
                <a:cubicBezTo>
                  <a:pt x="2922984" y="1304636"/>
                  <a:pt x="2949006" y="1306363"/>
                  <a:pt x="2974554" y="1311008"/>
                </a:cubicBezTo>
                <a:cubicBezTo>
                  <a:pt x="2989451" y="1313717"/>
                  <a:pt x="3004063" y="1317865"/>
                  <a:pt x="3018622" y="1322025"/>
                </a:cubicBezTo>
                <a:cubicBezTo>
                  <a:pt x="3029788" y="1325215"/>
                  <a:pt x="3040100" y="1332077"/>
                  <a:pt x="3051672" y="1333041"/>
                </a:cubicBezTo>
                <a:cubicBezTo>
                  <a:pt x="3128611" y="1339452"/>
                  <a:pt x="3205909" y="1340386"/>
                  <a:pt x="3283027" y="1344058"/>
                </a:cubicBezTo>
                <a:cubicBezTo>
                  <a:pt x="3400755" y="1367604"/>
                  <a:pt x="3327452" y="1355644"/>
                  <a:pt x="3536415" y="1366092"/>
                </a:cubicBezTo>
                <a:lnTo>
                  <a:pt x="4065224" y="1388126"/>
                </a:lnTo>
                <a:cubicBezTo>
                  <a:pt x="4090930" y="1391798"/>
                  <a:pt x="4116518" y="1396425"/>
                  <a:pt x="4142342" y="1399143"/>
                </a:cubicBezTo>
                <a:cubicBezTo>
                  <a:pt x="4186319" y="1403772"/>
                  <a:pt x="4230627" y="1404992"/>
                  <a:pt x="4274545" y="1410159"/>
                </a:cubicBezTo>
                <a:cubicBezTo>
                  <a:pt x="4293142" y="1412347"/>
                  <a:pt x="4311206" y="1417826"/>
                  <a:pt x="4329629" y="1421176"/>
                </a:cubicBezTo>
                <a:cubicBezTo>
                  <a:pt x="4351606" y="1425172"/>
                  <a:pt x="4373888" y="1427513"/>
                  <a:pt x="4395730" y="1432193"/>
                </a:cubicBezTo>
                <a:cubicBezTo>
                  <a:pt x="4425340" y="1438538"/>
                  <a:pt x="4483865" y="1454227"/>
                  <a:pt x="4483865" y="1454227"/>
                </a:cubicBezTo>
                <a:cubicBezTo>
                  <a:pt x="4494882" y="1461572"/>
                  <a:pt x="4504816" y="1470883"/>
                  <a:pt x="4516916" y="1476261"/>
                </a:cubicBezTo>
                <a:cubicBezTo>
                  <a:pt x="4538140" y="1485694"/>
                  <a:pt x="4583017" y="1498294"/>
                  <a:pt x="4583017" y="1498294"/>
                </a:cubicBezTo>
                <a:cubicBezTo>
                  <a:pt x="4594034" y="1505639"/>
                  <a:pt x="4604225" y="1514406"/>
                  <a:pt x="4616068" y="1520328"/>
                </a:cubicBezTo>
                <a:cubicBezTo>
                  <a:pt x="4626455" y="1525521"/>
                  <a:pt x="4638967" y="1525705"/>
                  <a:pt x="4649118" y="1531345"/>
                </a:cubicBezTo>
                <a:cubicBezTo>
                  <a:pt x="4700474" y="1559876"/>
                  <a:pt x="4714852" y="1577358"/>
                  <a:pt x="4759287" y="1608463"/>
                </a:cubicBezTo>
                <a:cubicBezTo>
                  <a:pt x="4780981" y="1623649"/>
                  <a:pt x="4806663" y="1633806"/>
                  <a:pt x="4825388" y="1652531"/>
                </a:cubicBezTo>
                <a:cubicBezTo>
                  <a:pt x="4836405" y="1663548"/>
                  <a:pt x="4848300" y="1673752"/>
                  <a:pt x="4858439" y="1685581"/>
                </a:cubicBezTo>
                <a:cubicBezTo>
                  <a:pt x="4870388" y="1699522"/>
                  <a:pt x="4878505" y="1716665"/>
                  <a:pt x="4891489" y="1729649"/>
                </a:cubicBezTo>
                <a:cubicBezTo>
                  <a:pt x="4900852" y="1739012"/>
                  <a:pt x="4913523" y="1744338"/>
                  <a:pt x="4924540" y="1751682"/>
                </a:cubicBezTo>
                <a:cubicBezTo>
                  <a:pt x="4939229" y="1773716"/>
                  <a:pt x="4962184" y="1792093"/>
                  <a:pt x="4968607" y="1817784"/>
                </a:cubicBezTo>
                <a:cubicBezTo>
                  <a:pt x="4972279" y="1832473"/>
                  <a:pt x="4975273" y="1847348"/>
                  <a:pt x="4979624" y="1861851"/>
                </a:cubicBezTo>
                <a:cubicBezTo>
                  <a:pt x="4986298" y="1884097"/>
                  <a:pt x="4996025" y="1905420"/>
                  <a:pt x="5001658" y="1927952"/>
                </a:cubicBezTo>
                <a:cubicBezTo>
                  <a:pt x="5026509" y="2027353"/>
                  <a:pt x="5014116" y="1987358"/>
                  <a:pt x="5034709" y="2049138"/>
                </a:cubicBezTo>
                <a:cubicBezTo>
                  <a:pt x="5032101" y="2083046"/>
                  <a:pt x="5026842" y="2206514"/>
                  <a:pt x="5012675" y="2258458"/>
                </a:cubicBezTo>
                <a:cubicBezTo>
                  <a:pt x="5007472" y="2277537"/>
                  <a:pt x="4997585" y="2295026"/>
                  <a:pt x="4990641" y="2313543"/>
                </a:cubicBezTo>
                <a:cubicBezTo>
                  <a:pt x="4986563" y="2324416"/>
                  <a:pt x="4982814" y="2335427"/>
                  <a:pt x="4979624" y="2346593"/>
                </a:cubicBezTo>
                <a:cubicBezTo>
                  <a:pt x="4973150" y="2369251"/>
                  <a:pt x="4967751" y="2401357"/>
                  <a:pt x="4957590" y="2423711"/>
                </a:cubicBezTo>
                <a:cubicBezTo>
                  <a:pt x="4943998" y="2453613"/>
                  <a:pt x="4923910" y="2480686"/>
                  <a:pt x="4913523" y="2511846"/>
                </a:cubicBezTo>
                <a:cubicBezTo>
                  <a:pt x="4909851" y="2522863"/>
                  <a:pt x="4908948" y="2535234"/>
                  <a:pt x="4902506" y="2544897"/>
                </a:cubicBezTo>
                <a:cubicBezTo>
                  <a:pt x="4893864" y="2557860"/>
                  <a:pt x="4878512" y="2565269"/>
                  <a:pt x="4869456" y="2577947"/>
                </a:cubicBezTo>
                <a:cubicBezTo>
                  <a:pt x="4796956" y="2679447"/>
                  <a:pt x="4900300" y="2569138"/>
                  <a:pt x="4814371" y="2655065"/>
                </a:cubicBezTo>
                <a:cubicBezTo>
                  <a:pt x="4796494" y="2708697"/>
                  <a:pt x="4811988" y="2673826"/>
                  <a:pt x="4770304" y="2732184"/>
                </a:cubicBezTo>
                <a:cubicBezTo>
                  <a:pt x="4762608" y="2742958"/>
                  <a:pt x="4757127" y="2755392"/>
                  <a:pt x="4748270" y="2765234"/>
                </a:cubicBezTo>
                <a:cubicBezTo>
                  <a:pt x="4723950" y="2792255"/>
                  <a:pt x="4691318" y="2812104"/>
                  <a:pt x="4671152" y="2842352"/>
                </a:cubicBezTo>
                <a:cubicBezTo>
                  <a:pt x="4560135" y="3008874"/>
                  <a:pt x="4686639" y="2842806"/>
                  <a:pt x="4583017" y="2930487"/>
                </a:cubicBezTo>
                <a:cubicBezTo>
                  <a:pt x="4423818" y="3065195"/>
                  <a:pt x="4539745" y="2992727"/>
                  <a:pt x="4439798" y="3062690"/>
                </a:cubicBezTo>
                <a:cubicBezTo>
                  <a:pt x="4418104" y="3077876"/>
                  <a:pt x="4398818" y="3098383"/>
                  <a:pt x="4373696" y="3106757"/>
                </a:cubicBezTo>
                <a:cubicBezTo>
                  <a:pt x="4305809" y="3129387"/>
                  <a:pt x="4378267" y="3103502"/>
                  <a:pt x="4296578" y="3139808"/>
                </a:cubicBezTo>
                <a:cubicBezTo>
                  <a:pt x="4278507" y="3147840"/>
                  <a:pt x="4259565" y="3153809"/>
                  <a:pt x="4241494" y="3161841"/>
                </a:cubicBezTo>
                <a:cubicBezTo>
                  <a:pt x="4226487" y="3168511"/>
                  <a:pt x="4212522" y="3177406"/>
                  <a:pt x="4197427" y="3183875"/>
                </a:cubicBezTo>
                <a:cubicBezTo>
                  <a:pt x="4186753" y="3188450"/>
                  <a:pt x="4175250" y="3190814"/>
                  <a:pt x="4164376" y="3194892"/>
                </a:cubicBezTo>
                <a:cubicBezTo>
                  <a:pt x="4145859" y="3201836"/>
                  <a:pt x="4128053" y="3210672"/>
                  <a:pt x="4109292" y="3216926"/>
                </a:cubicBezTo>
                <a:cubicBezTo>
                  <a:pt x="4094928" y="3221714"/>
                  <a:pt x="4079783" y="3223783"/>
                  <a:pt x="4065224" y="3227943"/>
                </a:cubicBezTo>
                <a:cubicBezTo>
                  <a:pt x="4020215" y="3240802"/>
                  <a:pt x="4034200" y="3243257"/>
                  <a:pt x="3977089" y="3249976"/>
                </a:cubicBezTo>
                <a:cubicBezTo>
                  <a:pt x="3933172" y="3255143"/>
                  <a:pt x="3888954" y="3257321"/>
                  <a:pt x="3844887" y="3260993"/>
                </a:cubicBezTo>
                <a:lnTo>
                  <a:pt x="3360145" y="3249976"/>
                </a:lnTo>
                <a:cubicBezTo>
                  <a:pt x="3327426" y="3248693"/>
                  <a:pt x="3273590" y="3238332"/>
                  <a:pt x="3238959" y="3227943"/>
                </a:cubicBezTo>
                <a:cubicBezTo>
                  <a:pt x="3216713" y="3221269"/>
                  <a:pt x="3195390" y="3211542"/>
                  <a:pt x="3172858" y="3205909"/>
                </a:cubicBezTo>
                <a:lnTo>
                  <a:pt x="3128790" y="3194892"/>
                </a:lnTo>
                <a:cubicBezTo>
                  <a:pt x="3114101" y="3187547"/>
                  <a:pt x="3099818" y="3179327"/>
                  <a:pt x="3084723" y="3172858"/>
                </a:cubicBezTo>
                <a:cubicBezTo>
                  <a:pt x="3074049" y="3168283"/>
                  <a:pt x="3062059" y="3167034"/>
                  <a:pt x="3051672" y="3161841"/>
                </a:cubicBezTo>
                <a:cubicBezTo>
                  <a:pt x="3039829" y="3155920"/>
                  <a:pt x="3029639" y="3147152"/>
                  <a:pt x="3018622" y="3139808"/>
                </a:cubicBezTo>
                <a:cubicBezTo>
                  <a:pt x="3011277" y="3128791"/>
                  <a:pt x="3005951" y="3116120"/>
                  <a:pt x="2996588" y="3106757"/>
                </a:cubicBezTo>
                <a:cubicBezTo>
                  <a:pt x="2923143" y="3033312"/>
                  <a:pt x="3000258" y="3139805"/>
                  <a:pt x="2941504" y="3051673"/>
                </a:cubicBezTo>
                <a:cubicBezTo>
                  <a:pt x="2937832" y="3036984"/>
                  <a:pt x="2933772" y="3022386"/>
                  <a:pt x="2930487" y="3007605"/>
                </a:cubicBezTo>
                <a:cubicBezTo>
                  <a:pt x="2926425" y="2989326"/>
                  <a:pt x="2924012" y="2970687"/>
                  <a:pt x="2919470" y="2952521"/>
                </a:cubicBezTo>
                <a:cubicBezTo>
                  <a:pt x="2911364" y="2920099"/>
                  <a:pt x="2902185" y="2906934"/>
                  <a:pt x="2886419" y="2875403"/>
                </a:cubicBezTo>
                <a:cubicBezTo>
                  <a:pt x="2892555" y="2771099"/>
                  <a:pt x="2886962" y="2718995"/>
                  <a:pt x="2908453" y="2633032"/>
                </a:cubicBezTo>
                <a:cubicBezTo>
                  <a:pt x="2920088" y="2586493"/>
                  <a:pt x="2930715" y="2583113"/>
                  <a:pt x="2963537" y="2533880"/>
                </a:cubicBezTo>
                <a:cubicBezTo>
                  <a:pt x="2963538" y="2533879"/>
                  <a:pt x="3007603" y="2467780"/>
                  <a:pt x="3007605" y="2467779"/>
                </a:cubicBezTo>
                <a:cubicBezTo>
                  <a:pt x="3089671" y="2413068"/>
                  <a:pt x="2988872" y="2483389"/>
                  <a:pt x="3073706" y="2412694"/>
                </a:cubicBezTo>
                <a:cubicBezTo>
                  <a:pt x="3113999" y="2379117"/>
                  <a:pt x="3144747" y="2380024"/>
                  <a:pt x="3194892" y="2346593"/>
                </a:cubicBezTo>
                <a:cubicBezTo>
                  <a:pt x="3205909" y="2339248"/>
                  <a:pt x="3215544" y="2329208"/>
                  <a:pt x="3227942" y="2324559"/>
                </a:cubicBezTo>
                <a:cubicBezTo>
                  <a:pt x="3245475" y="2317984"/>
                  <a:pt x="3264781" y="2317753"/>
                  <a:pt x="3283027" y="2313543"/>
                </a:cubicBezTo>
                <a:cubicBezTo>
                  <a:pt x="3312534" y="2306734"/>
                  <a:pt x="3371162" y="2291509"/>
                  <a:pt x="3371162" y="2291509"/>
                </a:cubicBezTo>
                <a:cubicBezTo>
                  <a:pt x="3382179" y="2284164"/>
                  <a:pt x="3392042" y="2274691"/>
                  <a:pt x="3404212" y="2269475"/>
                </a:cubicBezTo>
                <a:cubicBezTo>
                  <a:pt x="3418129" y="2263510"/>
                  <a:pt x="3433433" y="2261428"/>
                  <a:pt x="3448280" y="2258458"/>
                </a:cubicBezTo>
                <a:cubicBezTo>
                  <a:pt x="3470184" y="2254077"/>
                  <a:pt x="3492404" y="2251437"/>
                  <a:pt x="3514381" y="2247441"/>
                </a:cubicBezTo>
                <a:cubicBezTo>
                  <a:pt x="3532804" y="2244091"/>
                  <a:pt x="3551104" y="2240097"/>
                  <a:pt x="3569465" y="2236425"/>
                </a:cubicBezTo>
                <a:cubicBezTo>
                  <a:pt x="3653928" y="2240097"/>
                  <a:pt x="3738828" y="2238105"/>
                  <a:pt x="3822853" y="2247441"/>
                </a:cubicBezTo>
                <a:cubicBezTo>
                  <a:pt x="3843519" y="2249737"/>
                  <a:pt x="3881671" y="2281051"/>
                  <a:pt x="3899971" y="2291509"/>
                </a:cubicBezTo>
                <a:cubicBezTo>
                  <a:pt x="3914230" y="2299657"/>
                  <a:pt x="3930675" y="2303997"/>
                  <a:pt x="3944039" y="2313543"/>
                </a:cubicBezTo>
                <a:cubicBezTo>
                  <a:pt x="3983798" y="2341942"/>
                  <a:pt x="3970702" y="2345539"/>
                  <a:pt x="3999123" y="2379644"/>
                </a:cubicBezTo>
                <a:cubicBezTo>
                  <a:pt x="4009097" y="2391613"/>
                  <a:pt x="4021157" y="2401677"/>
                  <a:pt x="4032174" y="2412694"/>
                </a:cubicBezTo>
                <a:cubicBezTo>
                  <a:pt x="4072341" y="2533205"/>
                  <a:pt x="4008285" y="2350684"/>
                  <a:pt x="4065224" y="2478796"/>
                </a:cubicBezTo>
                <a:cubicBezTo>
                  <a:pt x="4085555" y="2524541"/>
                  <a:pt x="4088850" y="2552856"/>
                  <a:pt x="4098275" y="2599981"/>
                </a:cubicBezTo>
                <a:cubicBezTo>
                  <a:pt x="4094603" y="2644049"/>
                  <a:pt x="4093102" y="2688351"/>
                  <a:pt x="4087258" y="2732184"/>
                </a:cubicBezTo>
                <a:cubicBezTo>
                  <a:pt x="4085723" y="2743695"/>
                  <a:pt x="4081046" y="2754662"/>
                  <a:pt x="4076241" y="2765234"/>
                </a:cubicBezTo>
                <a:cubicBezTo>
                  <a:pt x="4069610" y="2779823"/>
                  <a:pt x="4010664" y="2904431"/>
                  <a:pt x="3988106" y="2919470"/>
                </a:cubicBezTo>
                <a:lnTo>
                  <a:pt x="3955056" y="2941504"/>
                </a:lnTo>
                <a:cubicBezTo>
                  <a:pt x="3916329" y="2999595"/>
                  <a:pt x="3955353" y="2957116"/>
                  <a:pt x="3888954" y="2985572"/>
                </a:cubicBezTo>
                <a:cubicBezTo>
                  <a:pt x="3876784" y="2990788"/>
                  <a:pt x="3867747" y="3001684"/>
                  <a:pt x="3855904" y="3007605"/>
                </a:cubicBezTo>
                <a:cubicBezTo>
                  <a:pt x="3838294" y="3016410"/>
                  <a:pt x="3795258" y="3024933"/>
                  <a:pt x="3778786" y="3029639"/>
                </a:cubicBezTo>
                <a:cubicBezTo>
                  <a:pt x="3767620" y="3032829"/>
                  <a:pt x="3757071" y="3038137"/>
                  <a:pt x="3745735" y="3040656"/>
                </a:cubicBezTo>
                <a:cubicBezTo>
                  <a:pt x="3704889" y="3049733"/>
                  <a:pt x="3629617" y="3057925"/>
                  <a:pt x="3591499" y="3062690"/>
                </a:cubicBezTo>
                <a:cubicBezTo>
                  <a:pt x="3525398" y="3051673"/>
                  <a:pt x="3453133" y="3059609"/>
                  <a:pt x="3393195" y="3029639"/>
                </a:cubicBezTo>
                <a:cubicBezTo>
                  <a:pt x="3378506" y="3022294"/>
                  <a:pt x="3364376" y="3013704"/>
                  <a:pt x="3349128" y="3007605"/>
                </a:cubicBezTo>
                <a:cubicBezTo>
                  <a:pt x="3327564" y="2998979"/>
                  <a:pt x="3283027" y="2985572"/>
                  <a:pt x="3283027" y="2985572"/>
                </a:cubicBezTo>
                <a:cubicBezTo>
                  <a:pt x="3272010" y="2974555"/>
                  <a:pt x="3258618" y="2965485"/>
                  <a:pt x="3249976" y="2952521"/>
                </a:cubicBezTo>
                <a:cubicBezTo>
                  <a:pt x="3243534" y="2942858"/>
                  <a:pt x="3242149" y="2930636"/>
                  <a:pt x="3238959" y="2919470"/>
                </a:cubicBezTo>
                <a:cubicBezTo>
                  <a:pt x="3211292" y="2822636"/>
                  <a:pt x="3243340" y="2921597"/>
                  <a:pt x="3216925" y="2842352"/>
                </a:cubicBezTo>
                <a:cubicBezTo>
                  <a:pt x="3221338" y="2771737"/>
                  <a:pt x="3210770" y="2698805"/>
                  <a:pt x="3238959" y="2633032"/>
                </a:cubicBezTo>
                <a:cubicBezTo>
                  <a:pt x="3245428" y="2617937"/>
                  <a:pt x="3252845" y="2603223"/>
                  <a:pt x="3260993" y="2588964"/>
                </a:cubicBezTo>
                <a:cubicBezTo>
                  <a:pt x="3267562" y="2577468"/>
                  <a:pt x="3273665" y="2565276"/>
                  <a:pt x="3283027" y="2555914"/>
                </a:cubicBezTo>
                <a:cubicBezTo>
                  <a:pt x="3304385" y="2534556"/>
                  <a:pt x="3322246" y="2531824"/>
                  <a:pt x="3349128" y="2522863"/>
                </a:cubicBezTo>
                <a:cubicBezTo>
                  <a:pt x="3360145" y="2515518"/>
                  <a:pt x="3370335" y="2506750"/>
                  <a:pt x="3382178" y="2500829"/>
                </a:cubicBezTo>
                <a:cubicBezTo>
                  <a:pt x="3397985" y="2492926"/>
                  <a:pt x="3445174" y="2482326"/>
                  <a:pt x="3459296" y="2478796"/>
                </a:cubicBezTo>
                <a:cubicBezTo>
                  <a:pt x="3473985" y="2471451"/>
                  <a:pt x="3488269" y="2463231"/>
                  <a:pt x="3503364" y="2456762"/>
                </a:cubicBezTo>
                <a:cubicBezTo>
                  <a:pt x="3525490" y="2447279"/>
                  <a:pt x="3558121" y="2440318"/>
                  <a:pt x="3580482" y="2434728"/>
                </a:cubicBezTo>
                <a:cubicBezTo>
                  <a:pt x="3628222" y="2438400"/>
                  <a:pt x="3676406" y="2438277"/>
                  <a:pt x="3723701" y="2445745"/>
                </a:cubicBezTo>
                <a:cubicBezTo>
                  <a:pt x="3746642" y="2449367"/>
                  <a:pt x="3789802" y="2467779"/>
                  <a:pt x="3789802" y="2467779"/>
                </a:cubicBezTo>
                <a:cubicBezTo>
                  <a:pt x="3843484" y="2548300"/>
                  <a:pt x="3777959" y="2447055"/>
                  <a:pt x="3833870" y="2544897"/>
                </a:cubicBezTo>
                <a:cubicBezTo>
                  <a:pt x="3840439" y="2556393"/>
                  <a:pt x="3848559" y="2566930"/>
                  <a:pt x="3855904" y="2577947"/>
                </a:cubicBezTo>
                <a:cubicBezTo>
                  <a:pt x="3867873" y="2673699"/>
                  <a:pt x="3873314" y="2658465"/>
                  <a:pt x="3855904" y="2754217"/>
                </a:cubicBezTo>
                <a:cubicBezTo>
                  <a:pt x="3853827" y="2765643"/>
                  <a:pt x="3853099" y="2779056"/>
                  <a:pt x="3844887" y="2787268"/>
                </a:cubicBezTo>
                <a:cubicBezTo>
                  <a:pt x="3836675" y="2795480"/>
                  <a:pt x="3822853" y="2794613"/>
                  <a:pt x="3811836" y="2798285"/>
                </a:cubicBezTo>
                <a:cubicBezTo>
                  <a:pt x="3717125" y="2861428"/>
                  <a:pt x="3836954" y="2785727"/>
                  <a:pt x="3745735" y="2831335"/>
                </a:cubicBezTo>
                <a:cubicBezTo>
                  <a:pt x="3733892" y="2837256"/>
                  <a:pt x="3725128" y="2848844"/>
                  <a:pt x="3712684" y="2853369"/>
                </a:cubicBezTo>
                <a:cubicBezTo>
                  <a:pt x="3684225" y="2863718"/>
                  <a:pt x="3624549" y="2875403"/>
                  <a:pt x="3624549" y="2875403"/>
                </a:cubicBezTo>
                <a:cubicBezTo>
                  <a:pt x="3616740" y="2874693"/>
                  <a:pt x="3495799" y="2883130"/>
                  <a:pt x="3470313" y="2842352"/>
                </a:cubicBezTo>
                <a:cubicBezTo>
                  <a:pt x="3458004" y="2822657"/>
                  <a:pt x="3448280" y="2776251"/>
                  <a:pt x="3448280" y="2776251"/>
                </a:cubicBezTo>
                <a:cubicBezTo>
                  <a:pt x="3451952" y="2743200"/>
                  <a:pt x="3453829" y="2709901"/>
                  <a:pt x="3459296" y="2677099"/>
                </a:cubicBezTo>
                <a:cubicBezTo>
                  <a:pt x="3461205" y="2665644"/>
                  <a:pt x="3463871" y="2653711"/>
                  <a:pt x="3470313" y="2644049"/>
                </a:cubicBezTo>
                <a:cubicBezTo>
                  <a:pt x="3478956" y="2631085"/>
                  <a:pt x="3489744" y="2618565"/>
                  <a:pt x="3503364" y="2610998"/>
                </a:cubicBezTo>
                <a:cubicBezTo>
                  <a:pt x="3523667" y="2599719"/>
                  <a:pt x="3569465" y="2588964"/>
                  <a:pt x="3569465" y="2588964"/>
                </a:cubicBezTo>
                <a:cubicBezTo>
                  <a:pt x="3590416" y="2593154"/>
                  <a:pt x="3635016" y="2599706"/>
                  <a:pt x="3657600" y="2610998"/>
                </a:cubicBezTo>
                <a:cubicBezTo>
                  <a:pt x="3669443" y="2616919"/>
                  <a:pt x="3679634" y="2625687"/>
                  <a:pt x="3690651" y="2633032"/>
                </a:cubicBezTo>
                <a:cubicBezTo>
                  <a:pt x="3702719" y="2669236"/>
                  <a:pt x="3715143" y="2689324"/>
                  <a:pt x="3690651" y="2732184"/>
                </a:cubicBezTo>
                <a:cubicBezTo>
                  <a:pt x="3684889" y="2742267"/>
                  <a:pt x="3668617" y="2739528"/>
                  <a:pt x="3657600" y="2743200"/>
                </a:cubicBezTo>
                <a:cubicBezTo>
                  <a:pt x="3617027" y="2770249"/>
                  <a:pt x="3610037" y="2785520"/>
                  <a:pt x="3547431" y="2754217"/>
                </a:cubicBezTo>
                <a:cubicBezTo>
                  <a:pt x="3537044" y="2749024"/>
                  <a:pt x="3540087" y="2732184"/>
                  <a:pt x="3536415" y="2721167"/>
                </a:cubicBezTo>
                <a:cubicBezTo>
                  <a:pt x="3540087" y="2710150"/>
                  <a:pt x="3539220" y="2696328"/>
                  <a:pt x="3547431" y="2688116"/>
                </a:cubicBezTo>
                <a:cubicBezTo>
                  <a:pt x="3569465" y="2666082"/>
                  <a:pt x="3591499" y="2680771"/>
                  <a:pt x="3613533" y="2688116"/>
                </a:cubicBezTo>
                <a:cubicBezTo>
                  <a:pt x="3601355" y="2724651"/>
                  <a:pt x="3614129" y="2721167"/>
                  <a:pt x="3591499" y="2721167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5652120" y="188640"/>
            <a:ext cx="2736304" cy="6573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infinito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6588224" y="2132857"/>
            <a:ext cx="360040" cy="288031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 rot="3732904">
            <a:off x="5704883" y="3274730"/>
            <a:ext cx="2304256" cy="91263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21299999"/>
            </a:camera>
            <a:lightRig rig="threePt" dir="t"/>
          </a:scene3d>
          <a:sp3d z="19050"/>
        </p:spPr>
        <p:txBody>
          <a:bodyPr wrap="square" rtlCol="0">
            <a:prstTxWarp prst="textArchDownPour">
              <a:avLst/>
            </a:prstTxWarp>
            <a:spAutoFit/>
            <a:scene3d>
              <a:camera prst="isometricOffAxis1Left"/>
              <a:lightRig rig="threePt" dir="t"/>
            </a:scene3d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spirale</a:t>
            </a:r>
            <a:endParaRPr lang="it-IT" b="1" dirty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2627784" y="3356992"/>
            <a:ext cx="2420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macro</a:t>
            </a:r>
            <a:endParaRPr lang="it-IT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339752" y="4725144"/>
            <a:ext cx="2088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/>
              <a:t>micro</a:t>
            </a:r>
            <a:endParaRPr lang="it-IT" sz="800" dirty="0"/>
          </a:p>
        </p:txBody>
      </p:sp>
      <p:cxnSp>
        <p:nvCxnSpPr>
          <p:cNvPr id="23" name="Connettore 1 22"/>
          <p:cNvCxnSpPr/>
          <p:nvPr/>
        </p:nvCxnSpPr>
        <p:spPr>
          <a:xfrm flipV="1">
            <a:off x="2483768" y="4005064"/>
            <a:ext cx="288032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 flipV="1">
            <a:off x="2699792" y="4005064"/>
            <a:ext cx="2088232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0" y="278092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0,0000000001 anni </a:t>
            </a:r>
            <a:r>
              <a:rPr lang="it-IT" dirty="0" smtClean="0"/>
              <a:t>luce </a:t>
            </a:r>
            <a:endParaRPr lang="it-IT" dirty="0" smtClean="0"/>
          </a:p>
          <a:p>
            <a:pPr algn="ctr"/>
            <a:r>
              <a:rPr lang="it-IT" dirty="0" smtClean="0"/>
              <a:t> ( UN ANNO LUCE =9 </a:t>
            </a:r>
            <a:r>
              <a:rPr lang="it-IT" dirty="0" smtClean="0"/>
              <a:t>461 bilioni di </a:t>
            </a:r>
            <a:r>
              <a:rPr lang="it-IT" dirty="0" smtClean="0"/>
              <a:t>metri ) </a:t>
            </a:r>
            <a:endParaRPr lang="it-IT" dirty="0"/>
          </a:p>
        </p:txBody>
      </p:sp>
      <p:pic>
        <p:nvPicPr>
          <p:cNvPr id="11266" name="Picture 2" descr="299\,792\,,458\ \mathrm{km/s} \cdot 365{{,}}25\ \mathrm{d} \cdot 86\,400\ \mathrm{s/d} \approx 9{{,}}461 \cdot 10^{12}\ \mathrm{km}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5013176"/>
            <a:ext cx="4695825" cy="219076"/>
          </a:xfrm>
          <a:prstGeom prst="rect">
            <a:avLst/>
          </a:prstGeom>
          <a:noFill/>
        </p:spPr>
      </p:pic>
      <p:sp>
        <p:nvSpPr>
          <p:cNvPr id="26" name="Freccia a destra con strisce 25"/>
          <p:cNvSpPr/>
          <p:nvPr/>
        </p:nvSpPr>
        <p:spPr>
          <a:xfrm rot="3718458">
            <a:off x="4589329" y="4124992"/>
            <a:ext cx="1812218" cy="120185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251520" y="5805264"/>
            <a:ext cx="8640960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251520" y="5229200"/>
            <a:ext cx="6048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q</a:t>
            </a:r>
            <a:r>
              <a:rPr lang="it-IT" dirty="0" smtClean="0"/>
              <a:t>uanti  </a:t>
            </a:r>
            <a:r>
              <a:rPr lang="el-GR" sz="3200" dirty="0" smtClean="0"/>
              <a:t>μ</a:t>
            </a:r>
            <a:r>
              <a:rPr lang="it-IT" dirty="0" smtClean="0"/>
              <a:t>m sono?</a:t>
            </a:r>
          </a:p>
          <a:p>
            <a:r>
              <a:rPr lang="it-IT" sz="3200" dirty="0" smtClean="0"/>
              <a:t>Risposta: </a:t>
            </a:r>
            <a:endParaRPr lang="it-IT" sz="3200" dirty="0"/>
          </a:p>
        </p:txBody>
      </p:sp>
    </p:spTree>
  </p:cSld>
  <p:clrMapOvr>
    <a:masterClrMapping/>
  </p:clrMapOvr>
  <p:transition spd="slow" advTm="12000"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97415_434532749951369_94395144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2712" y="1509712"/>
            <a:ext cx="3838575" cy="3838575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51520" y="5805264"/>
            <a:ext cx="8640960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51520" y="5229200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q</a:t>
            </a:r>
            <a:r>
              <a:rPr lang="it-IT" dirty="0" smtClean="0"/>
              <a:t>uanti  quadrati</a:t>
            </a:r>
            <a:r>
              <a:rPr lang="it-IT" sz="3200" dirty="0" smtClean="0"/>
              <a:t> ?</a:t>
            </a:r>
            <a:endParaRPr lang="it-IT" dirty="0" smtClean="0"/>
          </a:p>
          <a:p>
            <a:r>
              <a:rPr lang="it-IT" sz="3200" dirty="0" smtClean="0"/>
              <a:t>Risposta:   19          36             40             </a:t>
            </a:r>
            <a:r>
              <a:rPr lang="it-IT" sz="3200" dirty="0" smtClean="0"/>
              <a:t>altro</a:t>
            </a:r>
            <a:endParaRPr lang="it-IT" sz="3200" dirty="0"/>
          </a:p>
        </p:txBody>
      </p:sp>
      <p:sp>
        <p:nvSpPr>
          <p:cNvPr id="5" name="Rettangolo 4"/>
          <p:cNvSpPr/>
          <p:nvPr/>
        </p:nvSpPr>
        <p:spPr>
          <a:xfrm>
            <a:off x="2555776" y="5949280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5508104" y="5949280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923928" y="5949280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452320" y="5949280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 advTm="43000"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magine 48" descr="mostro-temibile-lupo-mannaro-attaccando-il-visualizzator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260648"/>
            <a:ext cx="2558492" cy="2564904"/>
          </a:xfrm>
          <a:prstGeom prst="rect">
            <a:avLst/>
          </a:prstGeom>
        </p:spPr>
      </p:pic>
      <p:pic>
        <p:nvPicPr>
          <p:cNvPr id="53" name="Immagine 52" descr="Aquilone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250330">
            <a:off x="4196885" y="-56579"/>
            <a:ext cx="1148053" cy="531186"/>
          </a:xfrm>
          <a:prstGeom prst="rect">
            <a:avLst/>
          </a:prstGeom>
        </p:spPr>
      </p:pic>
      <p:pic>
        <p:nvPicPr>
          <p:cNvPr id="2" name="Immagine 1" descr="2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0"/>
            <a:ext cx="4081636" cy="2489798"/>
          </a:xfrm>
          <a:prstGeom prst="rect">
            <a:avLst/>
          </a:prstGeom>
        </p:spPr>
      </p:pic>
      <p:pic>
        <p:nvPicPr>
          <p:cNvPr id="43" name="Immagine 42" descr="tigancio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404664"/>
            <a:ext cx="1111578" cy="1197084"/>
          </a:xfrm>
          <a:prstGeom prst="rect">
            <a:avLst/>
          </a:prstGeom>
        </p:spPr>
      </p:pic>
      <p:cxnSp>
        <p:nvCxnSpPr>
          <p:cNvPr id="56" name="Connettore 1 55"/>
          <p:cNvCxnSpPr/>
          <p:nvPr/>
        </p:nvCxnSpPr>
        <p:spPr>
          <a:xfrm>
            <a:off x="4355976" y="332656"/>
            <a:ext cx="50405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flipV="1">
            <a:off x="2267744" y="2276872"/>
            <a:ext cx="864096" cy="14401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e 2"/>
          <p:cNvSpPr/>
          <p:nvPr/>
        </p:nvSpPr>
        <p:spPr>
          <a:xfrm>
            <a:off x="5508104" y="116632"/>
            <a:ext cx="216024" cy="216024"/>
          </a:xfrm>
          <a:prstGeom prst="ellipse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umetto 3 3"/>
          <p:cNvSpPr/>
          <p:nvPr/>
        </p:nvSpPr>
        <p:spPr>
          <a:xfrm>
            <a:off x="611560" y="3429000"/>
            <a:ext cx="5040560" cy="3168352"/>
          </a:xfrm>
          <a:prstGeom prst="wedgeEllipseCallout">
            <a:avLst>
              <a:gd name="adj1" fmla="val 42065"/>
              <a:gd name="adj2" fmla="val -91678"/>
            </a:avLst>
          </a:prstGeom>
          <a:blipFill>
            <a:blip r:embed="rId8" cstate="print"/>
            <a:stretch>
              <a:fillRect/>
            </a:stretch>
          </a:blip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50800" dir="5400000" algn="ctr" rotWithShape="0">
              <a:schemeClr val="bg2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C:\Users\Utente\Pictures\gif_animate_carnevale_0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696" y="0"/>
            <a:ext cx="1270967" cy="2020838"/>
          </a:xfrm>
          <a:prstGeom prst="rect">
            <a:avLst/>
          </a:prstGeom>
          <a:noFill/>
        </p:spPr>
      </p:pic>
      <p:pic>
        <p:nvPicPr>
          <p:cNvPr id="6" name="Immagine 5" descr="TiroFuneti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9163925" flipH="1">
            <a:off x="3017267" y="2317208"/>
            <a:ext cx="2327486" cy="735217"/>
          </a:xfrm>
          <a:prstGeom prst="rect">
            <a:avLst/>
          </a:prstGeom>
        </p:spPr>
      </p:pic>
      <p:sp>
        <p:nvSpPr>
          <p:cNvPr id="8" name="Fumetto 1 7"/>
          <p:cNvSpPr/>
          <p:nvPr/>
        </p:nvSpPr>
        <p:spPr>
          <a:xfrm>
            <a:off x="6084168" y="2492896"/>
            <a:ext cx="3059832" cy="4365104"/>
          </a:xfrm>
          <a:prstGeom prst="wedgeRectCallout">
            <a:avLst>
              <a:gd name="adj1" fmla="val -58886"/>
              <a:gd name="adj2" fmla="val -52326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 descr="TiroFunetib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5796136" y="1916832"/>
            <a:ext cx="2163837" cy="979165"/>
          </a:xfrm>
          <a:prstGeom prst="rect">
            <a:avLst/>
          </a:prstGeom>
        </p:spPr>
      </p:pic>
      <p:pic>
        <p:nvPicPr>
          <p:cNvPr id="10" name="Immagine 9" descr="tiRemero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1234858">
            <a:off x="6185050" y="2686311"/>
            <a:ext cx="1669329" cy="877042"/>
          </a:xfrm>
          <a:prstGeom prst="rect">
            <a:avLst/>
          </a:prstGeom>
        </p:spPr>
      </p:pic>
      <p:sp>
        <p:nvSpPr>
          <p:cNvPr id="11" name="Figura a mano libera 10"/>
          <p:cNvSpPr/>
          <p:nvPr/>
        </p:nvSpPr>
        <p:spPr>
          <a:xfrm rot="311907">
            <a:off x="5442332" y="3062689"/>
            <a:ext cx="713843" cy="150287"/>
          </a:xfrm>
          <a:custGeom>
            <a:avLst/>
            <a:gdLst>
              <a:gd name="connsiteX0" fmla="*/ 694062 w 694062"/>
              <a:gd name="connsiteY0" fmla="*/ 55084 h 193478"/>
              <a:gd name="connsiteX1" fmla="*/ 694062 w 694062"/>
              <a:gd name="connsiteY1" fmla="*/ 55084 h 193478"/>
              <a:gd name="connsiteX2" fmla="*/ 220337 w 694062"/>
              <a:gd name="connsiteY2" fmla="*/ 44068 h 193478"/>
              <a:gd name="connsiteX3" fmla="*/ 77118 w 694062"/>
              <a:gd name="connsiteY3" fmla="*/ 11017 h 193478"/>
              <a:gd name="connsiteX4" fmla="*/ 0 w 694062"/>
              <a:gd name="connsiteY4" fmla="*/ 0 h 193478"/>
              <a:gd name="connsiteX5" fmla="*/ 66101 w 694062"/>
              <a:gd name="connsiteY5" fmla="*/ 22034 h 193478"/>
              <a:gd name="connsiteX6" fmla="*/ 99151 w 694062"/>
              <a:gd name="connsiteY6" fmla="*/ 44068 h 193478"/>
              <a:gd name="connsiteX7" fmla="*/ 165253 w 694062"/>
              <a:gd name="connsiteY7" fmla="*/ 66101 h 193478"/>
              <a:gd name="connsiteX8" fmla="*/ 198303 w 694062"/>
              <a:gd name="connsiteY8" fmla="*/ 77118 h 193478"/>
              <a:gd name="connsiteX9" fmla="*/ 297455 w 694062"/>
              <a:gd name="connsiteY9" fmla="*/ 121186 h 193478"/>
              <a:gd name="connsiteX10" fmla="*/ 363556 w 694062"/>
              <a:gd name="connsiteY10" fmla="*/ 143219 h 193478"/>
              <a:gd name="connsiteX11" fmla="*/ 396607 w 694062"/>
              <a:gd name="connsiteY11" fmla="*/ 154236 h 193478"/>
              <a:gd name="connsiteX12" fmla="*/ 473725 w 694062"/>
              <a:gd name="connsiteY12" fmla="*/ 165253 h 193478"/>
              <a:gd name="connsiteX13" fmla="*/ 649995 w 694062"/>
              <a:gd name="connsiteY13" fmla="*/ 165253 h 193478"/>
              <a:gd name="connsiteX14" fmla="*/ 672028 w 694062"/>
              <a:gd name="connsiteY14" fmla="*/ 132203 h 193478"/>
              <a:gd name="connsiteX15" fmla="*/ 694062 w 694062"/>
              <a:gd name="connsiteY15" fmla="*/ 55084 h 19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4062" h="193478">
                <a:moveTo>
                  <a:pt x="694062" y="55084"/>
                </a:moveTo>
                <a:lnTo>
                  <a:pt x="694062" y="55084"/>
                </a:lnTo>
                <a:cubicBezTo>
                  <a:pt x="536154" y="51412"/>
                  <a:pt x="378036" y="52994"/>
                  <a:pt x="220337" y="44068"/>
                </a:cubicBezTo>
                <a:cubicBezTo>
                  <a:pt x="14690" y="32428"/>
                  <a:pt x="171771" y="29948"/>
                  <a:pt x="77118" y="11017"/>
                </a:cubicBezTo>
                <a:cubicBezTo>
                  <a:pt x="51655" y="5924"/>
                  <a:pt x="25706" y="3672"/>
                  <a:pt x="0" y="0"/>
                </a:cubicBezTo>
                <a:cubicBezTo>
                  <a:pt x="22034" y="7345"/>
                  <a:pt x="46776" y="9151"/>
                  <a:pt x="66101" y="22034"/>
                </a:cubicBezTo>
                <a:cubicBezTo>
                  <a:pt x="77118" y="29379"/>
                  <a:pt x="87052" y="38691"/>
                  <a:pt x="99151" y="44068"/>
                </a:cubicBezTo>
                <a:cubicBezTo>
                  <a:pt x="120375" y="53501"/>
                  <a:pt x="143219" y="58757"/>
                  <a:pt x="165253" y="66101"/>
                </a:cubicBezTo>
                <a:cubicBezTo>
                  <a:pt x="176270" y="69773"/>
                  <a:pt x="188641" y="70676"/>
                  <a:pt x="198303" y="77118"/>
                </a:cubicBezTo>
                <a:cubicBezTo>
                  <a:pt x="250679" y="112035"/>
                  <a:pt x="218793" y="94965"/>
                  <a:pt x="297455" y="121186"/>
                </a:cubicBezTo>
                <a:lnTo>
                  <a:pt x="363556" y="143219"/>
                </a:lnTo>
                <a:cubicBezTo>
                  <a:pt x="374573" y="146891"/>
                  <a:pt x="385111" y="152594"/>
                  <a:pt x="396607" y="154236"/>
                </a:cubicBezTo>
                <a:lnTo>
                  <a:pt x="473725" y="165253"/>
                </a:lnTo>
                <a:cubicBezTo>
                  <a:pt x="540326" y="187454"/>
                  <a:pt x="544148" y="193478"/>
                  <a:pt x="649995" y="165253"/>
                </a:cubicBezTo>
                <a:cubicBezTo>
                  <a:pt x="662788" y="161841"/>
                  <a:pt x="666651" y="144302"/>
                  <a:pt x="672028" y="132203"/>
                </a:cubicBezTo>
                <a:cubicBezTo>
                  <a:pt x="681461" y="110979"/>
                  <a:pt x="690390" y="67937"/>
                  <a:pt x="694062" y="55084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1 12"/>
          <p:cNvCxnSpPr>
            <a:stCxn id="11" idx="4"/>
          </p:cNvCxnSpPr>
          <p:nvPr/>
        </p:nvCxnSpPr>
        <p:spPr>
          <a:xfrm>
            <a:off x="5450608" y="3030659"/>
            <a:ext cx="921592" cy="383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 descr="tiboys_couts_en_canoa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27584" y="1844824"/>
            <a:ext cx="1788042" cy="1062608"/>
          </a:xfrm>
          <a:prstGeom prst="rect">
            <a:avLst/>
          </a:prstGeom>
        </p:spPr>
      </p:pic>
      <p:sp>
        <p:nvSpPr>
          <p:cNvPr id="17" name="Figura a mano libera 16"/>
          <p:cNvSpPr/>
          <p:nvPr/>
        </p:nvSpPr>
        <p:spPr>
          <a:xfrm>
            <a:off x="3128790" y="2192357"/>
            <a:ext cx="363557" cy="113840"/>
          </a:xfrm>
          <a:custGeom>
            <a:avLst/>
            <a:gdLst>
              <a:gd name="connsiteX0" fmla="*/ 0 w 363557"/>
              <a:gd name="connsiteY0" fmla="*/ 88135 h 113840"/>
              <a:gd name="connsiteX1" fmla="*/ 198304 w 363557"/>
              <a:gd name="connsiteY1" fmla="*/ 99151 h 113840"/>
              <a:gd name="connsiteX2" fmla="*/ 363557 w 363557"/>
              <a:gd name="connsiteY2" fmla="*/ 0 h 11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557" h="113840">
                <a:moveTo>
                  <a:pt x="0" y="88135"/>
                </a:moveTo>
                <a:cubicBezTo>
                  <a:pt x="68855" y="100987"/>
                  <a:pt x="137711" y="113840"/>
                  <a:pt x="198304" y="99151"/>
                </a:cubicBezTo>
                <a:cubicBezTo>
                  <a:pt x="258897" y="84462"/>
                  <a:pt x="311227" y="42231"/>
                  <a:pt x="363557" y="0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Immagine 17" descr="Logo_Mary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144954" y="692696"/>
            <a:ext cx="999046" cy="1841574"/>
          </a:xfrm>
          <a:prstGeom prst="rect">
            <a:avLst/>
          </a:prstGeom>
        </p:spPr>
      </p:pic>
      <p:pic>
        <p:nvPicPr>
          <p:cNvPr id="19" name="Immagine 18" descr="100_1362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958296" y="3789040"/>
            <a:ext cx="1185704" cy="889278"/>
          </a:xfrm>
          <a:prstGeom prst="rect">
            <a:avLst/>
          </a:prstGeom>
        </p:spPr>
      </p:pic>
      <p:sp>
        <p:nvSpPr>
          <p:cNvPr id="20" name="Figura a mano libera 19"/>
          <p:cNvSpPr/>
          <p:nvPr/>
        </p:nvSpPr>
        <p:spPr>
          <a:xfrm>
            <a:off x="7821791" y="3668617"/>
            <a:ext cx="1404609" cy="1167788"/>
          </a:xfrm>
          <a:custGeom>
            <a:avLst/>
            <a:gdLst>
              <a:gd name="connsiteX0" fmla="*/ 286623 w 1404609"/>
              <a:gd name="connsiteY0" fmla="*/ 1101687 h 1167788"/>
              <a:gd name="connsiteX1" fmla="*/ 286623 w 1404609"/>
              <a:gd name="connsiteY1" fmla="*/ 1101687 h 1167788"/>
              <a:gd name="connsiteX2" fmla="*/ 275607 w 1404609"/>
              <a:gd name="connsiteY2" fmla="*/ 1002535 h 1167788"/>
              <a:gd name="connsiteX3" fmla="*/ 330691 w 1404609"/>
              <a:gd name="connsiteY3" fmla="*/ 903383 h 1167788"/>
              <a:gd name="connsiteX4" fmla="*/ 385775 w 1404609"/>
              <a:gd name="connsiteY4" fmla="*/ 848299 h 1167788"/>
              <a:gd name="connsiteX5" fmla="*/ 396792 w 1404609"/>
              <a:gd name="connsiteY5" fmla="*/ 815248 h 1167788"/>
              <a:gd name="connsiteX6" fmla="*/ 418826 w 1404609"/>
              <a:gd name="connsiteY6" fmla="*/ 782197 h 1167788"/>
              <a:gd name="connsiteX7" fmla="*/ 440860 w 1404609"/>
              <a:gd name="connsiteY7" fmla="*/ 716096 h 1167788"/>
              <a:gd name="connsiteX8" fmla="*/ 407809 w 1404609"/>
              <a:gd name="connsiteY8" fmla="*/ 627961 h 1167788"/>
              <a:gd name="connsiteX9" fmla="*/ 385775 w 1404609"/>
              <a:gd name="connsiteY9" fmla="*/ 561860 h 1167788"/>
              <a:gd name="connsiteX10" fmla="*/ 396792 w 1404609"/>
              <a:gd name="connsiteY10" fmla="*/ 473725 h 1167788"/>
              <a:gd name="connsiteX11" fmla="*/ 451876 w 1404609"/>
              <a:gd name="connsiteY11" fmla="*/ 374573 h 1167788"/>
              <a:gd name="connsiteX12" fmla="*/ 473910 w 1404609"/>
              <a:gd name="connsiteY12" fmla="*/ 341523 h 1167788"/>
              <a:gd name="connsiteX13" fmla="*/ 573062 w 1404609"/>
              <a:gd name="connsiteY13" fmla="*/ 286438 h 1167788"/>
              <a:gd name="connsiteX14" fmla="*/ 716281 w 1404609"/>
              <a:gd name="connsiteY14" fmla="*/ 297455 h 1167788"/>
              <a:gd name="connsiteX15" fmla="*/ 782382 w 1404609"/>
              <a:gd name="connsiteY15" fmla="*/ 330506 h 1167788"/>
              <a:gd name="connsiteX16" fmla="*/ 815433 w 1404609"/>
              <a:gd name="connsiteY16" fmla="*/ 341523 h 1167788"/>
              <a:gd name="connsiteX17" fmla="*/ 870517 w 1404609"/>
              <a:gd name="connsiteY17" fmla="*/ 407624 h 1167788"/>
              <a:gd name="connsiteX18" fmla="*/ 892551 w 1404609"/>
              <a:gd name="connsiteY18" fmla="*/ 473725 h 1167788"/>
              <a:gd name="connsiteX19" fmla="*/ 903568 w 1404609"/>
              <a:gd name="connsiteY19" fmla="*/ 683046 h 1167788"/>
              <a:gd name="connsiteX20" fmla="*/ 914585 w 1404609"/>
              <a:gd name="connsiteY20" fmla="*/ 716096 h 1167788"/>
              <a:gd name="connsiteX21" fmla="*/ 936619 w 1404609"/>
              <a:gd name="connsiteY21" fmla="*/ 749147 h 1167788"/>
              <a:gd name="connsiteX22" fmla="*/ 925602 w 1404609"/>
              <a:gd name="connsiteY22" fmla="*/ 804231 h 1167788"/>
              <a:gd name="connsiteX23" fmla="*/ 903568 w 1404609"/>
              <a:gd name="connsiteY23" fmla="*/ 837282 h 1167788"/>
              <a:gd name="connsiteX24" fmla="*/ 870517 w 1404609"/>
              <a:gd name="connsiteY24" fmla="*/ 903383 h 1167788"/>
              <a:gd name="connsiteX25" fmla="*/ 925602 w 1404609"/>
              <a:gd name="connsiteY25" fmla="*/ 991518 h 1167788"/>
              <a:gd name="connsiteX26" fmla="*/ 969669 w 1404609"/>
              <a:gd name="connsiteY26" fmla="*/ 1035585 h 1167788"/>
              <a:gd name="connsiteX27" fmla="*/ 991703 w 1404609"/>
              <a:gd name="connsiteY27" fmla="*/ 1068636 h 1167788"/>
              <a:gd name="connsiteX28" fmla="*/ 1057804 w 1404609"/>
              <a:gd name="connsiteY28" fmla="*/ 1112703 h 1167788"/>
              <a:gd name="connsiteX29" fmla="*/ 1178990 w 1404609"/>
              <a:gd name="connsiteY29" fmla="*/ 1145754 h 1167788"/>
              <a:gd name="connsiteX30" fmla="*/ 1289158 w 1404609"/>
              <a:gd name="connsiteY30" fmla="*/ 1134737 h 1167788"/>
              <a:gd name="connsiteX31" fmla="*/ 1322209 w 1404609"/>
              <a:gd name="connsiteY31" fmla="*/ 1123720 h 1167788"/>
              <a:gd name="connsiteX32" fmla="*/ 1344243 w 1404609"/>
              <a:gd name="connsiteY32" fmla="*/ 1090670 h 1167788"/>
              <a:gd name="connsiteX33" fmla="*/ 1377293 w 1404609"/>
              <a:gd name="connsiteY33" fmla="*/ 1057619 h 1167788"/>
              <a:gd name="connsiteX34" fmla="*/ 1399327 w 1404609"/>
              <a:gd name="connsiteY34" fmla="*/ 991518 h 1167788"/>
              <a:gd name="connsiteX35" fmla="*/ 1377293 w 1404609"/>
              <a:gd name="connsiteY35" fmla="*/ 804231 h 1167788"/>
              <a:gd name="connsiteX36" fmla="*/ 1355260 w 1404609"/>
              <a:gd name="connsiteY36" fmla="*/ 616944 h 1167788"/>
              <a:gd name="connsiteX37" fmla="*/ 1333226 w 1404609"/>
              <a:gd name="connsiteY37" fmla="*/ 495759 h 1167788"/>
              <a:gd name="connsiteX38" fmla="*/ 1311192 w 1404609"/>
              <a:gd name="connsiteY38" fmla="*/ 275422 h 1167788"/>
              <a:gd name="connsiteX39" fmla="*/ 1300175 w 1404609"/>
              <a:gd name="connsiteY39" fmla="*/ 242371 h 1167788"/>
              <a:gd name="connsiteX40" fmla="*/ 1289158 w 1404609"/>
              <a:gd name="connsiteY40" fmla="*/ 176270 h 1167788"/>
              <a:gd name="connsiteX41" fmla="*/ 1278142 w 1404609"/>
              <a:gd name="connsiteY41" fmla="*/ 132202 h 1167788"/>
              <a:gd name="connsiteX42" fmla="*/ 1311192 w 1404609"/>
              <a:gd name="connsiteY42" fmla="*/ 198303 h 1167788"/>
              <a:gd name="connsiteX43" fmla="*/ 1322209 w 1404609"/>
              <a:gd name="connsiteY43" fmla="*/ 231354 h 1167788"/>
              <a:gd name="connsiteX44" fmla="*/ 1355260 w 1404609"/>
              <a:gd name="connsiteY44" fmla="*/ 297455 h 1167788"/>
              <a:gd name="connsiteX45" fmla="*/ 1366276 w 1404609"/>
              <a:gd name="connsiteY45" fmla="*/ 264405 h 1167788"/>
              <a:gd name="connsiteX46" fmla="*/ 1344243 w 1404609"/>
              <a:gd name="connsiteY46" fmla="*/ 187287 h 1167788"/>
              <a:gd name="connsiteX47" fmla="*/ 1311192 w 1404609"/>
              <a:gd name="connsiteY47" fmla="*/ 99152 h 1167788"/>
              <a:gd name="connsiteX48" fmla="*/ 1300175 w 1404609"/>
              <a:gd name="connsiteY48" fmla="*/ 55084 h 1167788"/>
              <a:gd name="connsiteX49" fmla="*/ 1289158 w 1404609"/>
              <a:gd name="connsiteY49" fmla="*/ 22034 h 1167788"/>
              <a:gd name="connsiteX50" fmla="*/ 1223057 w 1404609"/>
              <a:gd name="connsiteY50" fmla="*/ 0 h 1167788"/>
              <a:gd name="connsiteX51" fmla="*/ 1112889 w 1404609"/>
              <a:gd name="connsiteY51" fmla="*/ 11017 h 1167788"/>
              <a:gd name="connsiteX52" fmla="*/ 1057804 w 1404609"/>
              <a:gd name="connsiteY52" fmla="*/ 33050 h 1167788"/>
              <a:gd name="connsiteX53" fmla="*/ 925602 w 1404609"/>
              <a:gd name="connsiteY53" fmla="*/ 55084 h 1167788"/>
              <a:gd name="connsiteX54" fmla="*/ 451876 w 1404609"/>
              <a:gd name="connsiteY54" fmla="*/ 66101 h 1167788"/>
              <a:gd name="connsiteX55" fmla="*/ 385775 w 1404609"/>
              <a:gd name="connsiteY55" fmla="*/ 88135 h 1167788"/>
              <a:gd name="connsiteX56" fmla="*/ 352725 w 1404609"/>
              <a:gd name="connsiteY56" fmla="*/ 99152 h 1167788"/>
              <a:gd name="connsiteX57" fmla="*/ 275607 w 1404609"/>
              <a:gd name="connsiteY57" fmla="*/ 121185 h 1167788"/>
              <a:gd name="connsiteX58" fmla="*/ 154421 w 1404609"/>
              <a:gd name="connsiteY58" fmla="*/ 110169 h 1167788"/>
              <a:gd name="connsiteX59" fmla="*/ 121370 w 1404609"/>
              <a:gd name="connsiteY59" fmla="*/ 121185 h 1167788"/>
              <a:gd name="connsiteX60" fmla="*/ 110354 w 1404609"/>
              <a:gd name="connsiteY60" fmla="*/ 154236 h 1167788"/>
              <a:gd name="connsiteX61" fmla="*/ 66286 w 1404609"/>
              <a:gd name="connsiteY61" fmla="*/ 253388 h 1167788"/>
              <a:gd name="connsiteX62" fmla="*/ 55269 w 1404609"/>
              <a:gd name="connsiteY62" fmla="*/ 286438 h 1167788"/>
              <a:gd name="connsiteX63" fmla="*/ 44252 w 1404609"/>
              <a:gd name="connsiteY63" fmla="*/ 319489 h 1167788"/>
              <a:gd name="connsiteX64" fmla="*/ 33236 w 1404609"/>
              <a:gd name="connsiteY64" fmla="*/ 385590 h 1167788"/>
              <a:gd name="connsiteX65" fmla="*/ 11202 w 1404609"/>
              <a:gd name="connsiteY65" fmla="*/ 583894 h 1167788"/>
              <a:gd name="connsiteX66" fmla="*/ 185 w 1404609"/>
              <a:gd name="connsiteY66" fmla="*/ 705079 h 1167788"/>
              <a:gd name="connsiteX67" fmla="*/ 22219 w 1404609"/>
              <a:gd name="connsiteY67" fmla="*/ 925417 h 1167788"/>
              <a:gd name="connsiteX68" fmla="*/ 44252 w 1404609"/>
              <a:gd name="connsiteY68" fmla="*/ 991518 h 1167788"/>
              <a:gd name="connsiteX69" fmla="*/ 66286 w 1404609"/>
              <a:gd name="connsiteY69" fmla="*/ 1035585 h 1167788"/>
              <a:gd name="connsiteX70" fmla="*/ 88320 w 1404609"/>
              <a:gd name="connsiteY70" fmla="*/ 1068636 h 1167788"/>
              <a:gd name="connsiteX71" fmla="*/ 99337 w 1404609"/>
              <a:gd name="connsiteY71" fmla="*/ 1101687 h 1167788"/>
              <a:gd name="connsiteX72" fmla="*/ 198489 w 1404609"/>
              <a:gd name="connsiteY72" fmla="*/ 1156771 h 1167788"/>
              <a:gd name="connsiteX73" fmla="*/ 253573 w 1404609"/>
              <a:gd name="connsiteY73" fmla="*/ 1167788 h 1167788"/>
              <a:gd name="connsiteX74" fmla="*/ 330691 w 1404609"/>
              <a:gd name="connsiteY74" fmla="*/ 1123720 h 1167788"/>
              <a:gd name="connsiteX75" fmla="*/ 297640 w 1404609"/>
              <a:gd name="connsiteY75" fmla="*/ 1101687 h 1167788"/>
              <a:gd name="connsiteX76" fmla="*/ 286623 w 1404609"/>
              <a:gd name="connsiteY76" fmla="*/ 1101687 h 116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04609" h="1167788">
                <a:moveTo>
                  <a:pt x="286623" y="1101687"/>
                </a:moveTo>
                <a:lnTo>
                  <a:pt x="286623" y="1101687"/>
                </a:lnTo>
                <a:cubicBezTo>
                  <a:pt x="282951" y="1068636"/>
                  <a:pt x="275607" y="1035789"/>
                  <a:pt x="275607" y="1002535"/>
                </a:cubicBezTo>
                <a:cubicBezTo>
                  <a:pt x="275607" y="973445"/>
                  <a:pt x="324396" y="912825"/>
                  <a:pt x="330691" y="903383"/>
                </a:cubicBezTo>
                <a:cubicBezTo>
                  <a:pt x="360070" y="859315"/>
                  <a:pt x="341707" y="877677"/>
                  <a:pt x="385775" y="848299"/>
                </a:cubicBezTo>
                <a:cubicBezTo>
                  <a:pt x="389447" y="837282"/>
                  <a:pt x="391599" y="825635"/>
                  <a:pt x="396792" y="815248"/>
                </a:cubicBezTo>
                <a:cubicBezTo>
                  <a:pt x="402713" y="803405"/>
                  <a:pt x="413448" y="794297"/>
                  <a:pt x="418826" y="782197"/>
                </a:cubicBezTo>
                <a:cubicBezTo>
                  <a:pt x="428259" y="760973"/>
                  <a:pt x="440860" y="716096"/>
                  <a:pt x="440860" y="716096"/>
                </a:cubicBezTo>
                <a:cubicBezTo>
                  <a:pt x="414742" y="585508"/>
                  <a:pt x="449072" y="720801"/>
                  <a:pt x="407809" y="627961"/>
                </a:cubicBezTo>
                <a:cubicBezTo>
                  <a:pt x="398376" y="606737"/>
                  <a:pt x="385775" y="561860"/>
                  <a:pt x="385775" y="561860"/>
                </a:cubicBezTo>
                <a:cubicBezTo>
                  <a:pt x="389447" y="532482"/>
                  <a:pt x="391496" y="502854"/>
                  <a:pt x="396792" y="473725"/>
                </a:cubicBezTo>
                <a:cubicBezTo>
                  <a:pt x="404063" y="433733"/>
                  <a:pt x="429006" y="408878"/>
                  <a:pt x="451876" y="374573"/>
                </a:cubicBezTo>
                <a:cubicBezTo>
                  <a:pt x="459220" y="363556"/>
                  <a:pt x="462893" y="348868"/>
                  <a:pt x="473910" y="341523"/>
                </a:cubicBezTo>
                <a:cubicBezTo>
                  <a:pt x="549674" y="291013"/>
                  <a:pt x="514889" y="305829"/>
                  <a:pt x="573062" y="286438"/>
                </a:cubicBezTo>
                <a:cubicBezTo>
                  <a:pt x="620802" y="290110"/>
                  <a:pt x="668770" y="291516"/>
                  <a:pt x="716281" y="297455"/>
                </a:cubicBezTo>
                <a:cubicBezTo>
                  <a:pt x="753204" y="302070"/>
                  <a:pt x="749576" y="314103"/>
                  <a:pt x="782382" y="330506"/>
                </a:cubicBezTo>
                <a:cubicBezTo>
                  <a:pt x="792769" y="335700"/>
                  <a:pt x="804416" y="337851"/>
                  <a:pt x="815433" y="341523"/>
                </a:cubicBezTo>
                <a:cubicBezTo>
                  <a:pt x="836192" y="362281"/>
                  <a:pt x="858245" y="380012"/>
                  <a:pt x="870517" y="407624"/>
                </a:cubicBezTo>
                <a:cubicBezTo>
                  <a:pt x="879950" y="428848"/>
                  <a:pt x="892551" y="473725"/>
                  <a:pt x="892551" y="473725"/>
                </a:cubicBezTo>
                <a:cubicBezTo>
                  <a:pt x="896223" y="543499"/>
                  <a:pt x="897242" y="613463"/>
                  <a:pt x="903568" y="683046"/>
                </a:cubicBezTo>
                <a:cubicBezTo>
                  <a:pt x="904619" y="694611"/>
                  <a:pt x="909392" y="705709"/>
                  <a:pt x="914585" y="716096"/>
                </a:cubicBezTo>
                <a:cubicBezTo>
                  <a:pt x="920507" y="727939"/>
                  <a:pt x="929274" y="738130"/>
                  <a:pt x="936619" y="749147"/>
                </a:cubicBezTo>
                <a:cubicBezTo>
                  <a:pt x="932947" y="767508"/>
                  <a:pt x="932177" y="786698"/>
                  <a:pt x="925602" y="804231"/>
                </a:cubicBezTo>
                <a:cubicBezTo>
                  <a:pt x="920953" y="816629"/>
                  <a:pt x="909490" y="825439"/>
                  <a:pt x="903568" y="837282"/>
                </a:cubicBezTo>
                <a:cubicBezTo>
                  <a:pt x="857955" y="928506"/>
                  <a:pt x="933664" y="808662"/>
                  <a:pt x="870517" y="903383"/>
                </a:cubicBezTo>
                <a:cubicBezTo>
                  <a:pt x="896738" y="982045"/>
                  <a:pt x="873226" y="956601"/>
                  <a:pt x="925602" y="991518"/>
                </a:cubicBezTo>
                <a:cubicBezTo>
                  <a:pt x="949639" y="1063630"/>
                  <a:pt x="916254" y="992853"/>
                  <a:pt x="969669" y="1035585"/>
                </a:cubicBezTo>
                <a:cubicBezTo>
                  <a:pt x="980008" y="1043856"/>
                  <a:pt x="981738" y="1059917"/>
                  <a:pt x="991703" y="1068636"/>
                </a:cubicBezTo>
                <a:cubicBezTo>
                  <a:pt x="1011632" y="1086074"/>
                  <a:pt x="1032682" y="1104329"/>
                  <a:pt x="1057804" y="1112703"/>
                </a:cubicBezTo>
                <a:cubicBezTo>
                  <a:pt x="1141669" y="1140659"/>
                  <a:pt x="1101130" y="1130182"/>
                  <a:pt x="1178990" y="1145754"/>
                </a:cubicBezTo>
                <a:cubicBezTo>
                  <a:pt x="1215713" y="1142082"/>
                  <a:pt x="1252681" y="1140349"/>
                  <a:pt x="1289158" y="1134737"/>
                </a:cubicBezTo>
                <a:cubicBezTo>
                  <a:pt x="1300636" y="1132971"/>
                  <a:pt x="1313141" y="1130974"/>
                  <a:pt x="1322209" y="1123720"/>
                </a:cubicBezTo>
                <a:cubicBezTo>
                  <a:pt x="1332548" y="1115449"/>
                  <a:pt x="1335767" y="1100842"/>
                  <a:pt x="1344243" y="1090670"/>
                </a:cubicBezTo>
                <a:cubicBezTo>
                  <a:pt x="1354217" y="1078701"/>
                  <a:pt x="1366276" y="1068636"/>
                  <a:pt x="1377293" y="1057619"/>
                </a:cubicBezTo>
                <a:cubicBezTo>
                  <a:pt x="1384638" y="1035585"/>
                  <a:pt x="1400982" y="1014685"/>
                  <a:pt x="1399327" y="991518"/>
                </a:cubicBezTo>
                <a:cubicBezTo>
                  <a:pt x="1387483" y="825699"/>
                  <a:pt x="1404609" y="886180"/>
                  <a:pt x="1377293" y="804231"/>
                </a:cubicBezTo>
                <a:cubicBezTo>
                  <a:pt x="1360688" y="621574"/>
                  <a:pt x="1374908" y="744658"/>
                  <a:pt x="1355260" y="616944"/>
                </a:cubicBezTo>
                <a:cubicBezTo>
                  <a:pt x="1339472" y="514319"/>
                  <a:pt x="1352074" y="571150"/>
                  <a:pt x="1333226" y="495759"/>
                </a:cubicBezTo>
                <a:cubicBezTo>
                  <a:pt x="1328417" y="433248"/>
                  <a:pt x="1324533" y="342128"/>
                  <a:pt x="1311192" y="275422"/>
                </a:cubicBezTo>
                <a:cubicBezTo>
                  <a:pt x="1308914" y="264035"/>
                  <a:pt x="1302694" y="253707"/>
                  <a:pt x="1300175" y="242371"/>
                </a:cubicBezTo>
                <a:cubicBezTo>
                  <a:pt x="1295329" y="220565"/>
                  <a:pt x="1293539" y="198174"/>
                  <a:pt x="1289158" y="176270"/>
                </a:cubicBezTo>
                <a:cubicBezTo>
                  <a:pt x="1286189" y="161423"/>
                  <a:pt x="1273354" y="117838"/>
                  <a:pt x="1278142" y="132202"/>
                </a:cubicBezTo>
                <a:cubicBezTo>
                  <a:pt x="1293345" y="177814"/>
                  <a:pt x="1282716" y="155591"/>
                  <a:pt x="1311192" y="198303"/>
                </a:cubicBezTo>
                <a:cubicBezTo>
                  <a:pt x="1314864" y="209320"/>
                  <a:pt x="1317016" y="220967"/>
                  <a:pt x="1322209" y="231354"/>
                </a:cubicBezTo>
                <a:cubicBezTo>
                  <a:pt x="1364924" y="316783"/>
                  <a:pt x="1327568" y="214380"/>
                  <a:pt x="1355260" y="297455"/>
                </a:cubicBezTo>
                <a:cubicBezTo>
                  <a:pt x="1358932" y="286438"/>
                  <a:pt x="1366276" y="276018"/>
                  <a:pt x="1366276" y="264405"/>
                </a:cubicBezTo>
                <a:cubicBezTo>
                  <a:pt x="1366276" y="247178"/>
                  <a:pt x="1349440" y="205475"/>
                  <a:pt x="1344243" y="187287"/>
                </a:cubicBezTo>
                <a:cubicBezTo>
                  <a:pt x="1324242" y="117286"/>
                  <a:pt x="1345421" y="167609"/>
                  <a:pt x="1311192" y="99152"/>
                </a:cubicBezTo>
                <a:cubicBezTo>
                  <a:pt x="1307520" y="84463"/>
                  <a:pt x="1304335" y="69643"/>
                  <a:pt x="1300175" y="55084"/>
                </a:cubicBezTo>
                <a:cubicBezTo>
                  <a:pt x="1296985" y="43918"/>
                  <a:pt x="1298608" y="28784"/>
                  <a:pt x="1289158" y="22034"/>
                </a:cubicBezTo>
                <a:cubicBezTo>
                  <a:pt x="1270259" y="8534"/>
                  <a:pt x="1245091" y="7345"/>
                  <a:pt x="1223057" y="0"/>
                </a:cubicBezTo>
                <a:cubicBezTo>
                  <a:pt x="1186334" y="3672"/>
                  <a:pt x="1149078" y="3779"/>
                  <a:pt x="1112889" y="11017"/>
                </a:cubicBezTo>
                <a:cubicBezTo>
                  <a:pt x="1093497" y="14895"/>
                  <a:pt x="1076746" y="27368"/>
                  <a:pt x="1057804" y="33050"/>
                </a:cubicBezTo>
                <a:cubicBezTo>
                  <a:pt x="1035523" y="39734"/>
                  <a:pt x="940456" y="54490"/>
                  <a:pt x="925602" y="55084"/>
                </a:cubicBezTo>
                <a:cubicBezTo>
                  <a:pt x="767777" y="61397"/>
                  <a:pt x="609785" y="62429"/>
                  <a:pt x="451876" y="66101"/>
                </a:cubicBezTo>
                <a:lnTo>
                  <a:pt x="385775" y="88135"/>
                </a:lnTo>
                <a:cubicBezTo>
                  <a:pt x="374758" y="91807"/>
                  <a:pt x="363991" y="96336"/>
                  <a:pt x="352725" y="99152"/>
                </a:cubicBezTo>
                <a:cubicBezTo>
                  <a:pt x="297391" y="112985"/>
                  <a:pt x="323021" y="105381"/>
                  <a:pt x="275607" y="121185"/>
                </a:cubicBezTo>
                <a:cubicBezTo>
                  <a:pt x="235212" y="117513"/>
                  <a:pt x="194983" y="110169"/>
                  <a:pt x="154421" y="110169"/>
                </a:cubicBezTo>
                <a:cubicBezTo>
                  <a:pt x="142808" y="110169"/>
                  <a:pt x="129582" y="112973"/>
                  <a:pt x="121370" y="121185"/>
                </a:cubicBezTo>
                <a:cubicBezTo>
                  <a:pt x="113158" y="129397"/>
                  <a:pt x="115547" y="143849"/>
                  <a:pt x="110354" y="154236"/>
                </a:cubicBezTo>
                <a:cubicBezTo>
                  <a:pt x="57974" y="259000"/>
                  <a:pt x="123139" y="82832"/>
                  <a:pt x="66286" y="253388"/>
                </a:cubicBezTo>
                <a:lnTo>
                  <a:pt x="55269" y="286438"/>
                </a:lnTo>
                <a:lnTo>
                  <a:pt x="44252" y="319489"/>
                </a:lnTo>
                <a:cubicBezTo>
                  <a:pt x="40580" y="341523"/>
                  <a:pt x="35574" y="363375"/>
                  <a:pt x="33236" y="385590"/>
                </a:cubicBezTo>
                <a:cubicBezTo>
                  <a:pt x="11099" y="595897"/>
                  <a:pt x="35396" y="462924"/>
                  <a:pt x="11202" y="583894"/>
                </a:cubicBezTo>
                <a:cubicBezTo>
                  <a:pt x="7530" y="624289"/>
                  <a:pt x="185" y="664517"/>
                  <a:pt x="185" y="705079"/>
                </a:cubicBezTo>
                <a:cubicBezTo>
                  <a:pt x="185" y="791028"/>
                  <a:pt x="0" y="851352"/>
                  <a:pt x="22219" y="925417"/>
                </a:cubicBezTo>
                <a:cubicBezTo>
                  <a:pt x="28893" y="947663"/>
                  <a:pt x="33865" y="970745"/>
                  <a:pt x="44252" y="991518"/>
                </a:cubicBezTo>
                <a:cubicBezTo>
                  <a:pt x="51597" y="1006207"/>
                  <a:pt x="58138" y="1021326"/>
                  <a:pt x="66286" y="1035585"/>
                </a:cubicBezTo>
                <a:cubicBezTo>
                  <a:pt x="72855" y="1047081"/>
                  <a:pt x="82399" y="1056793"/>
                  <a:pt x="88320" y="1068636"/>
                </a:cubicBezTo>
                <a:cubicBezTo>
                  <a:pt x="93513" y="1079023"/>
                  <a:pt x="91125" y="1093475"/>
                  <a:pt x="99337" y="1101687"/>
                </a:cubicBezTo>
                <a:cubicBezTo>
                  <a:pt x="126688" y="1129038"/>
                  <a:pt x="161546" y="1147535"/>
                  <a:pt x="198489" y="1156771"/>
                </a:cubicBezTo>
                <a:cubicBezTo>
                  <a:pt x="216655" y="1161313"/>
                  <a:pt x="235212" y="1164116"/>
                  <a:pt x="253573" y="1167788"/>
                </a:cubicBezTo>
                <a:cubicBezTo>
                  <a:pt x="264329" y="1165637"/>
                  <a:pt x="338796" y="1164246"/>
                  <a:pt x="330691" y="1123720"/>
                </a:cubicBezTo>
                <a:cubicBezTo>
                  <a:pt x="328094" y="1110737"/>
                  <a:pt x="308657" y="1109031"/>
                  <a:pt x="297640" y="1101687"/>
                </a:cubicBezTo>
                <a:cubicBezTo>
                  <a:pt x="285462" y="1065152"/>
                  <a:pt x="288459" y="1101687"/>
                  <a:pt x="286623" y="1101687"/>
                </a:cubicBezTo>
                <a:close/>
              </a:path>
            </a:pathLst>
          </a:cu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igura a mano libera 21"/>
          <p:cNvSpPr/>
          <p:nvPr/>
        </p:nvSpPr>
        <p:spPr>
          <a:xfrm>
            <a:off x="8163499" y="5310130"/>
            <a:ext cx="907192" cy="1556346"/>
          </a:xfrm>
          <a:custGeom>
            <a:avLst/>
            <a:gdLst>
              <a:gd name="connsiteX0" fmla="*/ 0 w 907192"/>
              <a:gd name="connsiteY0" fmla="*/ 385590 h 1556346"/>
              <a:gd name="connsiteX1" fmla="*/ 0 w 907192"/>
              <a:gd name="connsiteY1" fmla="*/ 385590 h 1556346"/>
              <a:gd name="connsiteX2" fmla="*/ 11017 w 907192"/>
              <a:gd name="connsiteY2" fmla="*/ 484742 h 1556346"/>
              <a:gd name="connsiteX3" fmla="*/ 33050 w 907192"/>
              <a:gd name="connsiteY3" fmla="*/ 517793 h 1556346"/>
              <a:gd name="connsiteX4" fmla="*/ 132202 w 907192"/>
              <a:gd name="connsiteY4" fmla="*/ 572877 h 1556346"/>
              <a:gd name="connsiteX5" fmla="*/ 154236 w 907192"/>
              <a:gd name="connsiteY5" fmla="*/ 605928 h 1556346"/>
              <a:gd name="connsiteX6" fmla="*/ 187287 w 907192"/>
              <a:gd name="connsiteY6" fmla="*/ 616945 h 1556346"/>
              <a:gd name="connsiteX7" fmla="*/ 253388 w 907192"/>
              <a:gd name="connsiteY7" fmla="*/ 661012 h 1556346"/>
              <a:gd name="connsiteX8" fmla="*/ 352540 w 907192"/>
              <a:gd name="connsiteY8" fmla="*/ 727113 h 1556346"/>
              <a:gd name="connsiteX9" fmla="*/ 418641 w 907192"/>
              <a:gd name="connsiteY9" fmla="*/ 771181 h 1556346"/>
              <a:gd name="connsiteX10" fmla="*/ 462708 w 907192"/>
              <a:gd name="connsiteY10" fmla="*/ 793215 h 1556346"/>
              <a:gd name="connsiteX11" fmla="*/ 495759 w 907192"/>
              <a:gd name="connsiteY11" fmla="*/ 804231 h 1556346"/>
              <a:gd name="connsiteX12" fmla="*/ 528809 w 907192"/>
              <a:gd name="connsiteY12" fmla="*/ 793215 h 1556346"/>
              <a:gd name="connsiteX13" fmla="*/ 506776 w 907192"/>
              <a:gd name="connsiteY13" fmla="*/ 826265 h 1556346"/>
              <a:gd name="connsiteX14" fmla="*/ 440674 w 907192"/>
              <a:gd name="connsiteY14" fmla="*/ 881350 h 1556346"/>
              <a:gd name="connsiteX15" fmla="*/ 374573 w 907192"/>
              <a:gd name="connsiteY15" fmla="*/ 947451 h 1556346"/>
              <a:gd name="connsiteX16" fmla="*/ 297455 w 907192"/>
              <a:gd name="connsiteY16" fmla="*/ 1046603 h 1556346"/>
              <a:gd name="connsiteX17" fmla="*/ 275421 w 907192"/>
              <a:gd name="connsiteY17" fmla="*/ 1090670 h 1556346"/>
              <a:gd name="connsiteX18" fmla="*/ 231354 w 907192"/>
              <a:gd name="connsiteY18" fmla="*/ 1123721 h 1556346"/>
              <a:gd name="connsiteX19" fmla="*/ 165253 w 907192"/>
              <a:gd name="connsiteY19" fmla="*/ 1189822 h 1556346"/>
              <a:gd name="connsiteX20" fmla="*/ 99152 w 907192"/>
              <a:gd name="connsiteY20" fmla="*/ 1288974 h 1556346"/>
              <a:gd name="connsiteX21" fmla="*/ 77118 w 907192"/>
              <a:gd name="connsiteY21" fmla="*/ 1322024 h 1556346"/>
              <a:gd name="connsiteX22" fmla="*/ 121185 w 907192"/>
              <a:gd name="connsiteY22" fmla="*/ 1388125 h 1556346"/>
              <a:gd name="connsiteX23" fmla="*/ 165253 w 907192"/>
              <a:gd name="connsiteY23" fmla="*/ 1410159 h 1556346"/>
              <a:gd name="connsiteX24" fmla="*/ 209320 w 907192"/>
              <a:gd name="connsiteY24" fmla="*/ 1443210 h 1556346"/>
              <a:gd name="connsiteX25" fmla="*/ 286438 w 907192"/>
              <a:gd name="connsiteY25" fmla="*/ 1476260 h 1556346"/>
              <a:gd name="connsiteX26" fmla="*/ 319489 w 907192"/>
              <a:gd name="connsiteY26" fmla="*/ 1498294 h 1556346"/>
              <a:gd name="connsiteX27" fmla="*/ 363556 w 907192"/>
              <a:gd name="connsiteY27" fmla="*/ 1509311 h 1556346"/>
              <a:gd name="connsiteX28" fmla="*/ 396607 w 907192"/>
              <a:gd name="connsiteY28" fmla="*/ 1520328 h 1556346"/>
              <a:gd name="connsiteX29" fmla="*/ 451691 w 907192"/>
              <a:gd name="connsiteY29" fmla="*/ 1542362 h 1556346"/>
              <a:gd name="connsiteX30" fmla="*/ 352540 w 907192"/>
              <a:gd name="connsiteY30" fmla="*/ 1498294 h 1556346"/>
              <a:gd name="connsiteX31" fmla="*/ 308472 w 907192"/>
              <a:gd name="connsiteY31" fmla="*/ 1476260 h 1556346"/>
              <a:gd name="connsiteX32" fmla="*/ 341523 w 907192"/>
              <a:gd name="connsiteY32" fmla="*/ 1509311 h 1556346"/>
              <a:gd name="connsiteX33" fmla="*/ 374573 w 907192"/>
              <a:gd name="connsiteY33" fmla="*/ 1520328 h 1556346"/>
              <a:gd name="connsiteX34" fmla="*/ 418641 w 907192"/>
              <a:gd name="connsiteY34" fmla="*/ 1553378 h 1556346"/>
              <a:gd name="connsiteX35" fmla="*/ 440674 w 907192"/>
              <a:gd name="connsiteY35" fmla="*/ 1509311 h 1556346"/>
              <a:gd name="connsiteX36" fmla="*/ 407624 w 907192"/>
              <a:gd name="connsiteY36" fmla="*/ 1476260 h 1556346"/>
              <a:gd name="connsiteX37" fmla="*/ 385590 w 907192"/>
              <a:gd name="connsiteY37" fmla="*/ 1443210 h 1556346"/>
              <a:gd name="connsiteX38" fmla="*/ 374573 w 907192"/>
              <a:gd name="connsiteY38" fmla="*/ 1410159 h 1556346"/>
              <a:gd name="connsiteX39" fmla="*/ 418641 w 907192"/>
              <a:gd name="connsiteY39" fmla="*/ 1344058 h 1556346"/>
              <a:gd name="connsiteX40" fmla="*/ 451691 w 907192"/>
              <a:gd name="connsiteY40" fmla="*/ 1277957 h 1556346"/>
              <a:gd name="connsiteX41" fmla="*/ 484742 w 907192"/>
              <a:gd name="connsiteY41" fmla="*/ 1255923 h 1556346"/>
              <a:gd name="connsiteX42" fmla="*/ 506776 w 907192"/>
              <a:gd name="connsiteY42" fmla="*/ 1222872 h 1556346"/>
              <a:gd name="connsiteX43" fmla="*/ 539826 w 907192"/>
              <a:gd name="connsiteY43" fmla="*/ 1200839 h 1556346"/>
              <a:gd name="connsiteX44" fmla="*/ 583894 w 907192"/>
              <a:gd name="connsiteY44" fmla="*/ 1134737 h 1556346"/>
              <a:gd name="connsiteX45" fmla="*/ 605928 w 907192"/>
              <a:gd name="connsiteY45" fmla="*/ 1101687 h 1556346"/>
              <a:gd name="connsiteX46" fmla="*/ 638978 w 907192"/>
              <a:gd name="connsiteY46" fmla="*/ 1090670 h 1556346"/>
              <a:gd name="connsiteX47" fmla="*/ 683046 w 907192"/>
              <a:gd name="connsiteY47" fmla="*/ 1046603 h 1556346"/>
              <a:gd name="connsiteX48" fmla="*/ 694062 w 907192"/>
              <a:gd name="connsiteY48" fmla="*/ 1013552 h 1556346"/>
              <a:gd name="connsiteX49" fmla="*/ 727113 w 907192"/>
              <a:gd name="connsiteY49" fmla="*/ 991518 h 1556346"/>
              <a:gd name="connsiteX50" fmla="*/ 793214 w 907192"/>
              <a:gd name="connsiteY50" fmla="*/ 892366 h 1556346"/>
              <a:gd name="connsiteX51" fmla="*/ 815248 w 907192"/>
              <a:gd name="connsiteY51" fmla="*/ 859316 h 1556346"/>
              <a:gd name="connsiteX52" fmla="*/ 826265 w 907192"/>
              <a:gd name="connsiteY52" fmla="*/ 683046 h 1556346"/>
              <a:gd name="connsiteX53" fmla="*/ 815248 w 907192"/>
              <a:gd name="connsiteY53" fmla="*/ 649995 h 1556346"/>
              <a:gd name="connsiteX54" fmla="*/ 782197 w 907192"/>
              <a:gd name="connsiteY54" fmla="*/ 627962 h 1556346"/>
              <a:gd name="connsiteX55" fmla="*/ 760164 w 907192"/>
              <a:gd name="connsiteY55" fmla="*/ 594911 h 1556346"/>
              <a:gd name="connsiteX56" fmla="*/ 727113 w 907192"/>
              <a:gd name="connsiteY56" fmla="*/ 583894 h 1556346"/>
              <a:gd name="connsiteX57" fmla="*/ 683046 w 907192"/>
              <a:gd name="connsiteY57" fmla="*/ 561860 h 1556346"/>
              <a:gd name="connsiteX58" fmla="*/ 649995 w 907192"/>
              <a:gd name="connsiteY58" fmla="*/ 539827 h 1556346"/>
              <a:gd name="connsiteX59" fmla="*/ 605928 w 907192"/>
              <a:gd name="connsiteY59" fmla="*/ 517793 h 1556346"/>
              <a:gd name="connsiteX60" fmla="*/ 572877 w 907192"/>
              <a:gd name="connsiteY60" fmla="*/ 484742 h 1556346"/>
              <a:gd name="connsiteX61" fmla="*/ 539826 w 907192"/>
              <a:gd name="connsiteY61" fmla="*/ 462709 h 1556346"/>
              <a:gd name="connsiteX62" fmla="*/ 506776 w 907192"/>
              <a:gd name="connsiteY62" fmla="*/ 396607 h 1556346"/>
              <a:gd name="connsiteX63" fmla="*/ 495759 w 907192"/>
              <a:gd name="connsiteY63" fmla="*/ 363557 h 1556346"/>
              <a:gd name="connsiteX64" fmla="*/ 473725 w 907192"/>
              <a:gd name="connsiteY64" fmla="*/ 330506 h 1556346"/>
              <a:gd name="connsiteX65" fmla="*/ 451691 w 907192"/>
              <a:gd name="connsiteY65" fmla="*/ 264405 h 1556346"/>
              <a:gd name="connsiteX66" fmla="*/ 440674 w 907192"/>
              <a:gd name="connsiteY66" fmla="*/ 231354 h 1556346"/>
              <a:gd name="connsiteX67" fmla="*/ 429658 w 907192"/>
              <a:gd name="connsiteY67" fmla="*/ 198304 h 1556346"/>
              <a:gd name="connsiteX68" fmla="*/ 462708 w 907192"/>
              <a:gd name="connsiteY68" fmla="*/ 242371 h 1556346"/>
              <a:gd name="connsiteX69" fmla="*/ 495759 w 907192"/>
              <a:gd name="connsiteY69" fmla="*/ 275422 h 1556346"/>
              <a:gd name="connsiteX70" fmla="*/ 550843 w 907192"/>
              <a:gd name="connsiteY70" fmla="*/ 330506 h 1556346"/>
              <a:gd name="connsiteX71" fmla="*/ 572877 w 907192"/>
              <a:gd name="connsiteY71" fmla="*/ 363557 h 1556346"/>
              <a:gd name="connsiteX72" fmla="*/ 627961 w 907192"/>
              <a:gd name="connsiteY72" fmla="*/ 407624 h 1556346"/>
              <a:gd name="connsiteX73" fmla="*/ 616944 w 907192"/>
              <a:gd name="connsiteY73" fmla="*/ 451692 h 1556346"/>
              <a:gd name="connsiteX74" fmla="*/ 594911 w 907192"/>
              <a:gd name="connsiteY74" fmla="*/ 484742 h 1556346"/>
              <a:gd name="connsiteX75" fmla="*/ 638978 w 907192"/>
              <a:gd name="connsiteY75" fmla="*/ 561860 h 1556346"/>
              <a:gd name="connsiteX76" fmla="*/ 672029 w 907192"/>
              <a:gd name="connsiteY76" fmla="*/ 572877 h 1556346"/>
              <a:gd name="connsiteX77" fmla="*/ 705079 w 907192"/>
              <a:gd name="connsiteY77" fmla="*/ 594911 h 1556346"/>
              <a:gd name="connsiteX78" fmla="*/ 804231 w 907192"/>
              <a:gd name="connsiteY78" fmla="*/ 638978 h 1556346"/>
              <a:gd name="connsiteX79" fmla="*/ 826265 w 907192"/>
              <a:gd name="connsiteY79" fmla="*/ 594911 h 1556346"/>
              <a:gd name="connsiteX80" fmla="*/ 837282 w 907192"/>
              <a:gd name="connsiteY80" fmla="*/ 539827 h 1556346"/>
              <a:gd name="connsiteX81" fmla="*/ 870332 w 907192"/>
              <a:gd name="connsiteY81" fmla="*/ 440675 h 1556346"/>
              <a:gd name="connsiteX82" fmla="*/ 881349 w 907192"/>
              <a:gd name="connsiteY82" fmla="*/ 407624 h 1556346"/>
              <a:gd name="connsiteX83" fmla="*/ 903383 w 907192"/>
              <a:gd name="connsiteY83" fmla="*/ 374574 h 1556346"/>
              <a:gd name="connsiteX84" fmla="*/ 881349 w 907192"/>
              <a:gd name="connsiteY84" fmla="*/ 132203 h 1556346"/>
              <a:gd name="connsiteX85" fmla="*/ 859315 w 907192"/>
              <a:gd name="connsiteY85" fmla="*/ 66101 h 1556346"/>
              <a:gd name="connsiteX86" fmla="*/ 771181 w 907192"/>
              <a:gd name="connsiteY86" fmla="*/ 11017 h 1556346"/>
              <a:gd name="connsiteX87" fmla="*/ 738130 w 907192"/>
              <a:gd name="connsiteY87" fmla="*/ 0 h 1556346"/>
              <a:gd name="connsiteX88" fmla="*/ 672029 w 907192"/>
              <a:gd name="connsiteY88" fmla="*/ 11017 h 1556346"/>
              <a:gd name="connsiteX89" fmla="*/ 638978 w 907192"/>
              <a:gd name="connsiteY89" fmla="*/ 33051 h 1556346"/>
              <a:gd name="connsiteX90" fmla="*/ 583894 w 907192"/>
              <a:gd name="connsiteY90" fmla="*/ 55084 h 1556346"/>
              <a:gd name="connsiteX91" fmla="*/ 495759 w 907192"/>
              <a:gd name="connsiteY91" fmla="*/ 99152 h 1556346"/>
              <a:gd name="connsiteX92" fmla="*/ 462708 w 907192"/>
              <a:gd name="connsiteY92" fmla="*/ 132203 h 1556346"/>
              <a:gd name="connsiteX93" fmla="*/ 429658 w 907192"/>
              <a:gd name="connsiteY93" fmla="*/ 143219 h 1556346"/>
              <a:gd name="connsiteX94" fmla="*/ 407624 w 907192"/>
              <a:gd name="connsiteY94" fmla="*/ 176270 h 1556346"/>
              <a:gd name="connsiteX95" fmla="*/ 341523 w 907192"/>
              <a:gd name="connsiteY95" fmla="*/ 220337 h 1556346"/>
              <a:gd name="connsiteX96" fmla="*/ 275421 w 907192"/>
              <a:gd name="connsiteY96" fmla="*/ 253388 h 1556346"/>
              <a:gd name="connsiteX97" fmla="*/ 209320 w 907192"/>
              <a:gd name="connsiteY97" fmla="*/ 297456 h 1556346"/>
              <a:gd name="connsiteX98" fmla="*/ 110168 w 907192"/>
              <a:gd name="connsiteY98" fmla="*/ 341523 h 1556346"/>
              <a:gd name="connsiteX99" fmla="*/ 0 w 907192"/>
              <a:gd name="connsiteY99" fmla="*/ 385590 h 155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907192" h="1556346">
                <a:moveTo>
                  <a:pt x="0" y="385590"/>
                </a:moveTo>
                <a:lnTo>
                  <a:pt x="0" y="385590"/>
                </a:lnTo>
                <a:cubicBezTo>
                  <a:pt x="3672" y="418641"/>
                  <a:pt x="2952" y="452481"/>
                  <a:pt x="11017" y="484742"/>
                </a:cubicBezTo>
                <a:cubicBezTo>
                  <a:pt x="14228" y="497587"/>
                  <a:pt x="23085" y="509074"/>
                  <a:pt x="33050" y="517793"/>
                </a:cubicBezTo>
                <a:cubicBezTo>
                  <a:pt x="79672" y="558587"/>
                  <a:pt x="86809" y="557746"/>
                  <a:pt x="132202" y="572877"/>
                </a:cubicBezTo>
                <a:cubicBezTo>
                  <a:pt x="139547" y="583894"/>
                  <a:pt x="143897" y="597657"/>
                  <a:pt x="154236" y="605928"/>
                </a:cubicBezTo>
                <a:cubicBezTo>
                  <a:pt x="163304" y="613183"/>
                  <a:pt x="177135" y="611305"/>
                  <a:pt x="187287" y="616945"/>
                </a:cubicBezTo>
                <a:cubicBezTo>
                  <a:pt x="210436" y="629805"/>
                  <a:pt x="231354" y="646323"/>
                  <a:pt x="253388" y="661012"/>
                </a:cubicBezTo>
                <a:lnTo>
                  <a:pt x="352540" y="727113"/>
                </a:lnTo>
                <a:cubicBezTo>
                  <a:pt x="352545" y="727117"/>
                  <a:pt x="418636" y="771178"/>
                  <a:pt x="418641" y="771181"/>
                </a:cubicBezTo>
                <a:cubicBezTo>
                  <a:pt x="433330" y="778526"/>
                  <a:pt x="447613" y="786746"/>
                  <a:pt x="462708" y="793215"/>
                </a:cubicBezTo>
                <a:cubicBezTo>
                  <a:pt x="473382" y="797789"/>
                  <a:pt x="484742" y="800559"/>
                  <a:pt x="495759" y="804231"/>
                </a:cubicBezTo>
                <a:cubicBezTo>
                  <a:pt x="506776" y="800559"/>
                  <a:pt x="523616" y="782828"/>
                  <a:pt x="528809" y="793215"/>
                </a:cubicBezTo>
                <a:cubicBezTo>
                  <a:pt x="534730" y="805058"/>
                  <a:pt x="515252" y="816093"/>
                  <a:pt x="506776" y="826265"/>
                </a:cubicBezTo>
                <a:cubicBezTo>
                  <a:pt x="452954" y="890852"/>
                  <a:pt x="496384" y="831830"/>
                  <a:pt x="440674" y="881350"/>
                </a:cubicBezTo>
                <a:cubicBezTo>
                  <a:pt x="417384" y="902052"/>
                  <a:pt x="396607" y="925417"/>
                  <a:pt x="374573" y="947451"/>
                </a:cubicBezTo>
                <a:cubicBezTo>
                  <a:pt x="338303" y="983721"/>
                  <a:pt x="323811" y="993892"/>
                  <a:pt x="297455" y="1046603"/>
                </a:cubicBezTo>
                <a:cubicBezTo>
                  <a:pt x="290110" y="1061292"/>
                  <a:pt x="286109" y="1078201"/>
                  <a:pt x="275421" y="1090670"/>
                </a:cubicBezTo>
                <a:cubicBezTo>
                  <a:pt x="263472" y="1104611"/>
                  <a:pt x="244337" y="1110738"/>
                  <a:pt x="231354" y="1123721"/>
                </a:cubicBezTo>
                <a:cubicBezTo>
                  <a:pt x="149364" y="1205711"/>
                  <a:pt x="243142" y="1137895"/>
                  <a:pt x="165253" y="1189822"/>
                </a:cubicBezTo>
                <a:lnTo>
                  <a:pt x="99152" y="1288974"/>
                </a:lnTo>
                <a:lnTo>
                  <a:pt x="77118" y="1322024"/>
                </a:lnTo>
                <a:cubicBezTo>
                  <a:pt x="91807" y="1344058"/>
                  <a:pt x="102460" y="1369400"/>
                  <a:pt x="121185" y="1388125"/>
                </a:cubicBezTo>
                <a:cubicBezTo>
                  <a:pt x="132798" y="1399738"/>
                  <a:pt x="151326" y="1401455"/>
                  <a:pt x="165253" y="1410159"/>
                </a:cubicBezTo>
                <a:cubicBezTo>
                  <a:pt x="180823" y="1419891"/>
                  <a:pt x="193750" y="1433479"/>
                  <a:pt x="209320" y="1443210"/>
                </a:cubicBezTo>
                <a:cubicBezTo>
                  <a:pt x="301014" y="1500518"/>
                  <a:pt x="211476" y="1438779"/>
                  <a:pt x="286438" y="1476260"/>
                </a:cubicBezTo>
                <a:cubicBezTo>
                  <a:pt x="298281" y="1482182"/>
                  <a:pt x="307319" y="1493078"/>
                  <a:pt x="319489" y="1498294"/>
                </a:cubicBezTo>
                <a:cubicBezTo>
                  <a:pt x="333406" y="1504258"/>
                  <a:pt x="348997" y="1505151"/>
                  <a:pt x="363556" y="1509311"/>
                </a:cubicBezTo>
                <a:cubicBezTo>
                  <a:pt x="374722" y="1512501"/>
                  <a:pt x="385733" y="1516250"/>
                  <a:pt x="396607" y="1520328"/>
                </a:cubicBezTo>
                <a:cubicBezTo>
                  <a:pt x="415124" y="1527272"/>
                  <a:pt x="465675" y="1556346"/>
                  <a:pt x="451691" y="1542362"/>
                </a:cubicBezTo>
                <a:cubicBezTo>
                  <a:pt x="422183" y="1512854"/>
                  <a:pt x="386814" y="1512983"/>
                  <a:pt x="352540" y="1498294"/>
                </a:cubicBezTo>
                <a:cubicBezTo>
                  <a:pt x="337445" y="1491825"/>
                  <a:pt x="308472" y="1476260"/>
                  <a:pt x="308472" y="1476260"/>
                </a:cubicBezTo>
                <a:cubicBezTo>
                  <a:pt x="319489" y="1487277"/>
                  <a:pt x="328559" y="1500668"/>
                  <a:pt x="341523" y="1509311"/>
                </a:cubicBezTo>
                <a:cubicBezTo>
                  <a:pt x="351185" y="1515753"/>
                  <a:pt x="364490" y="1514567"/>
                  <a:pt x="374573" y="1520328"/>
                </a:cubicBezTo>
                <a:cubicBezTo>
                  <a:pt x="390515" y="1529438"/>
                  <a:pt x="403952" y="1542361"/>
                  <a:pt x="418641" y="1553378"/>
                </a:cubicBezTo>
                <a:cubicBezTo>
                  <a:pt x="425985" y="1538689"/>
                  <a:pt x="442997" y="1525569"/>
                  <a:pt x="440674" y="1509311"/>
                </a:cubicBezTo>
                <a:cubicBezTo>
                  <a:pt x="438471" y="1493887"/>
                  <a:pt x="417598" y="1488229"/>
                  <a:pt x="407624" y="1476260"/>
                </a:cubicBezTo>
                <a:cubicBezTo>
                  <a:pt x="399148" y="1466088"/>
                  <a:pt x="392935" y="1454227"/>
                  <a:pt x="385590" y="1443210"/>
                </a:cubicBezTo>
                <a:cubicBezTo>
                  <a:pt x="381918" y="1432193"/>
                  <a:pt x="374573" y="1421772"/>
                  <a:pt x="374573" y="1410159"/>
                </a:cubicBezTo>
                <a:cubicBezTo>
                  <a:pt x="374573" y="1378272"/>
                  <a:pt x="398770" y="1363929"/>
                  <a:pt x="418641" y="1344058"/>
                </a:cubicBezTo>
                <a:cubicBezTo>
                  <a:pt x="427601" y="1317178"/>
                  <a:pt x="430335" y="1299313"/>
                  <a:pt x="451691" y="1277957"/>
                </a:cubicBezTo>
                <a:cubicBezTo>
                  <a:pt x="461054" y="1268594"/>
                  <a:pt x="473725" y="1263268"/>
                  <a:pt x="484742" y="1255923"/>
                </a:cubicBezTo>
                <a:cubicBezTo>
                  <a:pt x="492087" y="1244906"/>
                  <a:pt x="497413" y="1232235"/>
                  <a:pt x="506776" y="1222872"/>
                </a:cubicBezTo>
                <a:cubicBezTo>
                  <a:pt x="516138" y="1213510"/>
                  <a:pt x="531107" y="1210803"/>
                  <a:pt x="539826" y="1200839"/>
                </a:cubicBezTo>
                <a:cubicBezTo>
                  <a:pt x="557264" y="1180910"/>
                  <a:pt x="569205" y="1156771"/>
                  <a:pt x="583894" y="1134737"/>
                </a:cubicBezTo>
                <a:cubicBezTo>
                  <a:pt x="591239" y="1123720"/>
                  <a:pt x="593367" y="1105874"/>
                  <a:pt x="605928" y="1101687"/>
                </a:cubicBezTo>
                <a:lnTo>
                  <a:pt x="638978" y="1090670"/>
                </a:lnTo>
                <a:cubicBezTo>
                  <a:pt x="668357" y="1002532"/>
                  <a:pt x="624288" y="1105361"/>
                  <a:pt x="683046" y="1046603"/>
                </a:cubicBezTo>
                <a:cubicBezTo>
                  <a:pt x="691258" y="1038391"/>
                  <a:pt x="686808" y="1022620"/>
                  <a:pt x="694062" y="1013552"/>
                </a:cubicBezTo>
                <a:cubicBezTo>
                  <a:pt x="702333" y="1003213"/>
                  <a:pt x="716096" y="998863"/>
                  <a:pt x="727113" y="991518"/>
                </a:cubicBezTo>
                <a:lnTo>
                  <a:pt x="793214" y="892366"/>
                </a:lnTo>
                <a:lnTo>
                  <a:pt x="815248" y="859316"/>
                </a:lnTo>
                <a:cubicBezTo>
                  <a:pt x="845863" y="767473"/>
                  <a:pt x="844503" y="801595"/>
                  <a:pt x="826265" y="683046"/>
                </a:cubicBezTo>
                <a:cubicBezTo>
                  <a:pt x="824499" y="671568"/>
                  <a:pt x="822503" y="659063"/>
                  <a:pt x="815248" y="649995"/>
                </a:cubicBezTo>
                <a:cubicBezTo>
                  <a:pt x="806977" y="639656"/>
                  <a:pt x="793214" y="635306"/>
                  <a:pt x="782197" y="627962"/>
                </a:cubicBezTo>
                <a:cubicBezTo>
                  <a:pt x="774853" y="616945"/>
                  <a:pt x="770503" y="603182"/>
                  <a:pt x="760164" y="594911"/>
                </a:cubicBezTo>
                <a:cubicBezTo>
                  <a:pt x="751096" y="587656"/>
                  <a:pt x="737787" y="588469"/>
                  <a:pt x="727113" y="583894"/>
                </a:cubicBezTo>
                <a:cubicBezTo>
                  <a:pt x="712018" y="577425"/>
                  <a:pt x="697305" y="570008"/>
                  <a:pt x="683046" y="561860"/>
                </a:cubicBezTo>
                <a:cubicBezTo>
                  <a:pt x="671550" y="555291"/>
                  <a:pt x="661491" y="546396"/>
                  <a:pt x="649995" y="539827"/>
                </a:cubicBezTo>
                <a:cubicBezTo>
                  <a:pt x="635736" y="531679"/>
                  <a:pt x="619292" y="527339"/>
                  <a:pt x="605928" y="517793"/>
                </a:cubicBezTo>
                <a:cubicBezTo>
                  <a:pt x="593250" y="508737"/>
                  <a:pt x="584846" y="494716"/>
                  <a:pt x="572877" y="484742"/>
                </a:cubicBezTo>
                <a:cubicBezTo>
                  <a:pt x="562705" y="476266"/>
                  <a:pt x="550843" y="470053"/>
                  <a:pt x="539826" y="462709"/>
                </a:cubicBezTo>
                <a:cubicBezTo>
                  <a:pt x="512135" y="379637"/>
                  <a:pt x="549487" y="482030"/>
                  <a:pt x="506776" y="396607"/>
                </a:cubicBezTo>
                <a:cubicBezTo>
                  <a:pt x="501583" y="386220"/>
                  <a:pt x="500952" y="373944"/>
                  <a:pt x="495759" y="363557"/>
                </a:cubicBezTo>
                <a:cubicBezTo>
                  <a:pt x="489837" y="351714"/>
                  <a:pt x="479103" y="342606"/>
                  <a:pt x="473725" y="330506"/>
                </a:cubicBezTo>
                <a:cubicBezTo>
                  <a:pt x="464292" y="309282"/>
                  <a:pt x="459036" y="286439"/>
                  <a:pt x="451691" y="264405"/>
                </a:cubicBezTo>
                <a:lnTo>
                  <a:pt x="440674" y="231354"/>
                </a:lnTo>
                <a:cubicBezTo>
                  <a:pt x="437002" y="220337"/>
                  <a:pt x="422691" y="189014"/>
                  <a:pt x="429658" y="198304"/>
                </a:cubicBezTo>
                <a:cubicBezTo>
                  <a:pt x="440675" y="212993"/>
                  <a:pt x="450759" y="228430"/>
                  <a:pt x="462708" y="242371"/>
                </a:cubicBezTo>
                <a:cubicBezTo>
                  <a:pt x="472848" y="254201"/>
                  <a:pt x="485785" y="263453"/>
                  <a:pt x="495759" y="275422"/>
                </a:cubicBezTo>
                <a:cubicBezTo>
                  <a:pt x="541663" y="330506"/>
                  <a:pt x="490251" y="290110"/>
                  <a:pt x="550843" y="330506"/>
                </a:cubicBezTo>
                <a:cubicBezTo>
                  <a:pt x="558188" y="341523"/>
                  <a:pt x="562538" y="355286"/>
                  <a:pt x="572877" y="363557"/>
                </a:cubicBezTo>
                <a:cubicBezTo>
                  <a:pt x="648896" y="424372"/>
                  <a:pt x="564818" y="312909"/>
                  <a:pt x="627961" y="407624"/>
                </a:cubicBezTo>
                <a:cubicBezTo>
                  <a:pt x="624289" y="422313"/>
                  <a:pt x="622908" y="437775"/>
                  <a:pt x="616944" y="451692"/>
                </a:cubicBezTo>
                <a:cubicBezTo>
                  <a:pt x="611728" y="463862"/>
                  <a:pt x="596783" y="471635"/>
                  <a:pt x="594911" y="484742"/>
                </a:cubicBezTo>
                <a:cubicBezTo>
                  <a:pt x="590327" y="516830"/>
                  <a:pt x="615162" y="545983"/>
                  <a:pt x="638978" y="561860"/>
                </a:cubicBezTo>
                <a:cubicBezTo>
                  <a:pt x="648641" y="568302"/>
                  <a:pt x="661012" y="569205"/>
                  <a:pt x="672029" y="572877"/>
                </a:cubicBezTo>
                <a:cubicBezTo>
                  <a:pt x="683046" y="580222"/>
                  <a:pt x="692980" y="589533"/>
                  <a:pt x="705079" y="594911"/>
                </a:cubicBezTo>
                <a:cubicBezTo>
                  <a:pt x="823077" y="647355"/>
                  <a:pt x="729432" y="589113"/>
                  <a:pt x="804231" y="638978"/>
                </a:cubicBezTo>
                <a:cubicBezTo>
                  <a:pt x="811576" y="624289"/>
                  <a:pt x="821072" y="610491"/>
                  <a:pt x="826265" y="594911"/>
                </a:cubicBezTo>
                <a:cubicBezTo>
                  <a:pt x="832186" y="577147"/>
                  <a:pt x="832355" y="557892"/>
                  <a:pt x="837282" y="539827"/>
                </a:cubicBezTo>
                <a:cubicBezTo>
                  <a:pt x="837291" y="539792"/>
                  <a:pt x="864818" y="457218"/>
                  <a:pt x="870332" y="440675"/>
                </a:cubicBezTo>
                <a:cubicBezTo>
                  <a:pt x="874004" y="429658"/>
                  <a:pt x="874907" y="417286"/>
                  <a:pt x="881349" y="407624"/>
                </a:cubicBezTo>
                <a:lnTo>
                  <a:pt x="903383" y="374574"/>
                </a:lnTo>
                <a:cubicBezTo>
                  <a:pt x="896907" y="257999"/>
                  <a:pt x="907192" y="218347"/>
                  <a:pt x="881349" y="132203"/>
                </a:cubicBezTo>
                <a:cubicBezTo>
                  <a:pt x="874675" y="109957"/>
                  <a:pt x="872198" y="85426"/>
                  <a:pt x="859315" y="66101"/>
                </a:cubicBezTo>
                <a:cubicBezTo>
                  <a:pt x="824399" y="13726"/>
                  <a:pt x="849843" y="37238"/>
                  <a:pt x="771181" y="11017"/>
                </a:cubicBezTo>
                <a:lnTo>
                  <a:pt x="738130" y="0"/>
                </a:lnTo>
                <a:cubicBezTo>
                  <a:pt x="716096" y="3672"/>
                  <a:pt x="693220" y="3953"/>
                  <a:pt x="672029" y="11017"/>
                </a:cubicBezTo>
                <a:cubicBezTo>
                  <a:pt x="659468" y="15204"/>
                  <a:pt x="650821" y="27130"/>
                  <a:pt x="638978" y="33051"/>
                </a:cubicBezTo>
                <a:cubicBezTo>
                  <a:pt x="621290" y="41895"/>
                  <a:pt x="601582" y="46240"/>
                  <a:pt x="583894" y="55084"/>
                </a:cubicBezTo>
                <a:cubicBezTo>
                  <a:pt x="479820" y="107120"/>
                  <a:pt x="570290" y="74308"/>
                  <a:pt x="495759" y="99152"/>
                </a:cubicBezTo>
                <a:cubicBezTo>
                  <a:pt x="484742" y="110169"/>
                  <a:pt x="475672" y="123561"/>
                  <a:pt x="462708" y="132203"/>
                </a:cubicBezTo>
                <a:cubicBezTo>
                  <a:pt x="453046" y="138644"/>
                  <a:pt x="438726" y="135965"/>
                  <a:pt x="429658" y="143219"/>
                </a:cubicBezTo>
                <a:cubicBezTo>
                  <a:pt x="419319" y="151490"/>
                  <a:pt x="417589" y="167551"/>
                  <a:pt x="407624" y="176270"/>
                </a:cubicBezTo>
                <a:cubicBezTo>
                  <a:pt x="387695" y="193708"/>
                  <a:pt x="363557" y="205648"/>
                  <a:pt x="341523" y="220337"/>
                </a:cubicBezTo>
                <a:cubicBezTo>
                  <a:pt x="298809" y="248813"/>
                  <a:pt x="321034" y="238184"/>
                  <a:pt x="275421" y="253388"/>
                </a:cubicBezTo>
                <a:cubicBezTo>
                  <a:pt x="212771" y="316039"/>
                  <a:pt x="273094" y="265570"/>
                  <a:pt x="209320" y="297456"/>
                </a:cubicBezTo>
                <a:cubicBezTo>
                  <a:pt x="158580" y="322826"/>
                  <a:pt x="185963" y="332048"/>
                  <a:pt x="110168" y="341523"/>
                </a:cubicBezTo>
                <a:cubicBezTo>
                  <a:pt x="13886" y="353559"/>
                  <a:pt x="18361" y="378246"/>
                  <a:pt x="0" y="38559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igura a mano libera 23"/>
          <p:cNvSpPr/>
          <p:nvPr/>
        </p:nvSpPr>
        <p:spPr>
          <a:xfrm>
            <a:off x="8574778" y="4461831"/>
            <a:ext cx="470255" cy="935080"/>
          </a:xfrm>
          <a:custGeom>
            <a:avLst/>
            <a:gdLst>
              <a:gd name="connsiteX0" fmla="*/ 18379 w 470255"/>
              <a:gd name="connsiteY0" fmla="*/ 33051 h 935080"/>
              <a:gd name="connsiteX1" fmla="*/ 18379 w 470255"/>
              <a:gd name="connsiteY1" fmla="*/ 33051 h 935080"/>
              <a:gd name="connsiteX2" fmla="*/ 150581 w 470255"/>
              <a:gd name="connsiteY2" fmla="*/ 77118 h 935080"/>
              <a:gd name="connsiteX3" fmla="*/ 216682 w 470255"/>
              <a:gd name="connsiteY3" fmla="*/ 99152 h 935080"/>
              <a:gd name="connsiteX4" fmla="*/ 249733 w 470255"/>
              <a:gd name="connsiteY4" fmla="*/ 121186 h 935080"/>
              <a:gd name="connsiteX5" fmla="*/ 315834 w 470255"/>
              <a:gd name="connsiteY5" fmla="*/ 220338 h 935080"/>
              <a:gd name="connsiteX6" fmla="*/ 337868 w 470255"/>
              <a:gd name="connsiteY6" fmla="*/ 253388 h 935080"/>
              <a:gd name="connsiteX7" fmla="*/ 359902 w 470255"/>
              <a:gd name="connsiteY7" fmla="*/ 286439 h 935080"/>
              <a:gd name="connsiteX8" fmla="*/ 392952 w 470255"/>
              <a:gd name="connsiteY8" fmla="*/ 352540 h 935080"/>
              <a:gd name="connsiteX9" fmla="*/ 414986 w 470255"/>
              <a:gd name="connsiteY9" fmla="*/ 418641 h 935080"/>
              <a:gd name="connsiteX10" fmla="*/ 426003 w 470255"/>
              <a:gd name="connsiteY10" fmla="*/ 451692 h 935080"/>
              <a:gd name="connsiteX11" fmla="*/ 448036 w 470255"/>
              <a:gd name="connsiteY11" fmla="*/ 484742 h 935080"/>
              <a:gd name="connsiteX12" fmla="*/ 470070 w 470255"/>
              <a:gd name="connsiteY12" fmla="*/ 705080 h 935080"/>
              <a:gd name="connsiteX13" fmla="*/ 459053 w 470255"/>
              <a:gd name="connsiteY13" fmla="*/ 815249 h 935080"/>
              <a:gd name="connsiteX14" fmla="*/ 414986 w 470255"/>
              <a:gd name="connsiteY14" fmla="*/ 881350 h 935080"/>
              <a:gd name="connsiteX15" fmla="*/ 381935 w 470255"/>
              <a:gd name="connsiteY15" fmla="*/ 892367 h 935080"/>
              <a:gd name="connsiteX16" fmla="*/ 315834 w 470255"/>
              <a:gd name="connsiteY16" fmla="*/ 925417 h 935080"/>
              <a:gd name="connsiteX17" fmla="*/ 40412 w 470255"/>
              <a:gd name="connsiteY17" fmla="*/ 870333 h 935080"/>
              <a:gd name="connsiteX18" fmla="*/ 51429 w 470255"/>
              <a:gd name="connsiteY18" fmla="*/ 716097 h 935080"/>
              <a:gd name="connsiteX19" fmla="*/ 95497 w 470255"/>
              <a:gd name="connsiteY19" fmla="*/ 683046 h 935080"/>
              <a:gd name="connsiteX20" fmla="*/ 150581 w 470255"/>
              <a:gd name="connsiteY20" fmla="*/ 672029 h 935080"/>
              <a:gd name="connsiteX21" fmla="*/ 183632 w 470255"/>
              <a:gd name="connsiteY21" fmla="*/ 661012 h 935080"/>
              <a:gd name="connsiteX22" fmla="*/ 194649 w 470255"/>
              <a:gd name="connsiteY22" fmla="*/ 429658 h 935080"/>
              <a:gd name="connsiteX23" fmla="*/ 183632 w 470255"/>
              <a:gd name="connsiteY23" fmla="*/ 396608 h 935080"/>
              <a:gd name="connsiteX24" fmla="*/ 150581 w 470255"/>
              <a:gd name="connsiteY24" fmla="*/ 363557 h 935080"/>
              <a:gd name="connsiteX25" fmla="*/ 95497 w 470255"/>
              <a:gd name="connsiteY25" fmla="*/ 264405 h 935080"/>
              <a:gd name="connsiteX26" fmla="*/ 73463 w 470255"/>
              <a:gd name="connsiteY26" fmla="*/ 231355 h 935080"/>
              <a:gd name="connsiteX27" fmla="*/ 29395 w 470255"/>
              <a:gd name="connsiteY27" fmla="*/ 132203 h 935080"/>
              <a:gd name="connsiteX28" fmla="*/ 29395 w 470255"/>
              <a:gd name="connsiteY28" fmla="*/ 33051 h 935080"/>
              <a:gd name="connsiteX29" fmla="*/ 62446 w 470255"/>
              <a:gd name="connsiteY29" fmla="*/ 0 h 935080"/>
              <a:gd name="connsiteX30" fmla="*/ 84480 w 470255"/>
              <a:gd name="connsiteY30" fmla="*/ 44068 h 935080"/>
              <a:gd name="connsiteX31" fmla="*/ 84480 w 470255"/>
              <a:gd name="connsiteY31" fmla="*/ 55085 h 935080"/>
              <a:gd name="connsiteX32" fmla="*/ 84480 w 470255"/>
              <a:gd name="connsiteY32" fmla="*/ 55085 h 93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70255" h="935080">
                <a:moveTo>
                  <a:pt x="18379" y="33051"/>
                </a:moveTo>
                <a:lnTo>
                  <a:pt x="18379" y="33051"/>
                </a:lnTo>
                <a:lnTo>
                  <a:pt x="150581" y="77118"/>
                </a:lnTo>
                <a:cubicBezTo>
                  <a:pt x="150582" y="77118"/>
                  <a:pt x="216681" y="99151"/>
                  <a:pt x="216682" y="99152"/>
                </a:cubicBezTo>
                <a:lnTo>
                  <a:pt x="249733" y="121186"/>
                </a:lnTo>
                <a:lnTo>
                  <a:pt x="315834" y="220338"/>
                </a:lnTo>
                <a:lnTo>
                  <a:pt x="337868" y="253388"/>
                </a:lnTo>
                <a:lnTo>
                  <a:pt x="359902" y="286439"/>
                </a:lnTo>
                <a:cubicBezTo>
                  <a:pt x="400071" y="406953"/>
                  <a:pt x="336010" y="224421"/>
                  <a:pt x="392952" y="352540"/>
                </a:cubicBezTo>
                <a:cubicBezTo>
                  <a:pt x="402385" y="373764"/>
                  <a:pt x="407641" y="396607"/>
                  <a:pt x="414986" y="418641"/>
                </a:cubicBezTo>
                <a:cubicBezTo>
                  <a:pt x="418658" y="429658"/>
                  <a:pt x="419561" y="442029"/>
                  <a:pt x="426003" y="451692"/>
                </a:cubicBezTo>
                <a:lnTo>
                  <a:pt x="448036" y="484742"/>
                </a:lnTo>
                <a:cubicBezTo>
                  <a:pt x="470255" y="573618"/>
                  <a:pt x="470070" y="561544"/>
                  <a:pt x="470070" y="705080"/>
                </a:cubicBezTo>
                <a:cubicBezTo>
                  <a:pt x="470070" y="741986"/>
                  <a:pt x="470061" y="780023"/>
                  <a:pt x="459053" y="815249"/>
                </a:cubicBezTo>
                <a:cubicBezTo>
                  <a:pt x="451154" y="840525"/>
                  <a:pt x="440108" y="872976"/>
                  <a:pt x="414986" y="881350"/>
                </a:cubicBezTo>
                <a:cubicBezTo>
                  <a:pt x="403969" y="885022"/>
                  <a:pt x="392322" y="887174"/>
                  <a:pt x="381935" y="892367"/>
                </a:cubicBezTo>
                <a:cubicBezTo>
                  <a:pt x="296509" y="935080"/>
                  <a:pt x="398910" y="897725"/>
                  <a:pt x="315834" y="925417"/>
                </a:cubicBezTo>
                <a:cubicBezTo>
                  <a:pt x="224027" y="907056"/>
                  <a:pt x="113819" y="928446"/>
                  <a:pt x="40412" y="870333"/>
                </a:cubicBezTo>
                <a:cubicBezTo>
                  <a:pt x="0" y="838340"/>
                  <a:pt x="36885" y="765546"/>
                  <a:pt x="51429" y="716097"/>
                </a:cubicBezTo>
                <a:cubicBezTo>
                  <a:pt x="56610" y="698481"/>
                  <a:pt x="78718" y="690503"/>
                  <a:pt x="95497" y="683046"/>
                </a:cubicBezTo>
                <a:cubicBezTo>
                  <a:pt x="112608" y="675441"/>
                  <a:pt x="132415" y="676571"/>
                  <a:pt x="150581" y="672029"/>
                </a:cubicBezTo>
                <a:cubicBezTo>
                  <a:pt x="161847" y="669212"/>
                  <a:pt x="172615" y="664684"/>
                  <a:pt x="183632" y="661012"/>
                </a:cubicBezTo>
                <a:cubicBezTo>
                  <a:pt x="240919" y="575081"/>
                  <a:pt x="213744" y="630164"/>
                  <a:pt x="194649" y="429658"/>
                </a:cubicBezTo>
                <a:cubicBezTo>
                  <a:pt x="193548" y="418098"/>
                  <a:pt x="190074" y="406270"/>
                  <a:pt x="183632" y="396608"/>
                </a:cubicBezTo>
                <a:cubicBezTo>
                  <a:pt x="174989" y="383644"/>
                  <a:pt x="161598" y="374574"/>
                  <a:pt x="150581" y="363557"/>
                </a:cubicBezTo>
                <a:cubicBezTo>
                  <a:pt x="131190" y="305385"/>
                  <a:pt x="146005" y="340167"/>
                  <a:pt x="95497" y="264405"/>
                </a:cubicBezTo>
                <a:lnTo>
                  <a:pt x="73463" y="231355"/>
                </a:lnTo>
                <a:cubicBezTo>
                  <a:pt x="47242" y="152692"/>
                  <a:pt x="64313" y="184578"/>
                  <a:pt x="29395" y="132203"/>
                </a:cubicBezTo>
                <a:cubicBezTo>
                  <a:pt x="16116" y="92361"/>
                  <a:pt x="7237" y="82906"/>
                  <a:pt x="29395" y="33051"/>
                </a:cubicBezTo>
                <a:cubicBezTo>
                  <a:pt x="35723" y="18813"/>
                  <a:pt x="51429" y="11017"/>
                  <a:pt x="62446" y="0"/>
                </a:cubicBezTo>
                <a:cubicBezTo>
                  <a:pt x="69791" y="14689"/>
                  <a:pt x="82157" y="27810"/>
                  <a:pt x="84480" y="44068"/>
                </a:cubicBezTo>
                <a:cubicBezTo>
                  <a:pt x="85993" y="54657"/>
                  <a:pt x="57574" y="108895"/>
                  <a:pt x="84480" y="55085"/>
                </a:cubicBezTo>
                <a:lnTo>
                  <a:pt x="84480" y="55085"/>
                </a:lnTo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igura a mano libera 22"/>
          <p:cNvSpPr/>
          <p:nvPr/>
        </p:nvSpPr>
        <p:spPr>
          <a:xfrm>
            <a:off x="8042313" y="4625209"/>
            <a:ext cx="917037" cy="1100078"/>
          </a:xfrm>
          <a:custGeom>
            <a:avLst/>
            <a:gdLst>
              <a:gd name="connsiteX0" fmla="*/ 716097 w 917037"/>
              <a:gd name="connsiteY0" fmla="*/ 34926 h 1100078"/>
              <a:gd name="connsiteX1" fmla="*/ 716097 w 917037"/>
              <a:gd name="connsiteY1" fmla="*/ 34926 h 1100078"/>
              <a:gd name="connsiteX2" fmla="*/ 771181 w 917037"/>
              <a:gd name="connsiteY2" fmla="*/ 156111 h 1100078"/>
              <a:gd name="connsiteX3" fmla="*/ 804232 w 917037"/>
              <a:gd name="connsiteY3" fmla="*/ 189162 h 1100078"/>
              <a:gd name="connsiteX4" fmla="*/ 837282 w 917037"/>
              <a:gd name="connsiteY4" fmla="*/ 255263 h 1100078"/>
              <a:gd name="connsiteX5" fmla="*/ 870333 w 917037"/>
              <a:gd name="connsiteY5" fmla="*/ 321364 h 1100078"/>
              <a:gd name="connsiteX6" fmla="*/ 881350 w 917037"/>
              <a:gd name="connsiteY6" fmla="*/ 640854 h 1100078"/>
              <a:gd name="connsiteX7" fmla="*/ 870333 w 917037"/>
              <a:gd name="connsiteY7" fmla="*/ 673904 h 1100078"/>
              <a:gd name="connsiteX8" fmla="*/ 815248 w 917037"/>
              <a:gd name="connsiteY8" fmla="*/ 740005 h 1100078"/>
              <a:gd name="connsiteX9" fmla="*/ 782198 w 917037"/>
              <a:gd name="connsiteY9" fmla="*/ 751022 h 1100078"/>
              <a:gd name="connsiteX10" fmla="*/ 760164 w 917037"/>
              <a:gd name="connsiteY10" fmla="*/ 784073 h 1100078"/>
              <a:gd name="connsiteX11" fmla="*/ 694063 w 917037"/>
              <a:gd name="connsiteY11" fmla="*/ 806107 h 1100078"/>
              <a:gd name="connsiteX12" fmla="*/ 661012 w 917037"/>
              <a:gd name="connsiteY12" fmla="*/ 817124 h 1100078"/>
              <a:gd name="connsiteX13" fmla="*/ 627962 w 917037"/>
              <a:gd name="connsiteY13" fmla="*/ 839157 h 1100078"/>
              <a:gd name="connsiteX14" fmla="*/ 561860 w 917037"/>
              <a:gd name="connsiteY14" fmla="*/ 861191 h 1100078"/>
              <a:gd name="connsiteX15" fmla="*/ 528810 w 917037"/>
              <a:gd name="connsiteY15" fmla="*/ 872208 h 1100078"/>
              <a:gd name="connsiteX16" fmla="*/ 429658 w 917037"/>
              <a:gd name="connsiteY16" fmla="*/ 916275 h 1100078"/>
              <a:gd name="connsiteX17" fmla="*/ 396607 w 917037"/>
              <a:gd name="connsiteY17" fmla="*/ 927292 h 1100078"/>
              <a:gd name="connsiteX18" fmla="*/ 363557 w 917037"/>
              <a:gd name="connsiteY18" fmla="*/ 949326 h 1100078"/>
              <a:gd name="connsiteX19" fmla="*/ 253388 w 917037"/>
              <a:gd name="connsiteY19" fmla="*/ 982377 h 1100078"/>
              <a:gd name="connsiteX20" fmla="*/ 154236 w 917037"/>
              <a:gd name="connsiteY20" fmla="*/ 1037461 h 1100078"/>
              <a:gd name="connsiteX21" fmla="*/ 99152 w 917037"/>
              <a:gd name="connsiteY21" fmla="*/ 938309 h 1100078"/>
              <a:gd name="connsiteX22" fmla="*/ 66101 w 917037"/>
              <a:gd name="connsiteY22" fmla="*/ 872208 h 1100078"/>
              <a:gd name="connsiteX23" fmla="*/ 44068 w 917037"/>
              <a:gd name="connsiteY23" fmla="*/ 839157 h 1100078"/>
              <a:gd name="connsiteX24" fmla="*/ 22034 w 917037"/>
              <a:gd name="connsiteY24" fmla="*/ 773056 h 1100078"/>
              <a:gd name="connsiteX25" fmla="*/ 0 w 917037"/>
              <a:gd name="connsiteY25" fmla="*/ 695938 h 1100078"/>
              <a:gd name="connsiteX26" fmla="*/ 11017 w 917037"/>
              <a:gd name="connsiteY26" fmla="*/ 211196 h 1100078"/>
              <a:gd name="connsiteX27" fmla="*/ 22034 w 917037"/>
              <a:gd name="connsiteY27" fmla="*/ 178145 h 1100078"/>
              <a:gd name="connsiteX28" fmla="*/ 33051 w 917037"/>
              <a:gd name="connsiteY28" fmla="*/ 134078 h 1100078"/>
              <a:gd name="connsiteX29" fmla="*/ 66101 w 917037"/>
              <a:gd name="connsiteY29" fmla="*/ 23909 h 1100078"/>
              <a:gd name="connsiteX30" fmla="*/ 77118 w 917037"/>
              <a:gd name="connsiteY30" fmla="*/ 299331 h 1100078"/>
              <a:gd name="connsiteX31" fmla="*/ 110169 w 917037"/>
              <a:gd name="connsiteY31" fmla="*/ 409499 h 1100078"/>
              <a:gd name="connsiteX32" fmla="*/ 143220 w 917037"/>
              <a:gd name="connsiteY32" fmla="*/ 508651 h 1100078"/>
              <a:gd name="connsiteX33" fmla="*/ 154236 w 917037"/>
              <a:gd name="connsiteY33" fmla="*/ 541702 h 1100078"/>
              <a:gd name="connsiteX34" fmla="*/ 198304 w 917037"/>
              <a:gd name="connsiteY34" fmla="*/ 607803 h 1100078"/>
              <a:gd name="connsiteX35" fmla="*/ 220338 w 917037"/>
              <a:gd name="connsiteY35" fmla="*/ 640854 h 1100078"/>
              <a:gd name="connsiteX36" fmla="*/ 242371 w 917037"/>
              <a:gd name="connsiteY36" fmla="*/ 673904 h 1100078"/>
              <a:gd name="connsiteX37" fmla="*/ 275422 w 917037"/>
              <a:gd name="connsiteY37" fmla="*/ 695938 h 1100078"/>
              <a:gd name="connsiteX38" fmla="*/ 341523 w 917037"/>
              <a:gd name="connsiteY38" fmla="*/ 740005 h 1100078"/>
              <a:gd name="connsiteX39" fmla="*/ 473726 w 917037"/>
              <a:gd name="connsiteY39" fmla="*/ 806107 h 1100078"/>
              <a:gd name="connsiteX40" fmla="*/ 506776 w 917037"/>
              <a:gd name="connsiteY40" fmla="*/ 817124 h 1100078"/>
              <a:gd name="connsiteX41" fmla="*/ 594911 w 917037"/>
              <a:gd name="connsiteY41" fmla="*/ 784073 h 1100078"/>
              <a:gd name="connsiteX42" fmla="*/ 616945 w 917037"/>
              <a:gd name="connsiteY42" fmla="*/ 751022 h 1100078"/>
              <a:gd name="connsiteX43" fmla="*/ 605928 w 917037"/>
              <a:gd name="connsiteY43" fmla="*/ 695938 h 1100078"/>
              <a:gd name="connsiteX44" fmla="*/ 594911 w 917037"/>
              <a:gd name="connsiteY44" fmla="*/ 651871 h 1100078"/>
              <a:gd name="connsiteX45" fmla="*/ 561860 w 917037"/>
              <a:gd name="connsiteY45" fmla="*/ 453567 h 1100078"/>
              <a:gd name="connsiteX46" fmla="*/ 550844 w 917037"/>
              <a:gd name="connsiteY46" fmla="*/ 420516 h 1100078"/>
              <a:gd name="connsiteX47" fmla="*/ 495759 w 917037"/>
              <a:gd name="connsiteY47" fmla="*/ 376449 h 1100078"/>
              <a:gd name="connsiteX48" fmla="*/ 385591 w 917037"/>
              <a:gd name="connsiteY48" fmla="*/ 387466 h 1100078"/>
              <a:gd name="connsiteX49" fmla="*/ 374574 w 917037"/>
              <a:gd name="connsiteY49" fmla="*/ 189162 h 1100078"/>
              <a:gd name="connsiteX50" fmla="*/ 363557 w 917037"/>
              <a:gd name="connsiteY50" fmla="*/ 156111 h 1100078"/>
              <a:gd name="connsiteX51" fmla="*/ 352540 w 917037"/>
              <a:gd name="connsiteY51" fmla="*/ 112044 h 1100078"/>
              <a:gd name="connsiteX52" fmla="*/ 363557 w 917037"/>
              <a:gd name="connsiteY52" fmla="*/ 45943 h 1100078"/>
              <a:gd name="connsiteX53" fmla="*/ 429658 w 917037"/>
              <a:gd name="connsiteY53" fmla="*/ 23909 h 1100078"/>
              <a:gd name="connsiteX54" fmla="*/ 672029 w 917037"/>
              <a:gd name="connsiteY54" fmla="*/ 34926 h 1100078"/>
              <a:gd name="connsiteX55" fmla="*/ 749147 w 917037"/>
              <a:gd name="connsiteY55" fmla="*/ 56960 h 1100078"/>
              <a:gd name="connsiteX56" fmla="*/ 793215 w 917037"/>
              <a:gd name="connsiteY56" fmla="*/ 101027 h 1100078"/>
              <a:gd name="connsiteX57" fmla="*/ 793215 w 917037"/>
              <a:gd name="connsiteY57" fmla="*/ 101027 h 1100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17037" h="1100078">
                <a:moveTo>
                  <a:pt x="716097" y="34926"/>
                </a:moveTo>
                <a:lnTo>
                  <a:pt x="716097" y="34926"/>
                </a:lnTo>
                <a:cubicBezTo>
                  <a:pt x="734682" y="84488"/>
                  <a:pt x="739808" y="118464"/>
                  <a:pt x="771181" y="156111"/>
                </a:cubicBezTo>
                <a:cubicBezTo>
                  <a:pt x="781155" y="168080"/>
                  <a:pt x="793215" y="178145"/>
                  <a:pt x="804232" y="189162"/>
                </a:cubicBezTo>
                <a:cubicBezTo>
                  <a:pt x="831919" y="272230"/>
                  <a:pt x="794572" y="169845"/>
                  <a:pt x="837282" y="255263"/>
                </a:cubicBezTo>
                <a:cubicBezTo>
                  <a:pt x="882894" y="346486"/>
                  <a:pt x="807187" y="226648"/>
                  <a:pt x="870333" y="321364"/>
                </a:cubicBezTo>
                <a:cubicBezTo>
                  <a:pt x="917037" y="461475"/>
                  <a:pt x="900892" y="386811"/>
                  <a:pt x="881350" y="640854"/>
                </a:cubicBezTo>
                <a:cubicBezTo>
                  <a:pt x="880459" y="652432"/>
                  <a:pt x="875526" y="663517"/>
                  <a:pt x="870333" y="673904"/>
                </a:cubicBezTo>
                <a:cubicBezTo>
                  <a:pt x="860171" y="694228"/>
                  <a:pt x="833523" y="727821"/>
                  <a:pt x="815248" y="740005"/>
                </a:cubicBezTo>
                <a:cubicBezTo>
                  <a:pt x="805586" y="746446"/>
                  <a:pt x="793215" y="747350"/>
                  <a:pt x="782198" y="751022"/>
                </a:cubicBezTo>
                <a:cubicBezTo>
                  <a:pt x="774853" y="762039"/>
                  <a:pt x="771392" y="777055"/>
                  <a:pt x="760164" y="784073"/>
                </a:cubicBezTo>
                <a:cubicBezTo>
                  <a:pt x="740469" y="796383"/>
                  <a:pt x="716097" y="798762"/>
                  <a:pt x="694063" y="806107"/>
                </a:cubicBezTo>
                <a:cubicBezTo>
                  <a:pt x="683046" y="809779"/>
                  <a:pt x="670675" y="810682"/>
                  <a:pt x="661012" y="817124"/>
                </a:cubicBezTo>
                <a:cubicBezTo>
                  <a:pt x="649995" y="824468"/>
                  <a:pt x="640061" y="833780"/>
                  <a:pt x="627962" y="839157"/>
                </a:cubicBezTo>
                <a:cubicBezTo>
                  <a:pt x="606738" y="848590"/>
                  <a:pt x="583894" y="853846"/>
                  <a:pt x="561860" y="861191"/>
                </a:cubicBezTo>
                <a:cubicBezTo>
                  <a:pt x="550843" y="864863"/>
                  <a:pt x="538472" y="865766"/>
                  <a:pt x="528810" y="872208"/>
                </a:cubicBezTo>
                <a:cubicBezTo>
                  <a:pt x="476434" y="907125"/>
                  <a:pt x="508321" y="890054"/>
                  <a:pt x="429658" y="916275"/>
                </a:cubicBezTo>
                <a:lnTo>
                  <a:pt x="396607" y="927292"/>
                </a:lnTo>
                <a:cubicBezTo>
                  <a:pt x="385590" y="934637"/>
                  <a:pt x="375656" y="943948"/>
                  <a:pt x="363557" y="949326"/>
                </a:cubicBezTo>
                <a:cubicBezTo>
                  <a:pt x="329071" y="964653"/>
                  <a:pt x="290013" y="973221"/>
                  <a:pt x="253388" y="982377"/>
                </a:cubicBezTo>
                <a:cubicBezTo>
                  <a:pt x="177624" y="1032886"/>
                  <a:pt x="212409" y="1018070"/>
                  <a:pt x="154236" y="1037461"/>
                </a:cubicBezTo>
                <a:cubicBezTo>
                  <a:pt x="50504" y="933726"/>
                  <a:pt x="206998" y="1100078"/>
                  <a:pt x="99152" y="938309"/>
                </a:cubicBezTo>
                <a:cubicBezTo>
                  <a:pt x="36011" y="843597"/>
                  <a:pt x="111708" y="963424"/>
                  <a:pt x="66101" y="872208"/>
                </a:cubicBezTo>
                <a:cubicBezTo>
                  <a:pt x="60180" y="860365"/>
                  <a:pt x="49445" y="851256"/>
                  <a:pt x="44068" y="839157"/>
                </a:cubicBezTo>
                <a:cubicBezTo>
                  <a:pt x="34635" y="817933"/>
                  <a:pt x="29379" y="795090"/>
                  <a:pt x="22034" y="773056"/>
                </a:cubicBezTo>
                <a:cubicBezTo>
                  <a:pt x="6229" y="725643"/>
                  <a:pt x="13833" y="751269"/>
                  <a:pt x="0" y="695938"/>
                </a:cubicBezTo>
                <a:cubicBezTo>
                  <a:pt x="3672" y="534357"/>
                  <a:pt x="4146" y="372672"/>
                  <a:pt x="11017" y="211196"/>
                </a:cubicBezTo>
                <a:cubicBezTo>
                  <a:pt x="11511" y="199594"/>
                  <a:pt x="18844" y="189311"/>
                  <a:pt x="22034" y="178145"/>
                </a:cubicBezTo>
                <a:cubicBezTo>
                  <a:pt x="26194" y="163586"/>
                  <a:pt x="28700" y="148581"/>
                  <a:pt x="33051" y="134078"/>
                </a:cubicBezTo>
                <a:cubicBezTo>
                  <a:pt x="73275" y="0"/>
                  <a:pt x="40715" y="125461"/>
                  <a:pt x="66101" y="23909"/>
                </a:cubicBezTo>
                <a:cubicBezTo>
                  <a:pt x="69773" y="115716"/>
                  <a:pt x="70796" y="207668"/>
                  <a:pt x="77118" y="299331"/>
                </a:cubicBezTo>
                <a:cubicBezTo>
                  <a:pt x="78566" y="320324"/>
                  <a:pt x="106666" y="398991"/>
                  <a:pt x="110169" y="409499"/>
                </a:cubicBezTo>
                <a:lnTo>
                  <a:pt x="143220" y="508651"/>
                </a:lnTo>
                <a:cubicBezTo>
                  <a:pt x="146892" y="519668"/>
                  <a:pt x="147794" y="532040"/>
                  <a:pt x="154236" y="541702"/>
                </a:cubicBezTo>
                <a:lnTo>
                  <a:pt x="198304" y="607803"/>
                </a:lnTo>
                <a:lnTo>
                  <a:pt x="220338" y="640854"/>
                </a:lnTo>
                <a:cubicBezTo>
                  <a:pt x="227682" y="651871"/>
                  <a:pt x="231354" y="666560"/>
                  <a:pt x="242371" y="673904"/>
                </a:cubicBezTo>
                <a:cubicBezTo>
                  <a:pt x="253388" y="681249"/>
                  <a:pt x="265250" y="687461"/>
                  <a:pt x="275422" y="695938"/>
                </a:cubicBezTo>
                <a:cubicBezTo>
                  <a:pt x="330438" y="741785"/>
                  <a:pt x="283441" y="720646"/>
                  <a:pt x="341523" y="740005"/>
                </a:cubicBezTo>
                <a:cubicBezTo>
                  <a:pt x="426950" y="796957"/>
                  <a:pt x="382501" y="775698"/>
                  <a:pt x="473726" y="806107"/>
                </a:cubicBezTo>
                <a:lnTo>
                  <a:pt x="506776" y="817124"/>
                </a:lnTo>
                <a:cubicBezTo>
                  <a:pt x="546188" y="809241"/>
                  <a:pt x="566543" y="812441"/>
                  <a:pt x="594911" y="784073"/>
                </a:cubicBezTo>
                <a:cubicBezTo>
                  <a:pt x="604274" y="774710"/>
                  <a:pt x="609600" y="762039"/>
                  <a:pt x="616945" y="751022"/>
                </a:cubicBezTo>
                <a:cubicBezTo>
                  <a:pt x="613273" y="732661"/>
                  <a:pt x="609990" y="714217"/>
                  <a:pt x="605928" y="695938"/>
                </a:cubicBezTo>
                <a:cubicBezTo>
                  <a:pt x="602643" y="681157"/>
                  <a:pt x="596789" y="666895"/>
                  <a:pt x="594911" y="651871"/>
                </a:cubicBezTo>
                <a:cubicBezTo>
                  <a:pt x="571607" y="465440"/>
                  <a:pt x="603318" y="577945"/>
                  <a:pt x="561860" y="453567"/>
                </a:cubicBezTo>
                <a:lnTo>
                  <a:pt x="550844" y="420516"/>
                </a:lnTo>
                <a:cubicBezTo>
                  <a:pt x="535040" y="373102"/>
                  <a:pt x="551092" y="390282"/>
                  <a:pt x="495759" y="376449"/>
                </a:cubicBezTo>
                <a:cubicBezTo>
                  <a:pt x="459036" y="380121"/>
                  <a:pt x="405640" y="418451"/>
                  <a:pt x="385591" y="387466"/>
                </a:cubicBezTo>
                <a:cubicBezTo>
                  <a:pt x="349626" y="331884"/>
                  <a:pt x="380851" y="255067"/>
                  <a:pt x="374574" y="189162"/>
                </a:cubicBezTo>
                <a:cubicBezTo>
                  <a:pt x="373473" y="177601"/>
                  <a:pt x="366747" y="167277"/>
                  <a:pt x="363557" y="156111"/>
                </a:cubicBezTo>
                <a:cubicBezTo>
                  <a:pt x="359397" y="141552"/>
                  <a:pt x="356212" y="126733"/>
                  <a:pt x="352540" y="112044"/>
                </a:cubicBezTo>
                <a:cubicBezTo>
                  <a:pt x="356212" y="90010"/>
                  <a:pt x="348848" y="62754"/>
                  <a:pt x="363557" y="45943"/>
                </a:cubicBezTo>
                <a:cubicBezTo>
                  <a:pt x="378851" y="28464"/>
                  <a:pt x="429658" y="23909"/>
                  <a:pt x="429658" y="23909"/>
                </a:cubicBezTo>
                <a:cubicBezTo>
                  <a:pt x="510448" y="27581"/>
                  <a:pt x="591393" y="28723"/>
                  <a:pt x="672029" y="34926"/>
                </a:cubicBezTo>
                <a:cubicBezTo>
                  <a:pt x="690014" y="36309"/>
                  <a:pt x="730377" y="50703"/>
                  <a:pt x="749147" y="56960"/>
                </a:cubicBezTo>
                <a:lnTo>
                  <a:pt x="793215" y="101027"/>
                </a:lnTo>
                <a:lnTo>
                  <a:pt x="793215" y="101027"/>
                </a:lnTo>
              </a:path>
            </a:pathLst>
          </a:custGeom>
          <a:solidFill>
            <a:schemeClr val="tx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igura a mano libera 24"/>
          <p:cNvSpPr/>
          <p:nvPr/>
        </p:nvSpPr>
        <p:spPr>
          <a:xfrm>
            <a:off x="8581077" y="5103413"/>
            <a:ext cx="441172" cy="349910"/>
          </a:xfrm>
          <a:custGeom>
            <a:avLst/>
            <a:gdLst>
              <a:gd name="connsiteX0" fmla="*/ 331569 w 441172"/>
              <a:gd name="connsiteY0" fmla="*/ 85532 h 349910"/>
              <a:gd name="connsiteX1" fmla="*/ 331569 w 441172"/>
              <a:gd name="connsiteY1" fmla="*/ 85532 h 349910"/>
              <a:gd name="connsiteX2" fmla="*/ 232417 w 441172"/>
              <a:gd name="connsiteY2" fmla="*/ 107565 h 349910"/>
              <a:gd name="connsiteX3" fmla="*/ 166316 w 441172"/>
              <a:gd name="connsiteY3" fmla="*/ 63498 h 349910"/>
              <a:gd name="connsiteX4" fmla="*/ 133265 w 441172"/>
              <a:gd name="connsiteY4" fmla="*/ 41464 h 349910"/>
              <a:gd name="connsiteX5" fmla="*/ 122248 w 441172"/>
              <a:gd name="connsiteY5" fmla="*/ 74515 h 349910"/>
              <a:gd name="connsiteX6" fmla="*/ 144282 w 441172"/>
              <a:gd name="connsiteY6" fmla="*/ 107565 h 349910"/>
              <a:gd name="connsiteX7" fmla="*/ 166316 w 441172"/>
              <a:gd name="connsiteY7" fmla="*/ 173667 h 349910"/>
              <a:gd name="connsiteX8" fmla="*/ 177333 w 441172"/>
              <a:gd name="connsiteY8" fmla="*/ 206717 h 349910"/>
              <a:gd name="connsiteX9" fmla="*/ 166316 w 441172"/>
              <a:gd name="connsiteY9" fmla="*/ 338920 h 349910"/>
              <a:gd name="connsiteX10" fmla="*/ 133265 w 441172"/>
              <a:gd name="connsiteY10" fmla="*/ 327903 h 349910"/>
              <a:gd name="connsiteX11" fmla="*/ 122248 w 441172"/>
              <a:gd name="connsiteY11" fmla="*/ 283835 h 349910"/>
              <a:gd name="connsiteX12" fmla="*/ 133265 w 441172"/>
              <a:gd name="connsiteY12" fmla="*/ 30447 h 349910"/>
              <a:gd name="connsiteX13" fmla="*/ 166316 w 441172"/>
              <a:gd name="connsiteY13" fmla="*/ 63498 h 349910"/>
              <a:gd name="connsiteX14" fmla="*/ 188350 w 441172"/>
              <a:gd name="connsiteY14" fmla="*/ 107565 h 349910"/>
              <a:gd name="connsiteX15" fmla="*/ 199366 w 441172"/>
              <a:gd name="connsiteY15" fmla="*/ 140616 h 349910"/>
              <a:gd name="connsiteX16" fmla="*/ 232417 w 441172"/>
              <a:gd name="connsiteY16" fmla="*/ 206717 h 349910"/>
              <a:gd name="connsiteX17" fmla="*/ 243434 w 441172"/>
              <a:gd name="connsiteY17" fmla="*/ 327903 h 349910"/>
              <a:gd name="connsiteX18" fmla="*/ 331569 w 441172"/>
              <a:gd name="connsiteY18" fmla="*/ 316886 h 349910"/>
              <a:gd name="connsiteX19" fmla="*/ 397670 w 441172"/>
              <a:gd name="connsiteY19" fmla="*/ 294852 h 349910"/>
              <a:gd name="connsiteX20" fmla="*/ 419704 w 441172"/>
              <a:gd name="connsiteY20" fmla="*/ 261801 h 349910"/>
              <a:gd name="connsiteX21" fmla="*/ 419704 w 441172"/>
              <a:gd name="connsiteY21" fmla="*/ 140616 h 349910"/>
              <a:gd name="connsiteX22" fmla="*/ 408687 w 441172"/>
              <a:gd name="connsiteY22" fmla="*/ 107565 h 349910"/>
              <a:gd name="connsiteX23" fmla="*/ 342586 w 441172"/>
              <a:gd name="connsiteY23" fmla="*/ 85532 h 349910"/>
              <a:gd name="connsiteX24" fmla="*/ 254451 w 441172"/>
              <a:gd name="connsiteY24" fmla="*/ 63498 h 349910"/>
              <a:gd name="connsiteX25" fmla="*/ 144282 w 441172"/>
              <a:gd name="connsiteY25" fmla="*/ 41464 h 349910"/>
              <a:gd name="connsiteX26" fmla="*/ 45130 w 441172"/>
              <a:gd name="connsiteY26" fmla="*/ 30447 h 349910"/>
              <a:gd name="connsiteX27" fmla="*/ 34113 w 441172"/>
              <a:gd name="connsiteY27" fmla="*/ 63498 h 349910"/>
              <a:gd name="connsiteX28" fmla="*/ 78181 w 441172"/>
              <a:gd name="connsiteY28" fmla="*/ 217734 h 349910"/>
              <a:gd name="connsiteX29" fmla="*/ 122248 w 441172"/>
              <a:gd name="connsiteY29" fmla="*/ 228751 h 349910"/>
              <a:gd name="connsiteX30" fmla="*/ 199366 w 441172"/>
              <a:gd name="connsiteY30" fmla="*/ 217734 h 349910"/>
              <a:gd name="connsiteX31" fmla="*/ 188350 w 441172"/>
              <a:gd name="connsiteY31" fmla="*/ 140616 h 349910"/>
              <a:gd name="connsiteX32" fmla="*/ 188350 w 441172"/>
              <a:gd name="connsiteY32" fmla="*/ 107565 h 349910"/>
              <a:gd name="connsiteX33" fmla="*/ 188350 w 441172"/>
              <a:gd name="connsiteY33" fmla="*/ 107565 h 34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41172" h="349910">
                <a:moveTo>
                  <a:pt x="331569" y="85532"/>
                </a:moveTo>
                <a:lnTo>
                  <a:pt x="331569" y="85532"/>
                </a:lnTo>
                <a:cubicBezTo>
                  <a:pt x="298518" y="92876"/>
                  <a:pt x="265977" y="112040"/>
                  <a:pt x="232417" y="107565"/>
                </a:cubicBezTo>
                <a:cubicBezTo>
                  <a:pt x="206168" y="104065"/>
                  <a:pt x="188350" y="78187"/>
                  <a:pt x="166316" y="63498"/>
                </a:cubicBezTo>
                <a:lnTo>
                  <a:pt x="133265" y="41464"/>
                </a:lnTo>
                <a:cubicBezTo>
                  <a:pt x="129593" y="52481"/>
                  <a:pt x="120339" y="63060"/>
                  <a:pt x="122248" y="74515"/>
                </a:cubicBezTo>
                <a:cubicBezTo>
                  <a:pt x="124425" y="87575"/>
                  <a:pt x="138904" y="95466"/>
                  <a:pt x="144282" y="107565"/>
                </a:cubicBezTo>
                <a:cubicBezTo>
                  <a:pt x="153715" y="128789"/>
                  <a:pt x="158971" y="151633"/>
                  <a:pt x="166316" y="173667"/>
                </a:cubicBezTo>
                <a:lnTo>
                  <a:pt x="177333" y="206717"/>
                </a:lnTo>
                <a:cubicBezTo>
                  <a:pt x="173661" y="250785"/>
                  <a:pt x="181428" y="297362"/>
                  <a:pt x="166316" y="338920"/>
                </a:cubicBezTo>
                <a:cubicBezTo>
                  <a:pt x="162347" y="349834"/>
                  <a:pt x="140520" y="336971"/>
                  <a:pt x="133265" y="327903"/>
                </a:cubicBezTo>
                <a:cubicBezTo>
                  <a:pt x="123806" y="316080"/>
                  <a:pt x="125920" y="298524"/>
                  <a:pt x="122248" y="283835"/>
                </a:cubicBezTo>
                <a:cubicBezTo>
                  <a:pt x="125920" y="199372"/>
                  <a:pt x="116685" y="113348"/>
                  <a:pt x="133265" y="30447"/>
                </a:cubicBezTo>
                <a:cubicBezTo>
                  <a:pt x="136321" y="15169"/>
                  <a:pt x="157260" y="50820"/>
                  <a:pt x="166316" y="63498"/>
                </a:cubicBezTo>
                <a:cubicBezTo>
                  <a:pt x="175862" y="76862"/>
                  <a:pt x="181881" y="92470"/>
                  <a:pt x="188350" y="107565"/>
                </a:cubicBezTo>
                <a:cubicBezTo>
                  <a:pt x="192924" y="118239"/>
                  <a:pt x="194173" y="130229"/>
                  <a:pt x="199366" y="140616"/>
                </a:cubicBezTo>
                <a:cubicBezTo>
                  <a:pt x="242083" y="226053"/>
                  <a:pt x="204722" y="123636"/>
                  <a:pt x="232417" y="206717"/>
                </a:cubicBezTo>
                <a:cubicBezTo>
                  <a:pt x="236089" y="247112"/>
                  <a:pt x="216300" y="297754"/>
                  <a:pt x="243434" y="327903"/>
                </a:cubicBezTo>
                <a:cubicBezTo>
                  <a:pt x="263240" y="349910"/>
                  <a:pt x="302619" y="323090"/>
                  <a:pt x="331569" y="316886"/>
                </a:cubicBezTo>
                <a:cubicBezTo>
                  <a:pt x="354279" y="312020"/>
                  <a:pt x="397670" y="294852"/>
                  <a:pt x="397670" y="294852"/>
                </a:cubicBezTo>
                <a:cubicBezTo>
                  <a:pt x="405015" y="283835"/>
                  <a:pt x="413782" y="273644"/>
                  <a:pt x="419704" y="261801"/>
                </a:cubicBezTo>
                <a:cubicBezTo>
                  <a:pt x="441172" y="218865"/>
                  <a:pt x="429386" y="193868"/>
                  <a:pt x="419704" y="140616"/>
                </a:cubicBezTo>
                <a:cubicBezTo>
                  <a:pt x="417627" y="129190"/>
                  <a:pt x="418137" y="114315"/>
                  <a:pt x="408687" y="107565"/>
                </a:cubicBezTo>
                <a:cubicBezTo>
                  <a:pt x="389788" y="94066"/>
                  <a:pt x="364620" y="92876"/>
                  <a:pt x="342586" y="85532"/>
                </a:cubicBezTo>
                <a:cubicBezTo>
                  <a:pt x="267030" y="60347"/>
                  <a:pt x="360816" y="90090"/>
                  <a:pt x="254451" y="63498"/>
                </a:cubicBezTo>
                <a:cubicBezTo>
                  <a:pt x="151901" y="37860"/>
                  <a:pt x="333215" y="68455"/>
                  <a:pt x="144282" y="41464"/>
                </a:cubicBezTo>
                <a:cubicBezTo>
                  <a:pt x="107986" y="17266"/>
                  <a:pt x="98412" y="0"/>
                  <a:pt x="45130" y="30447"/>
                </a:cubicBezTo>
                <a:cubicBezTo>
                  <a:pt x="35047" y="36209"/>
                  <a:pt x="37785" y="52481"/>
                  <a:pt x="34113" y="63498"/>
                </a:cubicBezTo>
                <a:cubicBezTo>
                  <a:pt x="44809" y="202543"/>
                  <a:pt x="0" y="195396"/>
                  <a:pt x="78181" y="217734"/>
                </a:cubicBezTo>
                <a:cubicBezTo>
                  <a:pt x="92740" y="221894"/>
                  <a:pt x="107559" y="225079"/>
                  <a:pt x="122248" y="228751"/>
                </a:cubicBezTo>
                <a:cubicBezTo>
                  <a:pt x="147954" y="225079"/>
                  <a:pt x="183786" y="238508"/>
                  <a:pt x="199366" y="217734"/>
                </a:cubicBezTo>
                <a:cubicBezTo>
                  <a:pt x="214946" y="196961"/>
                  <a:pt x="190934" y="166454"/>
                  <a:pt x="188350" y="140616"/>
                </a:cubicBezTo>
                <a:cubicBezTo>
                  <a:pt x="187254" y="129654"/>
                  <a:pt x="188350" y="118582"/>
                  <a:pt x="188350" y="107565"/>
                </a:cubicBezTo>
                <a:lnTo>
                  <a:pt x="188350" y="107565"/>
                </a:lnTo>
              </a:path>
            </a:pathLst>
          </a:cu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igura a mano libera 25"/>
          <p:cNvSpPr/>
          <p:nvPr/>
        </p:nvSpPr>
        <p:spPr>
          <a:xfrm>
            <a:off x="7915850" y="5993729"/>
            <a:ext cx="778367" cy="506223"/>
          </a:xfrm>
          <a:custGeom>
            <a:avLst/>
            <a:gdLst>
              <a:gd name="connsiteX0" fmla="*/ 556121 w 778367"/>
              <a:gd name="connsiteY0" fmla="*/ 32498 h 506223"/>
              <a:gd name="connsiteX1" fmla="*/ 556121 w 778367"/>
              <a:gd name="connsiteY1" fmla="*/ 32498 h 506223"/>
              <a:gd name="connsiteX2" fmla="*/ 401885 w 778367"/>
              <a:gd name="connsiteY2" fmla="*/ 65548 h 506223"/>
              <a:gd name="connsiteX3" fmla="*/ 71379 w 778367"/>
              <a:gd name="connsiteY3" fmla="*/ 76565 h 506223"/>
              <a:gd name="connsiteX4" fmla="*/ 82396 w 778367"/>
              <a:gd name="connsiteY4" fmla="*/ 374020 h 506223"/>
              <a:gd name="connsiteX5" fmla="*/ 93413 w 778367"/>
              <a:gd name="connsiteY5" fmla="*/ 407071 h 506223"/>
              <a:gd name="connsiteX6" fmla="*/ 137480 w 778367"/>
              <a:gd name="connsiteY6" fmla="*/ 473172 h 506223"/>
              <a:gd name="connsiteX7" fmla="*/ 159514 w 778367"/>
              <a:gd name="connsiteY7" fmla="*/ 506223 h 506223"/>
              <a:gd name="connsiteX8" fmla="*/ 170531 w 778367"/>
              <a:gd name="connsiteY8" fmla="*/ 462155 h 506223"/>
              <a:gd name="connsiteX9" fmla="*/ 104430 w 778367"/>
              <a:gd name="connsiteY9" fmla="*/ 329953 h 506223"/>
              <a:gd name="connsiteX10" fmla="*/ 137480 w 778367"/>
              <a:gd name="connsiteY10" fmla="*/ 219784 h 506223"/>
              <a:gd name="connsiteX11" fmla="*/ 170531 w 778367"/>
              <a:gd name="connsiteY11" fmla="*/ 208767 h 506223"/>
              <a:gd name="connsiteX12" fmla="*/ 291716 w 778367"/>
              <a:gd name="connsiteY12" fmla="*/ 241818 h 506223"/>
              <a:gd name="connsiteX13" fmla="*/ 379851 w 778367"/>
              <a:gd name="connsiteY13" fmla="*/ 263852 h 506223"/>
              <a:gd name="connsiteX14" fmla="*/ 445952 w 778367"/>
              <a:gd name="connsiteY14" fmla="*/ 285885 h 506223"/>
              <a:gd name="connsiteX15" fmla="*/ 556121 w 778367"/>
              <a:gd name="connsiteY15" fmla="*/ 274869 h 506223"/>
              <a:gd name="connsiteX16" fmla="*/ 589172 w 778367"/>
              <a:gd name="connsiteY16" fmla="*/ 263852 h 506223"/>
              <a:gd name="connsiteX17" fmla="*/ 666290 w 778367"/>
              <a:gd name="connsiteY17" fmla="*/ 241818 h 506223"/>
              <a:gd name="connsiteX18" fmla="*/ 710357 w 778367"/>
              <a:gd name="connsiteY18" fmla="*/ 186734 h 506223"/>
              <a:gd name="connsiteX19" fmla="*/ 743408 w 778367"/>
              <a:gd name="connsiteY19" fmla="*/ 164700 h 506223"/>
              <a:gd name="connsiteX20" fmla="*/ 754425 w 778367"/>
              <a:gd name="connsiteY20" fmla="*/ 131649 h 506223"/>
              <a:gd name="connsiteX21" fmla="*/ 776458 w 778367"/>
              <a:gd name="connsiteY21" fmla="*/ 98599 h 506223"/>
              <a:gd name="connsiteX22" fmla="*/ 765442 w 778367"/>
              <a:gd name="connsiteY22" fmla="*/ 65548 h 506223"/>
              <a:gd name="connsiteX23" fmla="*/ 633239 w 778367"/>
              <a:gd name="connsiteY23" fmla="*/ 54531 h 506223"/>
              <a:gd name="connsiteX24" fmla="*/ 600189 w 778367"/>
              <a:gd name="connsiteY24" fmla="*/ 43514 h 506223"/>
              <a:gd name="connsiteX25" fmla="*/ 556121 w 778367"/>
              <a:gd name="connsiteY25" fmla="*/ 32498 h 506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78367" h="506223">
                <a:moveTo>
                  <a:pt x="556121" y="32498"/>
                </a:moveTo>
                <a:lnTo>
                  <a:pt x="556121" y="32498"/>
                </a:lnTo>
                <a:cubicBezTo>
                  <a:pt x="504709" y="43515"/>
                  <a:pt x="454248" y="60788"/>
                  <a:pt x="401885" y="65548"/>
                </a:cubicBezTo>
                <a:cubicBezTo>
                  <a:pt x="292108" y="75528"/>
                  <a:pt x="150679" y="0"/>
                  <a:pt x="71379" y="76565"/>
                </a:cubicBezTo>
                <a:cubicBezTo>
                  <a:pt x="0" y="145482"/>
                  <a:pt x="75796" y="275020"/>
                  <a:pt x="82396" y="374020"/>
                </a:cubicBezTo>
                <a:cubicBezTo>
                  <a:pt x="83168" y="385607"/>
                  <a:pt x="87773" y="396919"/>
                  <a:pt x="93413" y="407071"/>
                </a:cubicBezTo>
                <a:cubicBezTo>
                  <a:pt x="106273" y="430220"/>
                  <a:pt x="122791" y="451138"/>
                  <a:pt x="137480" y="473172"/>
                </a:cubicBezTo>
                <a:lnTo>
                  <a:pt x="159514" y="506223"/>
                </a:lnTo>
                <a:cubicBezTo>
                  <a:pt x="163186" y="491534"/>
                  <a:pt x="172038" y="477221"/>
                  <a:pt x="170531" y="462155"/>
                </a:cubicBezTo>
                <a:cubicBezTo>
                  <a:pt x="165165" y="408495"/>
                  <a:pt x="132828" y="372550"/>
                  <a:pt x="104430" y="329953"/>
                </a:cubicBezTo>
                <a:cubicBezTo>
                  <a:pt x="108363" y="314220"/>
                  <a:pt x="130163" y="222223"/>
                  <a:pt x="137480" y="219784"/>
                </a:cubicBezTo>
                <a:lnTo>
                  <a:pt x="170531" y="208767"/>
                </a:lnTo>
                <a:cubicBezTo>
                  <a:pt x="312199" y="232379"/>
                  <a:pt x="166261" y="203216"/>
                  <a:pt x="291716" y="241818"/>
                </a:cubicBezTo>
                <a:cubicBezTo>
                  <a:pt x="320659" y="250724"/>
                  <a:pt x="351122" y="254276"/>
                  <a:pt x="379851" y="263852"/>
                </a:cubicBezTo>
                <a:lnTo>
                  <a:pt x="445952" y="285885"/>
                </a:lnTo>
                <a:cubicBezTo>
                  <a:pt x="482675" y="282213"/>
                  <a:pt x="519644" y="280481"/>
                  <a:pt x="556121" y="274869"/>
                </a:cubicBezTo>
                <a:cubicBezTo>
                  <a:pt x="567599" y="273103"/>
                  <a:pt x="578006" y="267042"/>
                  <a:pt x="589172" y="263852"/>
                </a:cubicBezTo>
                <a:cubicBezTo>
                  <a:pt x="686006" y="236185"/>
                  <a:pt x="587045" y="268233"/>
                  <a:pt x="666290" y="241818"/>
                </a:cubicBezTo>
                <a:cubicBezTo>
                  <a:pt x="761010" y="178669"/>
                  <a:pt x="649539" y="262755"/>
                  <a:pt x="710357" y="186734"/>
                </a:cubicBezTo>
                <a:cubicBezTo>
                  <a:pt x="718629" y="176395"/>
                  <a:pt x="732391" y="172045"/>
                  <a:pt x="743408" y="164700"/>
                </a:cubicBezTo>
                <a:cubicBezTo>
                  <a:pt x="747080" y="153683"/>
                  <a:pt x="749232" y="142036"/>
                  <a:pt x="754425" y="131649"/>
                </a:cubicBezTo>
                <a:cubicBezTo>
                  <a:pt x="760346" y="119806"/>
                  <a:pt x="774281" y="111659"/>
                  <a:pt x="776458" y="98599"/>
                </a:cubicBezTo>
                <a:cubicBezTo>
                  <a:pt x="778367" y="87144"/>
                  <a:pt x="776541" y="68963"/>
                  <a:pt x="765442" y="65548"/>
                </a:cubicBezTo>
                <a:cubicBezTo>
                  <a:pt x="723177" y="52543"/>
                  <a:pt x="677307" y="58203"/>
                  <a:pt x="633239" y="54531"/>
                </a:cubicBezTo>
                <a:cubicBezTo>
                  <a:pt x="622222" y="50859"/>
                  <a:pt x="610340" y="49154"/>
                  <a:pt x="600189" y="43514"/>
                </a:cubicBezTo>
                <a:cubicBezTo>
                  <a:pt x="577040" y="30654"/>
                  <a:pt x="563466" y="34334"/>
                  <a:pt x="556121" y="3249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igura a mano libera 26"/>
          <p:cNvSpPr/>
          <p:nvPr/>
        </p:nvSpPr>
        <p:spPr>
          <a:xfrm>
            <a:off x="7921584" y="6034283"/>
            <a:ext cx="292954" cy="564821"/>
          </a:xfrm>
          <a:custGeom>
            <a:avLst/>
            <a:gdLst>
              <a:gd name="connsiteX0" fmla="*/ 219881 w 292954"/>
              <a:gd name="connsiteY0" fmla="*/ 157197 h 564821"/>
              <a:gd name="connsiteX1" fmla="*/ 219881 w 292954"/>
              <a:gd name="connsiteY1" fmla="*/ 157197 h 564821"/>
              <a:gd name="connsiteX2" fmla="*/ 252932 w 292954"/>
              <a:gd name="connsiteY2" fmla="*/ 245331 h 564821"/>
              <a:gd name="connsiteX3" fmla="*/ 285982 w 292954"/>
              <a:gd name="connsiteY3" fmla="*/ 256348 h 564821"/>
              <a:gd name="connsiteX4" fmla="*/ 274965 w 292954"/>
              <a:gd name="connsiteY4" fmla="*/ 476686 h 564821"/>
              <a:gd name="connsiteX5" fmla="*/ 263949 w 292954"/>
              <a:gd name="connsiteY5" fmla="*/ 509736 h 564821"/>
              <a:gd name="connsiteX6" fmla="*/ 164797 w 292954"/>
              <a:gd name="connsiteY6" fmla="*/ 564821 h 564821"/>
              <a:gd name="connsiteX7" fmla="*/ 131746 w 292954"/>
              <a:gd name="connsiteY7" fmla="*/ 542787 h 564821"/>
              <a:gd name="connsiteX8" fmla="*/ 87679 w 292954"/>
              <a:gd name="connsiteY8" fmla="*/ 443635 h 564821"/>
              <a:gd name="connsiteX9" fmla="*/ 76662 w 292954"/>
              <a:gd name="connsiteY9" fmla="*/ 410584 h 564821"/>
              <a:gd name="connsiteX10" fmla="*/ 65645 w 292954"/>
              <a:gd name="connsiteY10" fmla="*/ 377534 h 564821"/>
              <a:gd name="connsiteX11" fmla="*/ 76662 w 292954"/>
              <a:gd name="connsiteY11" fmla="*/ 311433 h 564821"/>
              <a:gd name="connsiteX12" fmla="*/ 87679 w 292954"/>
              <a:gd name="connsiteY12" fmla="*/ 267365 h 564821"/>
              <a:gd name="connsiteX13" fmla="*/ 98696 w 292954"/>
              <a:gd name="connsiteY13" fmla="*/ 157197 h 564821"/>
              <a:gd name="connsiteX14" fmla="*/ 87679 w 292954"/>
              <a:gd name="connsiteY14" fmla="*/ 13977 h 564821"/>
              <a:gd name="connsiteX15" fmla="*/ 43611 w 292954"/>
              <a:gd name="connsiteY15" fmla="*/ 24994 h 564821"/>
              <a:gd name="connsiteX16" fmla="*/ 21577 w 292954"/>
              <a:gd name="connsiteY16" fmla="*/ 58045 h 564821"/>
              <a:gd name="connsiteX17" fmla="*/ 21577 w 292954"/>
              <a:gd name="connsiteY17" fmla="*/ 201264 h 564821"/>
              <a:gd name="connsiteX18" fmla="*/ 43611 w 292954"/>
              <a:gd name="connsiteY18" fmla="*/ 234315 h 564821"/>
              <a:gd name="connsiteX19" fmla="*/ 76662 w 292954"/>
              <a:gd name="connsiteY19" fmla="*/ 212281 h 564821"/>
              <a:gd name="connsiteX20" fmla="*/ 65645 w 292954"/>
              <a:gd name="connsiteY20" fmla="*/ 47028 h 564821"/>
              <a:gd name="connsiteX21" fmla="*/ 32594 w 292954"/>
              <a:gd name="connsiteY21" fmla="*/ 80078 h 564821"/>
              <a:gd name="connsiteX22" fmla="*/ 76662 w 292954"/>
              <a:gd name="connsiteY22" fmla="*/ 256348 h 564821"/>
              <a:gd name="connsiteX23" fmla="*/ 98696 w 292954"/>
              <a:gd name="connsiteY23" fmla="*/ 223298 h 564821"/>
              <a:gd name="connsiteX24" fmla="*/ 109712 w 292954"/>
              <a:gd name="connsiteY24" fmla="*/ 157197 h 564821"/>
              <a:gd name="connsiteX25" fmla="*/ 142763 w 292954"/>
              <a:gd name="connsiteY25" fmla="*/ 146180 h 564821"/>
              <a:gd name="connsiteX26" fmla="*/ 219881 w 292954"/>
              <a:gd name="connsiteY26" fmla="*/ 157197 h 56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92954" h="564821">
                <a:moveTo>
                  <a:pt x="219881" y="157197"/>
                </a:moveTo>
                <a:lnTo>
                  <a:pt x="219881" y="157197"/>
                </a:lnTo>
                <a:cubicBezTo>
                  <a:pt x="230898" y="186575"/>
                  <a:pt x="235528" y="219225"/>
                  <a:pt x="252932" y="245331"/>
                </a:cubicBezTo>
                <a:cubicBezTo>
                  <a:pt x="259374" y="254993"/>
                  <a:pt x="284881" y="244788"/>
                  <a:pt x="285982" y="256348"/>
                </a:cubicBezTo>
                <a:cubicBezTo>
                  <a:pt x="292954" y="329555"/>
                  <a:pt x="281335" y="403425"/>
                  <a:pt x="274965" y="476686"/>
                </a:cubicBezTo>
                <a:cubicBezTo>
                  <a:pt x="273959" y="488255"/>
                  <a:pt x="272160" y="501525"/>
                  <a:pt x="263949" y="509736"/>
                </a:cubicBezTo>
                <a:cubicBezTo>
                  <a:pt x="226067" y="547618"/>
                  <a:pt x="206357" y="550967"/>
                  <a:pt x="164797" y="564821"/>
                </a:cubicBezTo>
                <a:cubicBezTo>
                  <a:pt x="153780" y="557476"/>
                  <a:pt x="141109" y="552150"/>
                  <a:pt x="131746" y="542787"/>
                </a:cubicBezTo>
                <a:cubicBezTo>
                  <a:pt x="105558" y="516599"/>
                  <a:pt x="98588" y="476362"/>
                  <a:pt x="87679" y="443635"/>
                </a:cubicBezTo>
                <a:lnTo>
                  <a:pt x="76662" y="410584"/>
                </a:lnTo>
                <a:lnTo>
                  <a:pt x="65645" y="377534"/>
                </a:lnTo>
                <a:cubicBezTo>
                  <a:pt x="69317" y="355500"/>
                  <a:pt x="72281" y="333337"/>
                  <a:pt x="76662" y="311433"/>
                </a:cubicBezTo>
                <a:cubicBezTo>
                  <a:pt x="79632" y="296586"/>
                  <a:pt x="85538" y="282354"/>
                  <a:pt x="87679" y="267365"/>
                </a:cubicBezTo>
                <a:cubicBezTo>
                  <a:pt x="92898" y="230830"/>
                  <a:pt x="95024" y="193920"/>
                  <a:pt x="98696" y="157197"/>
                </a:cubicBezTo>
                <a:cubicBezTo>
                  <a:pt x="95024" y="109457"/>
                  <a:pt x="106095" y="58175"/>
                  <a:pt x="87679" y="13977"/>
                </a:cubicBezTo>
                <a:cubicBezTo>
                  <a:pt x="81855" y="0"/>
                  <a:pt x="56209" y="16595"/>
                  <a:pt x="43611" y="24994"/>
                </a:cubicBezTo>
                <a:cubicBezTo>
                  <a:pt x="32594" y="32339"/>
                  <a:pt x="28922" y="47028"/>
                  <a:pt x="21577" y="58045"/>
                </a:cubicBezTo>
                <a:cubicBezTo>
                  <a:pt x="1850" y="117228"/>
                  <a:pt x="0" y="107760"/>
                  <a:pt x="21577" y="201264"/>
                </a:cubicBezTo>
                <a:cubicBezTo>
                  <a:pt x="24554" y="214166"/>
                  <a:pt x="36266" y="223298"/>
                  <a:pt x="43611" y="234315"/>
                </a:cubicBezTo>
                <a:cubicBezTo>
                  <a:pt x="54628" y="226970"/>
                  <a:pt x="70093" y="223777"/>
                  <a:pt x="76662" y="212281"/>
                </a:cubicBezTo>
                <a:cubicBezTo>
                  <a:pt x="103864" y="164677"/>
                  <a:pt x="73670" y="87151"/>
                  <a:pt x="65645" y="47028"/>
                </a:cubicBezTo>
                <a:cubicBezTo>
                  <a:pt x="54628" y="58045"/>
                  <a:pt x="34527" y="64618"/>
                  <a:pt x="32594" y="80078"/>
                </a:cubicBezTo>
                <a:cubicBezTo>
                  <a:pt x="16311" y="210338"/>
                  <a:pt x="19025" y="198713"/>
                  <a:pt x="76662" y="256348"/>
                </a:cubicBezTo>
                <a:cubicBezTo>
                  <a:pt x="84007" y="245331"/>
                  <a:pt x="94509" y="235859"/>
                  <a:pt x="98696" y="223298"/>
                </a:cubicBezTo>
                <a:cubicBezTo>
                  <a:pt x="105760" y="202107"/>
                  <a:pt x="98630" y="176591"/>
                  <a:pt x="109712" y="157197"/>
                </a:cubicBezTo>
                <a:cubicBezTo>
                  <a:pt x="115474" y="147114"/>
                  <a:pt x="131746" y="149852"/>
                  <a:pt x="142763" y="146180"/>
                </a:cubicBezTo>
                <a:cubicBezTo>
                  <a:pt x="205049" y="158637"/>
                  <a:pt x="207028" y="155361"/>
                  <a:pt x="219881" y="15719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igura a mano libera 27"/>
          <p:cNvSpPr/>
          <p:nvPr/>
        </p:nvSpPr>
        <p:spPr>
          <a:xfrm>
            <a:off x="8042313" y="5999933"/>
            <a:ext cx="217033" cy="243593"/>
          </a:xfrm>
          <a:custGeom>
            <a:avLst/>
            <a:gdLst>
              <a:gd name="connsiteX0" fmla="*/ 44068 w 217033"/>
              <a:gd name="connsiteY0" fmla="*/ 15277 h 243593"/>
              <a:gd name="connsiteX1" fmla="*/ 44068 w 217033"/>
              <a:gd name="connsiteY1" fmla="*/ 15277 h 243593"/>
              <a:gd name="connsiteX2" fmla="*/ 154236 w 217033"/>
              <a:gd name="connsiteY2" fmla="*/ 37310 h 243593"/>
              <a:gd name="connsiteX3" fmla="*/ 176270 w 217033"/>
              <a:gd name="connsiteY3" fmla="*/ 81378 h 243593"/>
              <a:gd name="connsiteX4" fmla="*/ 187287 w 217033"/>
              <a:gd name="connsiteY4" fmla="*/ 213580 h 243593"/>
              <a:gd name="connsiteX5" fmla="*/ 66101 w 217033"/>
              <a:gd name="connsiteY5" fmla="*/ 202563 h 243593"/>
              <a:gd name="connsiteX6" fmla="*/ 33051 w 217033"/>
              <a:gd name="connsiteY6" fmla="*/ 180530 h 243593"/>
              <a:gd name="connsiteX7" fmla="*/ 22034 w 217033"/>
              <a:gd name="connsiteY7" fmla="*/ 136462 h 243593"/>
              <a:gd name="connsiteX8" fmla="*/ 0 w 217033"/>
              <a:gd name="connsiteY8" fmla="*/ 48327 h 243593"/>
              <a:gd name="connsiteX9" fmla="*/ 44068 w 217033"/>
              <a:gd name="connsiteY9" fmla="*/ 15277 h 24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7033" h="243593">
                <a:moveTo>
                  <a:pt x="44068" y="15277"/>
                </a:moveTo>
                <a:lnTo>
                  <a:pt x="44068" y="15277"/>
                </a:lnTo>
                <a:cubicBezTo>
                  <a:pt x="80791" y="22621"/>
                  <a:pt x="120740" y="20562"/>
                  <a:pt x="154236" y="37310"/>
                </a:cubicBezTo>
                <a:cubicBezTo>
                  <a:pt x="168925" y="44655"/>
                  <a:pt x="173243" y="65236"/>
                  <a:pt x="176270" y="81378"/>
                </a:cubicBezTo>
                <a:cubicBezTo>
                  <a:pt x="184419" y="124841"/>
                  <a:pt x="217033" y="180860"/>
                  <a:pt x="187287" y="213580"/>
                </a:cubicBezTo>
                <a:cubicBezTo>
                  <a:pt x="160002" y="243593"/>
                  <a:pt x="106496" y="206235"/>
                  <a:pt x="66101" y="202563"/>
                </a:cubicBezTo>
                <a:cubicBezTo>
                  <a:pt x="55084" y="195219"/>
                  <a:pt x="40395" y="191547"/>
                  <a:pt x="33051" y="180530"/>
                </a:cubicBezTo>
                <a:cubicBezTo>
                  <a:pt x="24652" y="167932"/>
                  <a:pt x="25319" y="151243"/>
                  <a:pt x="22034" y="136462"/>
                </a:cubicBezTo>
                <a:cubicBezTo>
                  <a:pt x="4308" y="56697"/>
                  <a:pt x="19687" y="107387"/>
                  <a:pt x="0" y="48327"/>
                </a:cubicBezTo>
                <a:cubicBezTo>
                  <a:pt x="32219" y="0"/>
                  <a:pt x="36723" y="20785"/>
                  <a:pt x="44068" y="1527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Figura a mano libera 28"/>
          <p:cNvSpPr/>
          <p:nvPr/>
        </p:nvSpPr>
        <p:spPr>
          <a:xfrm>
            <a:off x="5139015" y="2148289"/>
            <a:ext cx="3119260" cy="4508204"/>
          </a:xfrm>
          <a:custGeom>
            <a:avLst/>
            <a:gdLst>
              <a:gd name="connsiteX0" fmla="*/ 3090585 w 3119260"/>
              <a:gd name="connsiteY0" fmla="*/ 3117774 h 4508204"/>
              <a:gd name="connsiteX1" fmla="*/ 3090585 w 3119260"/>
              <a:gd name="connsiteY1" fmla="*/ 3117774 h 4508204"/>
              <a:gd name="connsiteX2" fmla="*/ 3035501 w 3119260"/>
              <a:gd name="connsiteY2" fmla="*/ 2996588 h 4508204"/>
              <a:gd name="connsiteX3" fmla="*/ 2969399 w 3119260"/>
              <a:gd name="connsiteY3" fmla="*/ 2952521 h 4508204"/>
              <a:gd name="connsiteX4" fmla="*/ 2903298 w 3119260"/>
              <a:gd name="connsiteY4" fmla="*/ 2897436 h 4508204"/>
              <a:gd name="connsiteX5" fmla="*/ 2870248 w 3119260"/>
              <a:gd name="connsiteY5" fmla="*/ 2864386 h 4508204"/>
              <a:gd name="connsiteX6" fmla="*/ 2837197 w 3119260"/>
              <a:gd name="connsiteY6" fmla="*/ 2853369 h 4508204"/>
              <a:gd name="connsiteX7" fmla="*/ 2793130 w 3119260"/>
              <a:gd name="connsiteY7" fmla="*/ 2831335 h 4508204"/>
              <a:gd name="connsiteX8" fmla="*/ 2727028 w 3119260"/>
              <a:gd name="connsiteY8" fmla="*/ 2787268 h 4508204"/>
              <a:gd name="connsiteX9" fmla="*/ 2660927 w 3119260"/>
              <a:gd name="connsiteY9" fmla="*/ 2765234 h 4508204"/>
              <a:gd name="connsiteX10" fmla="*/ 2561775 w 3119260"/>
              <a:gd name="connsiteY10" fmla="*/ 2710150 h 4508204"/>
              <a:gd name="connsiteX11" fmla="*/ 2495674 w 3119260"/>
              <a:gd name="connsiteY11" fmla="*/ 2677099 h 4508204"/>
              <a:gd name="connsiteX12" fmla="*/ 2462624 w 3119260"/>
              <a:gd name="connsiteY12" fmla="*/ 2655065 h 4508204"/>
              <a:gd name="connsiteX13" fmla="*/ 2363472 w 3119260"/>
              <a:gd name="connsiteY13" fmla="*/ 2599981 h 4508204"/>
              <a:gd name="connsiteX14" fmla="*/ 2297371 w 3119260"/>
              <a:gd name="connsiteY14" fmla="*/ 2544897 h 4508204"/>
              <a:gd name="connsiteX15" fmla="*/ 2231269 w 3119260"/>
              <a:gd name="connsiteY15" fmla="*/ 2500829 h 4508204"/>
              <a:gd name="connsiteX16" fmla="*/ 2165168 w 3119260"/>
              <a:gd name="connsiteY16" fmla="*/ 2456762 h 4508204"/>
              <a:gd name="connsiteX17" fmla="*/ 2132118 w 3119260"/>
              <a:gd name="connsiteY17" fmla="*/ 2434728 h 4508204"/>
              <a:gd name="connsiteX18" fmla="*/ 2099067 w 3119260"/>
              <a:gd name="connsiteY18" fmla="*/ 2401677 h 4508204"/>
              <a:gd name="connsiteX19" fmla="*/ 2032966 w 3119260"/>
              <a:gd name="connsiteY19" fmla="*/ 2357610 h 4508204"/>
              <a:gd name="connsiteX20" fmla="*/ 1988898 w 3119260"/>
              <a:gd name="connsiteY20" fmla="*/ 2324559 h 4508204"/>
              <a:gd name="connsiteX21" fmla="*/ 1922797 w 3119260"/>
              <a:gd name="connsiteY21" fmla="*/ 2280492 h 4508204"/>
              <a:gd name="connsiteX22" fmla="*/ 1867713 w 3119260"/>
              <a:gd name="connsiteY22" fmla="*/ 2236424 h 4508204"/>
              <a:gd name="connsiteX23" fmla="*/ 1845679 w 3119260"/>
              <a:gd name="connsiteY23" fmla="*/ 2203374 h 4508204"/>
              <a:gd name="connsiteX24" fmla="*/ 1779578 w 3119260"/>
              <a:gd name="connsiteY24" fmla="*/ 2159306 h 4508204"/>
              <a:gd name="connsiteX25" fmla="*/ 1746527 w 3119260"/>
              <a:gd name="connsiteY25" fmla="*/ 2126256 h 4508204"/>
              <a:gd name="connsiteX26" fmla="*/ 1713477 w 3119260"/>
              <a:gd name="connsiteY26" fmla="*/ 2115239 h 4508204"/>
              <a:gd name="connsiteX27" fmla="*/ 1658392 w 3119260"/>
              <a:gd name="connsiteY27" fmla="*/ 2060154 h 4508204"/>
              <a:gd name="connsiteX28" fmla="*/ 1625342 w 3119260"/>
              <a:gd name="connsiteY28" fmla="*/ 2027104 h 4508204"/>
              <a:gd name="connsiteX29" fmla="*/ 1559240 w 3119260"/>
              <a:gd name="connsiteY29" fmla="*/ 1983036 h 4508204"/>
              <a:gd name="connsiteX30" fmla="*/ 1460089 w 3119260"/>
              <a:gd name="connsiteY30" fmla="*/ 1894901 h 4508204"/>
              <a:gd name="connsiteX31" fmla="*/ 1382971 w 3119260"/>
              <a:gd name="connsiteY31" fmla="*/ 1817783 h 4508204"/>
              <a:gd name="connsiteX32" fmla="*/ 1349920 w 3119260"/>
              <a:gd name="connsiteY32" fmla="*/ 1784733 h 4508204"/>
              <a:gd name="connsiteX33" fmla="*/ 1239751 w 3119260"/>
              <a:gd name="connsiteY33" fmla="*/ 1718631 h 4508204"/>
              <a:gd name="connsiteX34" fmla="*/ 1173650 w 3119260"/>
              <a:gd name="connsiteY34" fmla="*/ 1663547 h 4508204"/>
              <a:gd name="connsiteX35" fmla="*/ 1140599 w 3119260"/>
              <a:gd name="connsiteY35" fmla="*/ 1652530 h 4508204"/>
              <a:gd name="connsiteX36" fmla="*/ 1074498 w 3119260"/>
              <a:gd name="connsiteY36" fmla="*/ 1619480 h 4508204"/>
              <a:gd name="connsiteX37" fmla="*/ 997380 w 3119260"/>
              <a:gd name="connsiteY37" fmla="*/ 1564395 h 4508204"/>
              <a:gd name="connsiteX38" fmla="*/ 931279 w 3119260"/>
              <a:gd name="connsiteY38" fmla="*/ 1520328 h 4508204"/>
              <a:gd name="connsiteX39" fmla="*/ 898228 w 3119260"/>
              <a:gd name="connsiteY39" fmla="*/ 1498294 h 4508204"/>
              <a:gd name="connsiteX40" fmla="*/ 810093 w 3119260"/>
              <a:gd name="connsiteY40" fmla="*/ 1388125 h 4508204"/>
              <a:gd name="connsiteX41" fmla="*/ 777043 w 3119260"/>
              <a:gd name="connsiteY41" fmla="*/ 1377109 h 4508204"/>
              <a:gd name="connsiteX42" fmla="*/ 743992 w 3119260"/>
              <a:gd name="connsiteY42" fmla="*/ 1344058 h 4508204"/>
              <a:gd name="connsiteX43" fmla="*/ 677891 w 3119260"/>
              <a:gd name="connsiteY43" fmla="*/ 1299991 h 4508204"/>
              <a:gd name="connsiteX44" fmla="*/ 655857 w 3119260"/>
              <a:gd name="connsiteY44" fmla="*/ 1266940 h 4508204"/>
              <a:gd name="connsiteX45" fmla="*/ 589756 w 3119260"/>
              <a:gd name="connsiteY45" fmla="*/ 1233889 h 4508204"/>
              <a:gd name="connsiteX46" fmla="*/ 556705 w 3119260"/>
              <a:gd name="connsiteY46" fmla="*/ 1211856 h 4508204"/>
              <a:gd name="connsiteX47" fmla="*/ 523655 w 3119260"/>
              <a:gd name="connsiteY47" fmla="*/ 1200839 h 4508204"/>
              <a:gd name="connsiteX48" fmla="*/ 457554 w 3119260"/>
              <a:gd name="connsiteY48" fmla="*/ 1156771 h 4508204"/>
              <a:gd name="connsiteX49" fmla="*/ 446537 w 3119260"/>
              <a:gd name="connsiteY49" fmla="*/ 1123721 h 4508204"/>
              <a:gd name="connsiteX50" fmla="*/ 347385 w 3119260"/>
              <a:gd name="connsiteY50" fmla="*/ 1068636 h 4508204"/>
              <a:gd name="connsiteX51" fmla="*/ 248233 w 3119260"/>
              <a:gd name="connsiteY51" fmla="*/ 980501 h 4508204"/>
              <a:gd name="connsiteX52" fmla="*/ 237216 w 3119260"/>
              <a:gd name="connsiteY52" fmla="*/ 947451 h 4508204"/>
              <a:gd name="connsiteX53" fmla="*/ 171115 w 3119260"/>
              <a:gd name="connsiteY53" fmla="*/ 903383 h 4508204"/>
              <a:gd name="connsiteX54" fmla="*/ 127048 w 3119260"/>
              <a:gd name="connsiteY54" fmla="*/ 837282 h 4508204"/>
              <a:gd name="connsiteX55" fmla="*/ 105014 w 3119260"/>
              <a:gd name="connsiteY55" fmla="*/ 804231 h 4508204"/>
              <a:gd name="connsiteX56" fmla="*/ 60946 w 3119260"/>
              <a:gd name="connsiteY56" fmla="*/ 694063 h 4508204"/>
              <a:gd name="connsiteX57" fmla="*/ 38913 w 3119260"/>
              <a:gd name="connsiteY57" fmla="*/ 661012 h 4508204"/>
              <a:gd name="connsiteX58" fmla="*/ 16879 w 3119260"/>
              <a:gd name="connsiteY58" fmla="*/ 594911 h 4508204"/>
              <a:gd name="connsiteX59" fmla="*/ 49930 w 3119260"/>
              <a:gd name="connsiteY59" fmla="*/ 264405 h 4508204"/>
              <a:gd name="connsiteX60" fmla="*/ 60946 w 3119260"/>
              <a:gd name="connsiteY60" fmla="*/ 231354 h 4508204"/>
              <a:gd name="connsiteX61" fmla="*/ 93997 w 3119260"/>
              <a:gd name="connsiteY61" fmla="*/ 187287 h 4508204"/>
              <a:gd name="connsiteX62" fmla="*/ 116031 w 3119260"/>
              <a:gd name="connsiteY62" fmla="*/ 154236 h 4508204"/>
              <a:gd name="connsiteX63" fmla="*/ 127048 w 3119260"/>
              <a:gd name="connsiteY63" fmla="*/ 121186 h 4508204"/>
              <a:gd name="connsiteX64" fmla="*/ 160098 w 3119260"/>
              <a:gd name="connsiteY64" fmla="*/ 99152 h 4508204"/>
              <a:gd name="connsiteX65" fmla="*/ 171115 w 3119260"/>
              <a:gd name="connsiteY65" fmla="*/ 66101 h 4508204"/>
              <a:gd name="connsiteX66" fmla="*/ 215183 w 3119260"/>
              <a:gd name="connsiteY66" fmla="*/ 0 h 4508204"/>
              <a:gd name="connsiteX67" fmla="*/ 215183 w 3119260"/>
              <a:gd name="connsiteY67" fmla="*/ 121186 h 4508204"/>
              <a:gd name="connsiteX68" fmla="*/ 204166 w 3119260"/>
              <a:gd name="connsiteY68" fmla="*/ 154236 h 4508204"/>
              <a:gd name="connsiteX69" fmla="*/ 171115 w 3119260"/>
              <a:gd name="connsiteY69" fmla="*/ 165253 h 4508204"/>
              <a:gd name="connsiteX70" fmla="*/ 160098 w 3119260"/>
              <a:gd name="connsiteY70" fmla="*/ 198304 h 4508204"/>
              <a:gd name="connsiteX71" fmla="*/ 116031 w 3119260"/>
              <a:gd name="connsiteY71" fmla="*/ 264405 h 4508204"/>
              <a:gd name="connsiteX72" fmla="*/ 93997 w 3119260"/>
              <a:gd name="connsiteY72" fmla="*/ 341523 h 4508204"/>
              <a:gd name="connsiteX73" fmla="*/ 93997 w 3119260"/>
              <a:gd name="connsiteY73" fmla="*/ 649995 h 4508204"/>
              <a:gd name="connsiteX74" fmla="*/ 127048 w 3119260"/>
              <a:gd name="connsiteY74" fmla="*/ 716097 h 4508204"/>
              <a:gd name="connsiteX75" fmla="*/ 138065 w 3119260"/>
              <a:gd name="connsiteY75" fmla="*/ 749147 h 4508204"/>
              <a:gd name="connsiteX76" fmla="*/ 182132 w 3119260"/>
              <a:gd name="connsiteY76" fmla="*/ 815248 h 4508204"/>
              <a:gd name="connsiteX77" fmla="*/ 215183 w 3119260"/>
              <a:gd name="connsiteY77" fmla="*/ 881350 h 4508204"/>
              <a:gd name="connsiteX78" fmla="*/ 248233 w 3119260"/>
              <a:gd name="connsiteY78" fmla="*/ 892366 h 4508204"/>
              <a:gd name="connsiteX79" fmla="*/ 292301 w 3119260"/>
              <a:gd name="connsiteY79" fmla="*/ 936434 h 4508204"/>
              <a:gd name="connsiteX80" fmla="*/ 303318 w 3119260"/>
              <a:gd name="connsiteY80" fmla="*/ 969484 h 4508204"/>
              <a:gd name="connsiteX81" fmla="*/ 325351 w 3119260"/>
              <a:gd name="connsiteY81" fmla="*/ 1002535 h 4508204"/>
              <a:gd name="connsiteX82" fmla="*/ 424503 w 3119260"/>
              <a:gd name="connsiteY82" fmla="*/ 1068636 h 4508204"/>
              <a:gd name="connsiteX83" fmla="*/ 490604 w 3119260"/>
              <a:gd name="connsiteY83" fmla="*/ 1112704 h 4508204"/>
              <a:gd name="connsiteX84" fmla="*/ 523655 w 3119260"/>
              <a:gd name="connsiteY84" fmla="*/ 1134738 h 4508204"/>
              <a:gd name="connsiteX85" fmla="*/ 556705 w 3119260"/>
              <a:gd name="connsiteY85" fmla="*/ 1145754 h 4508204"/>
              <a:gd name="connsiteX86" fmla="*/ 589756 w 3119260"/>
              <a:gd name="connsiteY86" fmla="*/ 1167788 h 4508204"/>
              <a:gd name="connsiteX87" fmla="*/ 633824 w 3119260"/>
              <a:gd name="connsiteY87" fmla="*/ 1200839 h 4508204"/>
              <a:gd name="connsiteX88" fmla="*/ 666874 w 3119260"/>
              <a:gd name="connsiteY88" fmla="*/ 1211856 h 4508204"/>
              <a:gd name="connsiteX89" fmla="*/ 699925 w 3119260"/>
              <a:gd name="connsiteY89" fmla="*/ 1233889 h 4508204"/>
              <a:gd name="connsiteX90" fmla="*/ 732975 w 3119260"/>
              <a:gd name="connsiteY90" fmla="*/ 1244906 h 4508204"/>
              <a:gd name="connsiteX91" fmla="*/ 799077 w 3119260"/>
              <a:gd name="connsiteY91" fmla="*/ 1277957 h 4508204"/>
              <a:gd name="connsiteX92" fmla="*/ 832127 w 3119260"/>
              <a:gd name="connsiteY92" fmla="*/ 1311007 h 4508204"/>
              <a:gd name="connsiteX93" fmla="*/ 898228 w 3119260"/>
              <a:gd name="connsiteY93" fmla="*/ 1355075 h 4508204"/>
              <a:gd name="connsiteX94" fmla="*/ 964330 w 3119260"/>
              <a:gd name="connsiteY94" fmla="*/ 1410159 h 4508204"/>
              <a:gd name="connsiteX95" fmla="*/ 1052465 w 3119260"/>
              <a:gd name="connsiteY95" fmla="*/ 1487277 h 4508204"/>
              <a:gd name="connsiteX96" fmla="*/ 1118566 w 3119260"/>
              <a:gd name="connsiteY96" fmla="*/ 1531345 h 4508204"/>
              <a:gd name="connsiteX97" fmla="*/ 1151616 w 3119260"/>
              <a:gd name="connsiteY97" fmla="*/ 1542362 h 4508204"/>
              <a:gd name="connsiteX98" fmla="*/ 1250768 w 3119260"/>
              <a:gd name="connsiteY98" fmla="*/ 1608463 h 4508204"/>
              <a:gd name="connsiteX99" fmla="*/ 1349920 w 3119260"/>
              <a:gd name="connsiteY99" fmla="*/ 1674564 h 4508204"/>
              <a:gd name="connsiteX100" fmla="*/ 1382971 w 3119260"/>
              <a:gd name="connsiteY100" fmla="*/ 1696598 h 4508204"/>
              <a:gd name="connsiteX101" fmla="*/ 1427038 w 3119260"/>
              <a:gd name="connsiteY101" fmla="*/ 1740665 h 4508204"/>
              <a:gd name="connsiteX102" fmla="*/ 1438055 w 3119260"/>
              <a:gd name="connsiteY102" fmla="*/ 1773716 h 4508204"/>
              <a:gd name="connsiteX103" fmla="*/ 1504156 w 3119260"/>
              <a:gd name="connsiteY103" fmla="*/ 1817783 h 4508204"/>
              <a:gd name="connsiteX104" fmla="*/ 1537207 w 3119260"/>
              <a:gd name="connsiteY104" fmla="*/ 1839817 h 4508204"/>
              <a:gd name="connsiteX105" fmla="*/ 1570257 w 3119260"/>
              <a:gd name="connsiteY105" fmla="*/ 1861851 h 4508204"/>
              <a:gd name="connsiteX106" fmla="*/ 1625342 w 3119260"/>
              <a:gd name="connsiteY106" fmla="*/ 1927952 h 4508204"/>
              <a:gd name="connsiteX107" fmla="*/ 1658392 w 3119260"/>
              <a:gd name="connsiteY107" fmla="*/ 1949986 h 4508204"/>
              <a:gd name="connsiteX108" fmla="*/ 1713477 w 3119260"/>
              <a:gd name="connsiteY108" fmla="*/ 2016087 h 4508204"/>
              <a:gd name="connsiteX109" fmla="*/ 1746527 w 3119260"/>
              <a:gd name="connsiteY109" fmla="*/ 2038121 h 4508204"/>
              <a:gd name="connsiteX110" fmla="*/ 1801612 w 3119260"/>
              <a:gd name="connsiteY110" fmla="*/ 2082188 h 4508204"/>
              <a:gd name="connsiteX111" fmla="*/ 1889746 w 3119260"/>
              <a:gd name="connsiteY111" fmla="*/ 2181340 h 4508204"/>
              <a:gd name="connsiteX112" fmla="*/ 1922797 w 3119260"/>
              <a:gd name="connsiteY112" fmla="*/ 2192357 h 4508204"/>
              <a:gd name="connsiteX113" fmla="*/ 1988898 w 3119260"/>
              <a:gd name="connsiteY113" fmla="*/ 2236424 h 4508204"/>
              <a:gd name="connsiteX114" fmla="*/ 2043983 w 3119260"/>
              <a:gd name="connsiteY114" fmla="*/ 2280492 h 4508204"/>
              <a:gd name="connsiteX115" fmla="*/ 2066016 w 3119260"/>
              <a:gd name="connsiteY115" fmla="*/ 2313542 h 4508204"/>
              <a:gd name="connsiteX116" fmla="*/ 2132118 w 3119260"/>
              <a:gd name="connsiteY116" fmla="*/ 2335576 h 4508204"/>
              <a:gd name="connsiteX117" fmla="*/ 2165168 w 3119260"/>
              <a:gd name="connsiteY117" fmla="*/ 2357610 h 4508204"/>
              <a:gd name="connsiteX118" fmla="*/ 2198219 w 3119260"/>
              <a:gd name="connsiteY118" fmla="*/ 2368627 h 4508204"/>
              <a:gd name="connsiteX119" fmla="*/ 2264320 w 3119260"/>
              <a:gd name="connsiteY119" fmla="*/ 2412694 h 4508204"/>
              <a:gd name="connsiteX120" fmla="*/ 2308387 w 3119260"/>
              <a:gd name="connsiteY120" fmla="*/ 2434728 h 4508204"/>
              <a:gd name="connsiteX121" fmla="*/ 2374489 w 3119260"/>
              <a:gd name="connsiteY121" fmla="*/ 2478795 h 4508204"/>
              <a:gd name="connsiteX122" fmla="*/ 2429573 w 3119260"/>
              <a:gd name="connsiteY122" fmla="*/ 2533880 h 4508204"/>
              <a:gd name="connsiteX123" fmla="*/ 2451607 w 3119260"/>
              <a:gd name="connsiteY123" fmla="*/ 2566930 h 4508204"/>
              <a:gd name="connsiteX124" fmla="*/ 2484657 w 3119260"/>
              <a:gd name="connsiteY124" fmla="*/ 2577947 h 4508204"/>
              <a:gd name="connsiteX125" fmla="*/ 2550758 w 3119260"/>
              <a:gd name="connsiteY125" fmla="*/ 2610998 h 4508204"/>
              <a:gd name="connsiteX126" fmla="*/ 2616860 w 3119260"/>
              <a:gd name="connsiteY126" fmla="*/ 2655065 h 4508204"/>
              <a:gd name="connsiteX127" fmla="*/ 2649910 w 3119260"/>
              <a:gd name="connsiteY127" fmla="*/ 2677099 h 4508204"/>
              <a:gd name="connsiteX128" fmla="*/ 2716012 w 3119260"/>
              <a:gd name="connsiteY128" fmla="*/ 2699133 h 4508204"/>
              <a:gd name="connsiteX129" fmla="*/ 2749062 w 3119260"/>
              <a:gd name="connsiteY129" fmla="*/ 2721166 h 4508204"/>
              <a:gd name="connsiteX130" fmla="*/ 2815163 w 3119260"/>
              <a:gd name="connsiteY130" fmla="*/ 2743200 h 4508204"/>
              <a:gd name="connsiteX131" fmla="*/ 2881265 w 3119260"/>
              <a:gd name="connsiteY131" fmla="*/ 2787268 h 4508204"/>
              <a:gd name="connsiteX132" fmla="*/ 2925332 w 3119260"/>
              <a:gd name="connsiteY132" fmla="*/ 2809301 h 4508204"/>
              <a:gd name="connsiteX133" fmla="*/ 3024484 w 3119260"/>
              <a:gd name="connsiteY133" fmla="*/ 2864386 h 4508204"/>
              <a:gd name="connsiteX134" fmla="*/ 3079568 w 3119260"/>
              <a:gd name="connsiteY134" fmla="*/ 2952521 h 4508204"/>
              <a:gd name="connsiteX135" fmla="*/ 3101602 w 3119260"/>
              <a:gd name="connsiteY135" fmla="*/ 3018622 h 4508204"/>
              <a:gd name="connsiteX136" fmla="*/ 3112619 w 3119260"/>
              <a:gd name="connsiteY136" fmla="*/ 3051672 h 4508204"/>
              <a:gd name="connsiteX137" fmla="*/ 3101602 w 3119260"/>
              <a:gd name="connsiteY137" fmla="*/ 3172858 h 4508204"/>
              <a:gd name="connsiteX138" fmla="*/ 3090585 w 3119260"/>
              <a:gd name="connsiteY138" fmla="*/ 3205909 h 4508204"/>
              <a:gd name="connsiteX139" fmla="*/ 3024484 w 3119260"/>
              <a:gd name="connsiteY139" fmla="*/ 3260993 h 4508204"/>
              <a:gd name="connsiteX140" fmla="*/ 2991433 w 3119260"/>
              <a:gd name="connsiteY140" fmla="*/ 3294044 h 4508204"/>
              <a:gd name="connsiteX141" fmla="*/ 2958383 w 3119260"/>
              <a:gd name="connsiteY141" fmla="*/ 3316077 h 4508204"/>
              <a:gd name="connsiteX142" fmla="*/ 2892281 w 3119260"/>
              <a:gd name="connsiteY142" fmla="*/ 3371162 h 4508204"/>
              <a:gd name="connsiteX143" fmla="*/ 2870248 w 3119260"/>
              <a:gd name="connsiteY143" fmla="*/ 3404212 h 4508204"/>
              <a:gd name="connsiteX144" fmla="*/ 2848214 w 3119260"/>
              <a:gd name="connsiteY144" fmla="*/ 3470313 h 4508204"/>
              <a:gd name="connsiteX145" fmla="*/ 2815163 w 3119260"/>
              <a:gd name="connsiteY145" fmla="*/ 3569465 h 4508204"/>
              <a:gd name="connsiteX146" fmla="*/ 2804146 w 3119260"/>
              <a:gd name="connsiteY146" fmla="*/ 3602516 h 4508204"/>
              <a:gd name="connsiteX147" fmla="*/ 2771096 w 3119260"/>
              <a:gd name="connsiteY147" fmla="*/ 3668617 h 4508204"/>
              <a:gd name="connsiteX148" fmla="*/ 2704995 w 3119260"/>
              <a:gd name="connsiteY148" fmla="*/ 3712684 h 4508204"/>
              <a:gd name="connsiteX149" fmla="*/ 2638893 w 3119260"/>
              <a:gd name="connsiteY149" fmla="*/ 3745735 h 4508204"/>
              <a:gd name="connsiteX150" fmla="*/ 2605843 w 3119260"/>
              <a:gd name="connsiteY150" fmla="*/ 3767769 h 4508204"/>
              <a:gd name="connsiteX151" fmla="*/ 2572792 w 3119260"/>
              <a:gd name="connsiteY151" fmla="*/ 3778786 h 4508204"/>
              <a:gd name="connsiteX152" fmla="*/ 2473640 w 3119260"/>
              <a:gd name="connsiteY152" fmla="*/ 3833870 h 4508204"/>
              <a:gd name="connsiteX153" fmla="*/ 2407539 w 3119260"/>
              <a:gd name="connsiteY153" fmla="*/ 3888954 h 4508204"/>
              <a:gd name="connsiteX154" fmla="*/ 2385505 w 3119260"/>
              <a:gd name="connsiteY154" fmla="*/ 3922005 h 4508204"/>
              <a:gd name="connsiteX155" fmla="*/ 2363472 w 3119260"/>
              <a:gd name="connsiteY155" fmla="*/ 3999123 h 4508204"/>
              <a:gd name="connsiteX156" fmla="*/ 2352455 w 3119260"/>
              <a:gd name="connsiteY156" fmla="*/ 4054207 h 4508204"/>
              <a:gd name="connsiteX157" fmla="*/ 2330421 w 3119260"/>
              <a:gd name="connsiteY157" fmla="*/ 4120309 h 4508204"/>
              <a:gd name="connsiteX158" fmla="*/ 2308387 w 3119260"/>
              <a:gd name="connsiteY158" fmla="*/ 4153359 h 4508204"/>
              <a:gd name="connsiteX159" fmla="*/ 2264320 w 3119260"/>
              <a:gd name="connsiteY159" fmla="*/ 4252511 h 4508204"/>
              <a:gd name="connsiteX160" fmla="*/ 2231269 w 3119260"/>
              <a:gd name="connsiteY160" fmla="*/ 4274545 h 4508204"/>
              <a:gd name="connsiteX161" fmla="*/ 2220252 w 3119260"/>
              <a:gd name="connsiteY161" fmla="*/ 4307595 h 4508204"/>
              <a:gd name="connsiteX162" fmla="*/ 2165168 w 3119260"/>
              <a:gd name="connsiteY162" fmla="*/ 4373697 h 4508204"/>
              <a:gd name="connsiteX163" fmla="*/ 2143134 w 3119260"/>
              <a:gd name="connsiteY163" fmla="*/ 4439798 h 4508204"/>
              <a:gd name="connsiteX164" fmla="*/ 2176185 w 3119260"/>
              <a:gd name="connsiteY164" fmla="*/ 4505899 h 4508204"/>
              <a:gd name="connsiteX165" fmla="*/ 2253303 w 3119260"/>
              <a:gd name="connsiteY165" fmla="*/ 4483865 h 4508204"/>
              <a:gd name="connsiteX166" fmla="*/ 2286354 w 3119260"/>
              <a:gd name="connsiteY166" fmla="*/ 4406747 h 4508204"/>
              <a:gd name="connsiteX167" fmla="*/ 2308387 w 3119260"/>
              <a:gd name="connsiteY167" fmla="*/ 4340646 h 4508204"/>
              <a:gd name="connsiteX168" fmla="*/ 2352455 w 3119260"/>
              <a:gd name="connsiteY168" fmla="*/ 4208444 h 4508204"/>
              <a:gd name="connsiteX169" fmla="*/ 2407539 w 3119260"/>
              <a:gd name="connsiteY169" fmla="*/ 4109292 h 4508204"/>
              <a:gd name="connsiteX170" fmla="*/ 2429573 w 3119260"/>
              <a:gd name="connsiteY170" fmla="*/ 4076241 h 4508204"/>
              <a:gd name="connsiteX171" fmla="*/ 2440590 w 3119260"/>
              <a:gd name="connsiteY171" fmla="*/ 4032174 h 4508204"/>
              <a:gd name="connsiteX172" fmla="*/ 2473640 w 3119260"/>
              <a:gd name="connsiteY172" fmla="*/ 3966072 h 4508204"/>
              <a:gd name="connsiteX173" fmla="*/ 2506691 w 3119260"/>
              <a:gd name="connsiteY173" fmla="*/ 3944039 h 4508204"/>
              <a:gd name="connsiteX174" fmla="*/ 2517708 w 3119260"/>
              <a:gd name="connsiteY174" fmla="*/ 3910988 h 4508204"/>
              <a:gd name="connsiteX175" fmla="*/ 2583809 w 3119260"/>
              <a:gd name="connsiteY175" fmla="*/ 3877938 h 4508204"/>
              <a:gd name="connsiteX176" fmla="*/ 2649910 w 3119260"/>
              <a:gd name="connsiteY176" fmla="*/ 3833870 h 4508204"/>
              <a:gd name="connsiteX177" fmla="*/ 2716012 w 3119260"/>
              <a:gd name="connsiteY177" fmla="*/ 3811836 h 4508204"/>
              <a:gd name="connsiteX178" fmla="*/ 2749062 w 3119260"/>
              <a:gd name="connsiteY178" fmla="*/ 3800819 h 4508204"/>
              <a:gd name="connsiteX179" fmla="*/ 2782113 w 3119260"/>
              <a:gd name="connsiteY179" fmla="*/ 3778786 h 4508204"/>
              <a:gd name="connsiteX180" fmla="*/ 2815163 w 3119260"/>
              <a:gd name="connsiteY180" fmla="*/ 3767769 h 4508204"/>
              <a:gd name="connsiteX181" fmla="*/ 2881265 w 3119260"/>
              <a:gd name="connsiteY181" fmla="*/ 3723701 h 4508204"/>
              <a:gd name="connsiteX182" fmla="*/ 2892281 w 3119260"/>
              <a:gd name="connsiteY182" fmla="*/ 3613533 h 4508204"/>
              <a:gd name="connsiteX183" fmla="*/ 2925332 w 3119260"/>
              <a:gd name="connsiteY183" fmla="*/ 3404212 h 4508204"/>
              <a:gd name="connsiteX184" fmla="*/ 2958383 w 3119260"/>
              <a:gd name="connsiteY184" fmla="*/ 3382178 h 4508204"/>
              <a:gd name="connsiteX185" fmla="*/ 3002450 w 3119260"/>
              <a:gd name="connsiteY185" fmla="*/ 3316077 h 4508204"/>
              <a:gd name="connsiteX186" fmla="*/ 3035501 w 3119260"/>
              <a:gd name="connsiteY186" fmla="*/ 3283027 h 4508204"/>
              <a:gd name="connsiteX187" fmla="*/ 3079568 w 3119260"/>
              <a:gd name="connsiteY187" fmla="*/ 3216925 h 4508204"/>
              <a:gd name="connsiteX188" fmla="*/ 3101602 w 3119260"/>
              <a:gd name="connsiteY188" fmla="*/ 3183875 h 4508204"/>
              <a:gd name="connsiteX189" fmla="*/ 3112619 w 3119260"/>
              <a:gd name="connsiteY189" fmla="*/ 2996588 h 4508204"/>
              <a:gd name="connsiteX190" fmla="*/ 3112619 w 3119260"/>
              <a:gd name="connsiteY190" fmla="*/ 2996588 h 450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3119260" h="4508204">
                <a:moveTo>
                  <a:pt x="3090585" y="3117774"/>
                </a:moveTo>
                <a:lnTo>
                  <a:pt x="3090585" y="3117774"/>
                </a:lnTo>
                <a:cubicBezTo>
                  <a:pt x="3085489" y="3104185"/>
                  <a:pt x="3061179" y="3019056"/>
                  <a:pt x="3035501" y="2996588"/>
                </a:cubicBezTo>
                <a:cubicBezTo>
                  <a:pt x="3015572" y="2979150"/>
                  <a:pt x="2988124" y="2971246"/>
                  <a:pt x="2969399" y="2952521"/>
                </a:cubicBezTo>
                <a:cubicBezTo>
                  <a:pt x="2872854" y="2855973"/>
                  <a:pt x="2995317" y="2974118"/>
                  <a:pt x="2903298" y="2897436"/>
                </a:cubicBezTo>
                <a:cubicBezTo>
                  <a:pt x="2891329" y="2887462"/>
                  <a:pt x="2883211" y="2873028"/>
                  <a:pt x="2870248" y="2864386"/>
                </a:cubicBezTo>
                <a:cubicBezTo>
                  <a:pt x="2860585" y="2857944"/>
                  <a:pt x="2847871" y="2857944"/>
                  <a:pt x="2837197" y="2853369"/>
                </a:cubicBezTo>
                <a:cubicBezTo>
                  <a:pt x="2822102" y="2846900"/>
                  <a:pt x="2807213" y="2839784"/>
                  <a:pt x="2793130" y="2831335"/>
                </a:cubicBezTo>
                <a:cubicBezTo>
                  <a:pt x="2770422" y="2817710"/>
                  <a:pt x="2752150" y="2795642"/>
                  <a:pt x="2727028" y="2787268"/>
                </a:cubicBezTo>
                <a:lnTo>
                  <a:pt x="2660927" y="2765234"/>
                </a:lnTo>
                <a:cubicBezTo>
                  <a:pt x="2585164" y="2714724"/>
                  <a:pt x="2619949" y="2729539"/>
                  <a:pt x="2561775" y="2710150"/>
                </a:cubicBezTo>
                <a:cubicBezTo>
                  <a:pt x="2467059" y="2647004"/>
                  <a:pt x="2586897" y="2722711"/>
                  <a:pt x="2495674" y="2677099"/>
                </a:cubicBezTo>
                <a:cubicBezTo>
                  <a:pt x="2483831" y="2671178"/>
                  <a:pt x="2474467" y="2660986"/>
                  <a:pt x="2462624" y="2655065"/>
                </a:cubicBezTo>
                <a:cubicBezTo>
                  <a:pt x="2407209" y="2627357"/>
                  <a:pt x="2432945" y="2669454"/>
                  <a:pt x="2363472" y="2599981"/>
                </a:cubicBezTo>
                <a:cubicBezTo>
                  <a:pt x="2266911" y="2503420"/>
                  <a:pt x="2389400" y="2621587"/>
                  <a:pt x="2297371" y="2544897"/>
                </a:cubicBezTo>
                <a:cubicBezTo>
                  <a:pt x="2242354" y="2499050"/>
                  <a:pt x="2289353" y="2520190"/>
                  <a:pt x="2231269" y="2500829"/>
                </a:cubicBezTo>
                <a:lnTo>
                  <a:pt x="2165168" y="2456762"/>
                </a:lnTo>
                <a:cubicBezTo>
                  <a:pt x="2154151" y="2449417"/>
                  <a:pt x="2141480" y="2444090"/>
                  <a:pt x="2132118" y="2434728"/>
                </a:cubicBezTo>
                <a:cubicBezTo>
                  <a:pt x="2121101" y="2423711"/>
                  <a:pt x="2111365" y="2411242"/>
                  <a:pt x="2099067" y="2401677"/>
                </a:cubicBezTo>
                <a:cubicBezTo>
                  <a:pt x="2078164" y="2385419"/>
                  <a:pt x="2054151" y="2373499"/>
                  <a:pt x="2032966" y="2357610"/>
                </a:cubicBezTo>
                <a:cubicBezTo>
                  <a:pt x="2018277" y="2346593"/>
                  <a:pt x="2003940" y="2335089"/>
                  <a:pt x="1988898" y="2324559"/>
                </a:cubicBezTo>
                <a:cubicBezTo>
                  <a:pt x="1967204" y="2309373"/>
                  <a:pt x="1922797" y="2280492"/>
                  <a:pt x="1922797" y="2280492"/>
                </a:cubicBezTo>
                <a:cubicBezTo>
                  <a:pt x="1859652" y="2185774"/>
                  <a:pt x="1943731" y="2297238"/>
                  <a:pt x="1867713" y="2236424"/>
                </a:cubicBezTo>
                <a:cubicBezTo>
                  <a:pt x="1857374" y="2228153"/>
                  <a:pt x="1855644" y="2212093"/>
                  <a:pt x="1845679" y="2203374"/>
                </a:cubicBezTo>
                <a:cubicBezTo>
                  <a:pt x="1825750" y="2185936"/>
                  <a:pt x="1798303" y="2178031"/>
                  <a:pt x="1779578" y="2159306"/>
                </a:cubicBezTo>
                <a:cubicBezTo>
                  <a:pt x="1768561" y="2148289"/>
                  <a:pt x="1759491" y="2134898"/>
                  <a:pt x="1746527" y="2126256"/>
                </a:cubicBezTo>
                <a:cubicBezTo>
                  <a:pt x="1736865" y="2119815"/>
                  <a:pt x="1724494" y="2118911"/>
                  <a:pt x="1713477" y="2115239"/>
                </a:cubicBezTo>
                <a:cubicBezTo>
                  <a:pt x="1673082" y="2054646"/>
                  <a:pt x="1713477" y="2106058"/>
                  <a:pt x="1658392" y="2060154"/>
                </a:cubicBezTo>
                <a:cubicBezTo>
                  <a:pt x="1646423" y="2050180"/>
                  <a:pt x="1637640" y="2036669"/>
                  <a:pt x="1625342" y="2027104"/>
                </a:cubicBezTo>
                <a:cubicBezTo>
                  <a:pt x="1604439" y="2010846"/>
                  <a:pt x="1577965" y="2001761"/>
                  <a:pt x="1559240" y="1983036"/>
                </a:cubicBezTo>
                <a:cubicBezTo>
                  <a:pt x="1483777" y="1907573"/>
                  <a:pt x="1519066" y="1934220"/>
                  <a:pt x="1460089" y="1894901"/>
                </a:cubicBezTo>
                <a:cubicBezTo>
                  <a:pt x="1435161" y="1820119"/>
                  <a:pt x="1471360" y="1906170"/>
                  <a:pt x="1382971" y="1817783"/>
                </a:cubicBezTo>
                <a:cubicBezTo>
                  <a:pt x="1371954" y="1806766"/>
                  <a:pt x="1362218" y="1794298"/>
                  <a:pt x="1349920" y="1784733"/>
                </a:cubicBezTo>
                <a:cubicBezTo>
                  <a:pt x="1275286" y="1726685"/>
                  <a:pt x="1304322" y="1755528"/>
                  <a:pt x="1239751" y="1718631"/>
                </a:cubicBezTo>
                <a:cubicBezTo>
                  <a:pt x="1113603" y="1646547"/>
                  <a:pt x="1310361" y="1754688"/>
                  <a:pt x="1173650" y="1663547"/>
                </a:cubicBezTo>
                <a:cubicBezTo>
                  <a:pt x="1163987" y="1657105"/>
                  <a:pt x="1150986" y="1657723"/>
                  <a:pt x="1140599" y="1652530"/>
                </a:cubicBezTo>
                <a:cubicBezTo>
                  <a:pt x="1055173" y="1609817"/>
                  <a:pt x="1157574" y="1647172"/>
                  <a:pt x="1074498" y="1619480"/>
                </a:cubicBezTo>
                <a:cubicBezTo>
                  <a:pt x="967003" y="1547815"/>
                  <a:pt x="1134092" y="1660093"/>
                  <a:pt x="997380" y="1564395"/>
                </a:cubicBezTo>
                <a:cubicBezTo>
                  <a:pt x="975686" y="1549209"/>
                  <a:pt x="953313" y="1535017"/>
                  <a:pt x="931279" y="1520328"/>
                </a:cubicBezTo>
                <a:lnTo>
                  <a:pt x="898228" y="1498294"/>
                </a:lnTo>
                <a:cubicBezTo>
                  <a:pt x="878643" y="1459123"/>
                  <a:pt x="856722" y="1403667"/>
                  <a:pt x="810093" y="1388125"/>
                </a:cubicBezTo>
                <a:lnTo>
                  <a:pt x="777043" y="1377109"/>
                </a:lnTo>
                <a:cubicBezTo>
                  <a:pt x="766026" y="1366092"/>
                  <a:pt x="756290" y="1353623"/>
                  <a:pt x="743992" y="1344058"/>
                </a:cubicBezTo>
                <a:cubicBezTo>
                  <a:pt x="723089" y="1327800"/>
                  <a:pt x="677891" y="1299991"/>
                  <a:pt x="677891" y="1299991"/>
                </a:cubicBezTo>
                <a:cubicBezTo>
                  <a:pt x="670546" y="1288974"/>
                  <a:pt x="665220" y="1276303"/>
                  <a:pt x="655857" y="1266940"/>
                </a:cubicBezTo>
                <a:cubicBezTo>
                  <a:pt x="624285" y="1235368"/>
                  <a:pt x="625597" y="1251809"/>
                  <a:pt x="589756" y="1233889"/>
                </a:cubicBezTo>
                <a:cubicBezTo>
                  <a:pt x="577913" y="1227968"/>
                  <a:pt x="568548" y="1217777"/>
                  <a:pt x="556705" y="1211856"/>
                </a:cubicBezTo>
                <a:cubicBezTo>
                  <a:pt x="546318" y="1206663"/>
                  <a:pt x="533806" y="1206479"/>
                  <a:pt x="523655" y="1200839"/>
                </a:cubicBezTo>
                <a:cubicBezTo>
                  <a:pt x="500506" y="1187978"/>
                  <a:pt x="457554" y="1156771"/>
                  <a:pt x="457554" y="1156771"/>
                </a:cubicBezTo>
                <a:cubicBezTo>
                  <a:pt x="453882" y="1145754"/>
                  <a:pt x="454748" y="1131932"/>
                  <a:pt x="446537" y="1123721"/>
                </a:cubicBezTo>
                <a:cubicBezTo>
                  <a:pt x="408654" y="1085838"/>
                  <a:pt x="388946" y="1082490"/>
                  <a:pt x="347385" y="1068636"/>
                </a:cubicBezTo>
                <a:cubicBezTo>
                  <a:pt x="271921" y="993172"/>
                  <a:pt x="307211" y="1019820"/>
                  <a:pt x="248233" y="980501"/>
                </a:cubicBezTo>
                <a:cubicBezTo>
                  <a:pt x="244561" y="969484"/>
                  <a:pt x="245427" y="955662"/>
                  <a:pt x="237216" y="947451"/>
                </a:cubicBezTo>
                <a:cubicBezTo>
                  <a:pt x="218491" y="928726"/>
                  <a:pt x="171115" y="903383"/>
                  <a:pt x="171115" y="903383"/>
                </a:cubicBezTo>
                <a:lnTo>
                  <a:pt x="127048" y="837282"/>
                </a:lnTo>
                <a:cubicBezTo>
                  <a:pt x="119703" y="826265"/>
                  <a:pt x="109201" y="816792"/>
                  <a:pt x="105014" y="804231"/>
                </a:cubicBezTo>
                <a:cubicBezTo>
                  <a:pt x="86955" y="750054"/>
                  <a:pt x="86884" y="739455"/>
                  <a:pt x="60946" y="694063"/>
                </a:cubicBezTo>
                <a:cubicBezTo>
                  <a:pt x="54377" y="682567"/>
                  <a:pt x="44290" y="673111"/>
                  <a:pt x="38913" y="661012"/>
                </a:cubicBezTo>
                <a:cubicBezTo>
                  <a:pt x="29480" y="639788"/>
                  <a:pt x="16879" y="594911"/>
                  <a:pt x="16879" y="594911"/>
                </a:cubicBezTo>
                <a:cubicBezTo>
                  <a:pt x="28864" y="307278"/>
                  <a:pt x="0" y="414197"/>
                  <a:pt x="49930" y="264405"/>
                </a:cubicBezTo>
                <a:cubicBezTo>
                  <a:pt x="53602" y="253388"/>
                  <a:pt x="53978" y="240644"/>
                  <a:pt x="60946" y="231354"/>
                </a:cubicBezTo>
                <a:cubicBezTo>
                  <a:pt x="71963" y="216665"/>
                  <a:pt x="83325" y="202228"/>
                  <a:pt x="93997" y="187287"/>
                </a:cubicBezTo>
                <a:cubicBezTo>
                  <a:pt x="101693" y="176513"/>
                  <a:pt x="110109" y="166079"/>
                  <a:pt x="116031" y="154236"/>
                </a:cubicBezTo>
                <a:cubicBezTo>
                  <a:pt x="121224" y="143849"/>
                  <a:pt x="119794" y="130254"/>
                  <a:pt x="127048" y="121186"/>
                </a:cubicBezTo>
                <a:cubicBezTo>
                  <a:pt x="135319" y="110847"/>
                  <a:pt x="149081" y="106497"/>
                  <a:pt x="160098" y="99152"/>
                </a:cubicBezTo>
                <a:cubicBezTo>
                  <a:pt x="163770" y="88135"/>
                  <a:pt x="165475" y="76253"/>
                  <a:pt x="171115" y="66101"/>
                </a:cubicBezTo>
                <a:cubicBezTo>
                  <a:pt x="183976" y="42952"/>
                  <a:pt x="215183" y="0"/>
                  <a:pt x="215183" y="0"/>
                </a:cubicBezTo>
                <a:cubicBezTo>
                  <a:pt x="230791" y="62439"/>
                  <a:pt x="231264" y="40777"/>
                  <a:pt x="215183" y="121186"/>
                </a:cubicBezTo>
                <a:cubicBezTo>
                  <a:pt x="212906" y="132573"/>
                  <a:pt x="212377" y="146025"/>
                  <a:pt x="204166" y="154236"/>
                </a:cubicBezTo>
                <a:cubicBezTo>
                  <a:pt x="195954" y="162447"/>
                  <a:pt x="182132" y="161581"/>
                  <a:pt x="171115" y="165253"/>
                </a:cubicBezTo>
                <a:cubicBezTo>
                  <a:pt x="167443" y="176270"/>
                  <a:pt x="165738" y="188152"/>
                  <a:pt x="160098" y="198304"/>
                </a:cubicBezTo>
                <a:cubicBezTo>
                  <a:pt x="147238" y="221453"/>
                  <a:pt x="124405" y="239283"/>
                  <a:pt x="116031" y="264405"/>
                </a:cubicBezTo>
                <a:cubicBezTo>
                  <a:pt x="100226" y="311820"/>
                  <a:pt x="107831" y="286190"/>
                  <a:pt x="93997" y="341523"/>
                </a:cubicBezTo>
                <a:cubicBezTo>
                  <a:pt x="86405" y="493355"/>
                  <a:pt x="71884" y="528377"/>
                  <a:pt x="93997" y="649995"/>
                </a:cubicBezTo>
                <a:cubicBezTo>
                  <a:pt x="101909" y="693510"/>
                  <a:pt x="106887" y="675775"/>
                  <a:pt x="127048" y="716097"/>
                </a:cubicBezTo>
                <a:cubicBezTo>
                  <a:pt x="132241" y="726484"/>
                  <a:pt x="132425" y="738996"/>
                  <a:pt x="138065" y="749147"/>
                </a:cubicBezTo>
                <a:cubicBezTo>
                  <a:pt x="150925" y="772296"/>
                  <a:pt x="182132" y="815248"/>
                  <a:pt x="182132" y="815248"/>
                </a:cubicBezTo>
                <a:cubicBezTo>
                  <a:pt x="189390" y="837021"/>
                  <a:pt x="195768" y="865818"/>
                  <a:pt x="215183" y="881350"/>
                </a:cubicBezTo>
                <a:cubicBezTo>
                  <a:pt x="224251" y="888604"/>
                  <a:pt x="237216" y="888694"/>
                  <a:pt x="248233" y="892366"/>
                </a:cubicBezTo>
                <a:cubicBezTo>
                  <a:pt x="277611" y="980500"/>
                  <a:pt x="233544" y="877679"/>
                  <a:pt x="292301" y="936434"/>
                </a:cubicBezTo>
                <a:cubicBezTo>
                  <a:pt x="300512" y="944645"/>
                  <a:pt x="298125" y="959097"/>
                  <a:pt x="303318" y="969484"/>
                </a:cubicBezTo>
                <a:cubicBezTo>
                  <a:pt x="309239" y="981327"/>
                  <a:pt x="315387" y="993816"/>
                  <a:pt x="325351" y="1002535"/>
                </a:cubicBezTo>
                <a:cubicBezTo>
                  <a:pt x="325368" y="1002550"/>
                  <a:pt x="407968" y="1057613"/>
                  <a:pt x="424503" y="1068636"/>
                </a:cubicBezTo>
                <a:lnTo>
                  <a:pt x="490604" y="1112704"/>
                </a:lnTo>
                <a:cubicBezTo>
                  <a:pt x="501621" y="1120049"/>
                  <a:pt x="511094" y="1130551"/>
                  <a:pt x="523655" y="1134738"/>
                </a:cubicBezTo>
                <a:lnTo>
                  <a:pt x="556705" y="1145754"/>
                </a:lnTo>
                <a:cubicBezTo>
                  <a:pt x="567722" y="1153099"/>
                  <a:pt x="578982" y="1160092"/>
                  <a:pt x="589756" y="1167788"/>
                </a:cubicBezTo>
                <a:cubicBezTo>
                  <a:pt x="604698" y="1178461"/>
                  <a:pt x="617882" y="1191729"/>
                  <a:pt x="633824" y="1200839"/>
                </a:cubicBezTo>
                <a:cubicBezTo>
                  <a:pt x="643907" y="1206601"/>
                  <a:pt x="656487" y="1206663"/>
                  <a:pt x="666874" y="1211856"/>
                </a:cubicBezTo>
                <a:cubicBezTo>
                  <a:pt x="678717" y="1217777"/>
                  <a:pt x="688082" y="1227968"/>
                  <a:pt x="699925" y="1233889"/>
                </a:cubicBezTo>
                <a:cubicBezTo>
                  <a:pt x="710312" y="1239082"/>
                  <a:pt x="722588" y="1239713"/>
                  <a:pt x="732975" y="1244906"/>
                </a:cubicBezTo>
                <a:cubicBezTo>
                  <a:pt x="818398" y="1287618"/>
                  <a:pt x="716006" y="1250267"/>
                  <a:pt x="799077" y="1277957"/>
                </a:cubicBezTo>
                <a:cubicBezTo>
                  <a:pt x="810094" y="1288974"/>
                  <a:pt x="819829" y="1301442"/>
                  <a:pt x="832127" y="1311007"/>
                </a:cubicBezTo>
                <a:cubicBezTo>
                  <a:pt x="853030" y="1327265"/>
                  <a:pt x="879503" y="1336350"/>
                  <a:pt x="898228" y="1355075"/>
                </a:cubicBezTo>
                <a:cubicBezTo>
                  <a:pt x="940642" y="1397488"/>
                  <a:pt x="918316" y="1379483"/>
                  <a:pt x="964330" y="1410159"/>
                </a:cubicBezTo>
                <a:cubicBezTo>
                  <a:pt x="1001052" y="1465245"/>
                  <a:pt x="975345" y="1435864"/>
                  <a:pt x="1052465" y="1487277"/>
                </a:cubicBezTo>
                <a:lnTo>
                  <a:pt x="1118566" y="1531345"/>
                </a:lnTo>
                <a:cubicBezTo>
                  <a:pt x="1129583" y="1535017"/>
                  <a:pt x="1141465" y="1536722"/>
                  <a:pt x="1151616" y="1542362"/>
                </a:cubicBezTo>
                <a:cubicBezTo>
                  <a:pt x="1151643" y="1542377"/>
                  <a:pt x="1234229" y="1597437"/>
                  <a:pt x="1250768" y="1608463"/>
                </a:cubicBezTo>
                <a:lnTo>
                  <a:pt x="1349920" y="1674564"/>
                </a:lnTo>
                <a:lnTo>
                  <a:pt x="1382971" y="1696598"/>
                </a:lnTo>
                <a:cubicBezTo>
                  <a:pt x="1412346" y="1784730"/>
                  <a:pt x="1368283" y="1681910"/>
                  <a:pt x="1427038" y="1740665"/>
                </a:cubicBezTo>
                <a:cubicBezTo>
                  <a:pt x="1435250" y="1748877"/>
                  <a:pt x="1429843" y="1765504"/>
                  <a:pt x="1438055" y="1773716"/>
                </a:cubicBezTo>
                <a:cubicBezTo>
                  <a:pt x="1456780" y="1792441"/>
                  <a:pt x="1482122" y="1803094"/>
                  <a:pt x="1504156" y="1817783"/>
                </a:cubicBezTo>
                <a:lnTo>
                  <a:pt x="1537207" y="1839817"/>
                </a:lnTo>
                <a:lnTo>
                  <a:pt x="1570257" y="1861851"/>
                </a:lnTo>
                <a:cubicBezTo>
                  <a:pt x="1591923" y="1894348"/>
                  <a:pt x="1593532" y="1901443"/>
                  <a:pt x="1625342" y="1927952"/>
                </a:cubicBezTo>
                <a:cubicBezTo>
                  <a:pt x="1635514" y="1936428"/>
                  <a:pt x="1647375" y="1942641"/>
                  <a:pt x="1658392" y="1949986"/>
                </a:cubicBezTo>
                <a:cubicBezTo>
                  <a:pt x="1680058" y="1982483"/>
                  <a:pt x="1681667" y="1989578"/>
                  <a:pt x="1713477" y="2016087"/>
                </a:cubicBezTo>
                <a:cubicBezTo>
                  <a:pt x="1723649" y="2024563"/>
                  <a:pt x="1735510" y="2030776"/>
                  <a:pt x="1746527" y="2038121"/>
                </a:cubicBezTo>
                <a:cubicBezTo>
                  <a:pt x="1809677" y="2132843"/>
                  <a:pt x="1725588" y="2021368"/>
                  <a:pt x="1801612" y="2082188"/>
                </a:cubicBezTo>
                <a:cubicBezTo>
                  <a:pt x="1854100" y="2124180"/>
                  <a:pt x="1783285" y="2145853"/>
                  <a:pt x="1889746" y="2181340"/>
                </a:cubicBezTo>
                <a:cubicBezTo>
                  <a:pt x="1900763" y="2185012"/>
                  <a:pt x="1912645" y="2186717"/>
                  <a:pt x="1922797" y="2192357"/>
                </a:cubicBezTo>
                <a:cubicBezTo>
                  <a:pt x="1945946" y="2205217"/>
                  <a:pt x="1988898" y="2236424"/>
                  <a:pt x="1988898" y="2236424"/>
                </a:cubicBezTo>
                <a:cubicBezTo>
                  <a:pt x="2052044" y="2331143"/>
                  <a:pt x="1967963" y="2219676"/>
                  <a:pt x="2043983" y="2280492"/>
                </a:cubicBezTo>
                <a:cubicBezTo>
                  <a:pt x="2054322" y="2288763"/>
                  <a:pt x="2054788" y="2306525"/>
                  <a:pt x="2066016" y="2313542"/>
                </a:cubicBezTo>
                <a:cubicBezTo>
                  <a:pt x="2085712" y="2325852"/>
                  <a:pt x="2132118" y="2335576"/>
                  <a:pt x="2132118" y="2335576"/>
                </a:cubicBezTo>
                <a:cubicBezTo>
                  <a:pt x="2143135" y="2342921"/>
                  <a:pt x="2153325" y="2351689"/>
                  <a:pt x="2165168" y="2357610"/>
                </a:cubicBezTo>
                <a:cubicBezTo>
                  <a:pt x="2175555" y="2362804"/>
                  <a:pt x="2188067" y="2362987"/>
                  <a:pt x="2198219" y="2368627"/>
                </a:cubicBezTo>
                <a:cubicBezTo>
                  <a:pt x="2221368" y="2381487"/>
                  <a:pt x="2240635" y="2400851"/>
                  <a:pt x="2264320" y="2412694"/>
                </a:cubicBezTo>
                <a:cubicBezTo>
                  <a:pt x="2279009" y="2420039"/>
                  <a:pt x="2294304" y="2426279"/>
                  <a:pt x="2308387" y="2434728"/>
                </a:cubicBezTo>
                <a:cubicBezTo>
                  <a:pt x="2331095" y="2448353"/>
                  <a:pt x="2374489" y="2478795"/>
                  <a:pt x="2374489" y="2478795"/>
                </a:cubicBezTo>
                <a:cubicBezTo>
                  <a:pt x="2433238" y="2566922"/>
                  <a:pt x="2356133" y="2460442"/>
                  <a:pt x="2429573" y="2533880"/>
                </a:cubicBezTo>
                <a:cubicBezTo>
                  <a:pt x="2438936" y="2543242"/>
                  <a:pt x="2441268" y="2558659"/>
                  <a:pt x="2451607" y="2566930"/>
                </a:cubicBezTo>
                <a:cubicBezTo>
                  <a:pt x="2460675" y="2574184"/>
                  <a:pt x="2474270" y="2572754"/>
                  <a:pt x="2484657" y="2577947"/>
                </a:cubicBezTo>
                <a:cubicBezTo>
                  <a:pt x="2570082" y="2620660"/>
                  <a:pt x="2467687" y="2583307"/>
                  <a:pt x="2550758" y="2610998"/>
                </a:cubicBezTo>
                <a:cubicBezTo>
                  <a:pt x="2613414" y="2673652"/>
                  <a:pt x="2553083" y="2623176"/>
                  <a:pt x="2616860" y="2655065"/>
                </a:cubicBezTo>
                <a:cubicBezTo>
                  <a:pt x="2628703" y="2660986"/>
                  <a:pt x="2637811" y="2671721"/>
                  <a:pt x="2649910" y="2677099"/>
                </a:cubicBezTo>
                <a:cubicBezTo>
                  <a:pt x="2671134" y="2686532"/>
                  <a:pt x="2696687" y="2686250"/>
                  <a:pt x="2716012" y="2699133"/>
                </a:cubicBezTo>
                <a:cubicBezTo>
                  <a:pt x="2727029" y="2706477"/>
                  <a:pt x="2736963" y="2715789"/>
                  <a:pt x="2749062" y="2721166"/>
                </a:cubicBezTo>
                <a:cubicBezTo>
                  <a:pt x="2770286" y="2730599"/>
                  <a:pt x="2795838" y="2730317"/>
                  <a:pt x="2815163" y="2743200"/>
                </a:cubicBezTo>
                <a:cubicBezTo>
                  <a:pt x="2837197" y="2757889"/>
                  <a:pt x="2857579" y="2775425"/>
                  <a:pt x="2881265" y="2787268"/>
                </a:cubicBezTo>
                <a:cubicBezTo>
                  <a:pt x="2895954" y="2794612"/>
                  <a:pt x="2911250" y="2800852"/>
                  <a:pt x="2925332" y="2809301"/>
                </a:cubicBezTo>
                <a:cubicBezTo>
                  <a:pt x="3020039" y="2866125"/>
                  <a:pt x="2958003" y="2842226"/>
                  <a:pt x="3024484" y="2864386"/>
                </a:cubicBezTo>
                <a:cubicBezTo>
                  <a:pt x="3050705" y="2943048"/>
                  <a:pt x="3027193" y="2917604"/>
                  <a:pt x="3079568" y="2952521"/>
                </a:cubicBezTo>
                <a:lnTo>
                  <a:pt x="3101602" y="3018622"/>
                </a:lnTo>
                <a:lnTo>
                  <a:pt x="3112619" y="3051672"/>
                </a:lnTo>
                <a:cubicBezTo>
                  <a:pt x="3108947" y="3092067"/>
                  <a:pt x="3107338" y="3132704"/>
                  <a:pt x="3101602" y="3172858"/>
                </a:cubicBezTo>
                <a:cubicBezTo>
                  <a:pt x="3099960" y="3184354"/>
                  <a:pt x="3097027" y="3196246"/>
                  <a:pt x="3090585" y="3205909"/>
                </a:cubicBezTo>
                <a:cubicBezTo>
                  <a:pt x="3066448" y="3242114"/>
                  <a:pt x="3054966" y="3235591"/>
                  <a:pt x="3024484" y="3260993"/>
                </a:cubicBezTo>
                <a:cubicBezTo>
                  <a:pt x="3012515" y="3270967"/>
                  <a:pt x="3003402" y="3284070"/>
                  <a:pt x="2991433" y="3294044"/>
                </a:cubicBezTo>
                <a:cubicBezTo>
                  <a:pt x="2981261" y="3302520"/>
                  <a:pt x="2968555" y="3307601"/>
                  <a:pt x="2958383" y="3316077"/>
                </a:cubicBezTo>
                <a:cubicBezTo>
                  <a:pt x="2873554" y="3386767"/>
                  <a:pt x="2974341" y="3316455"/>
                  <a:pt x="2892281" y="3371162"/>
                </a:cubicBezTo>
                <a:cubicBezTo>
                  <a:pt x="2884937" y="3382179"/>
                  <a:pt x="2875625" y="3392113"/>
                  <a:pt x="2870248" y="3404212"/>
                </a:cubicBezTo>
                <a:cubicBezTo>
                  <a:pt x="2860815" y="3425436"/>
                  <a:pt x="2855559" y="3448279"/>
                  <a:pt x="2848214" y="3470313"/>
                </a:cubicBezTo>
                <a:lnTo>
                  <a:pt x="2815163" y="3569465"/>
                </a:lnTo>
                <a:lnTo>
                  <a:pt x="2804146" y="3602516"/>
                </a:lnTo>
                <a:cubicBezTo>
                  <a:pt x="2796287" y="3626093"/>
                  <a:pt x="2791197" y="3651028"/>
                  <a:pt x="2771096" y="3668617"/>
                </a:cubicBezTo>
                <a:cubicBezTo>
                  <a:pt x="2751167" y="3686055"/>
                  <a:pt x="2727029" y="3697995"/>
                  <a:pt x="2704995" y="3712684"/>
                </a:cubicBezTo>
                <a:cubicBezTo>
                  <a:pt x="2662281" y="3741160"/>
                  <a:pt x="2684506" y="3730531"/>
                  <a:pt x="2638893" y="3745735"/>
                </a:cubicBezTo>
                <a:cubicBezTo>
                  <a:pt x="2627876" y="3753080"/>
                  <a:pt x="2617686" y="3761848"/>
                  <a:pt x="2605843" y="3767769"/>
                </a:cubicBezTo>
                <a:cubicBezTo>
                  <a:pt x="2595456" y="3772963"/>
                  <a:pt x="2582944" y="3773146"/>
                  <a:pt x="2572792" y="3778786"/>
                </a:cubicBezTo>
                <a:cubicBezTo>
                  <a:pt x="2459146" y="3841922"/>
                  <a:pt x="2548426" y="3808941"/>
                  <a:pt x="2473640" y="3833870"/>
                </a:cubicBezTo>
                <a:cubicBezTo>
                  <a:pt x="2441145" y="3855534"/>
                  <a:pt x="2434045" y="3857147"/>
                  <a:pt x="2407539" y="3888954"/>
                </a:cubicBezTo>
                <a:cubicBezTo>
                  <a:pt x="2399062" y="3899126"/>
                  <a:pt x="2392850" y="3910988"/>
                  <a:pt x="2385505" y="3922005"/>
                </a:cubicBezTo>
                <a:cubicBezTo>
                  <a:pt x="2373239" y="3958807"/>
                  <a:pt x="2372693" y="3957628"/>
                  <a:pt x="2363472" y="3999123"/>
                </a:cubicBezTo>
                <a:cubicBezTo>
                  <a:pt x="2359410" y="4017402"/>
                  <a:pt x="2357382" y="4036142"/>
                  <a:pt x="2352455" y="4054207"/>
                </a:cubicBezTo>
                <a:cubicBezTo>
                  <a:pt x="2346344" y="4076614"/>
                  <a:pt x="2343305" y="4100984"/>
                  <a:pt x="2330421" y="4120309"/>
                </a:cubicBezTo>
                <a:lnTo>
                  <a:pt x="2308387" y="4153359"/>
                </a:lnTo>
                <a:cubicBezTo>
                  <a:pt x="2297478" y="4186086"/>
                  <a:pt x="2290508" y="4226323"/>
                  <a:pt x="2264320" y="4252511"/>
                </a:cubicBezTo>
                <a:cubicBezTo>
                  <a:pt x="2254957" y="4261874"/>
                  <a:pt x="2242286" y="4267200"/>
                  <a:pt x="2231269" y="4274545"/>
                </a:cubicBezTo>
                <a:cubicBezTo>
                  <a:pt x="2227597" y="4285562"/>
                  <a:pt x="2226693" y="4297933"/>
                  <a:pt x="2220252" y="4307595"/>
                </a:cubicBezTo>
                <a:cubicBezTo>
                  <a:pt x="2185661" y="4359482"/>
                  <a:pt x="2189197" y="4319632"/>
                  <a:pt x="2165168" y="4373697"/>
                </a:cubicBezTo>
                <a:cubicBezTo>
                  <a:pt x="2155735" y="4394921"/>
                  <a:pt x="2143134" y="4439798"/>
                  <a:pt x="2143134" y="4439798"/>
                </a:cubicBezTo>
                <a:cubicBezTo>
                  <a:pt x="2147412" y="4452631"/>
                  <a:pt x="2160168" y="4500560"/>
                  <a:pt x="2176185" y="4505899"/>
                </a:cubicBezTo>
                <a:cubicBezTo>
                  <a:pt x="2183101" y="4508204"/>
                  <a:pt x="2243023" y="4487292"/>
                  <a:pt x="2253303" y="4483865"/>
                </a:cubicBezTo>
                <a:cubicBezTo>
                  <a:pt x="2282447" y="4367290"/>
                  <a:pt x="2242877" y="4504571"/>
                  <a:pt x="2286354" y="4406747"/>
                </a:cubicBezTo>
                <a:cubicBezTo>
                  <a:pt x="2295787" y="4385523"/>
                  <a:pt x="2301043" y="4362680"/>
                  <a:pt x="2308387" y="4340646"/>
                </a:cubicBezTo>
                <a:lnTo>
                  <a:pt x="2352455" y="4208444"/>
                </a:lnTo>
                <a:cubicBezTo>
                  <a:pt x="2371847" y="4150270"/>
                  <a:pt x="2357029" y="4185057"/>
                  <a:pt x="2407539" y="4109292"/>
                </a:cubicBezTo>
                <a:lnTo>
                  <a:pt x="2429573" y="4076241"/>
                </a:lnTo>
                <a:cubicBezTo>
                  <a:pt x="2433245" y="4061552"/>
                  <a:pt x="2436430" y="4046733"/>
                  <a:pt x="2440590" y="4032174"/>
                </a:cubicBezTo>
                <a:cubicBezTo>
                  <a:pt x="2447758" y="4007087"/>
                  <a:pt x="2454328" y="3985384"/>
                  <a:pt x="2473640" y="3966072"/>
                </a:cubicBezTo>
                <a:cubicBezTo>
                  <a:pt x="2483003" y="3956709"/>
                  <a:pt x="2495674" y="3951383"/>
                  <a:pt x="2506691" y="3944039"/>
                </a:cubicBezTo>
                <a:cubicBezTo>
                  <a:pt x="2510363" y="3933022"/>
                  <a:pt x="2510454" y="3920056"/>
                  <a:pt x="2517708" y="3910988"/>
                </a:cubicBezTo>
                <a:cubicBezTo>
                  <a:pt x="2533241" y="3891571"/>
                  <a:pt x="2562035" y="3885195"/>
                  <a:pt x="2583809" y="3877938"/>
                </a:cubicBezTo>
                <a:cubicBezTo>
                  <a:pt x="2605843" y="3863249"/>
                  <a:pt x="2624788" y="3842244"/>
                  <a:pt x="2649910" y="3833870"/>
                </a:cubicBezTo>
                <a:lnTo>
                  <a:pt x="2716012" y="3811836"/>
                </a:lnTo>
                <a:cubicBezTo>
                  <a:pt x="2727029" y="3808164"/>
                  <a:pt x="2739400" y="3807260"/>
                  <a:pt x="2749062" y="3800819"/>
                </a:cubicBezTo>
                <a:cubicBezTo>
                  <a:pt x="2760079" y="3793475"/>
                  <a:pt x="2770270" y="3784707"/>
                  <a:pt x="2782113" y="3778786"/>
                </a:cubicBezTo>
                <a:cubicBezTo>
                  <a:pt x="2792500" y="3773593"/>
                  <a:pt x="2805012" y="3773409"/>
                  <a:pt x="2815163" y="3767769"/>
                </a:cubicBezTo>
                <a:cubicBezTo>
                  <a:pt x="2838312" y="3754908"/>
                  <a:pt x="2881265" y="3723701"/>
                  <a:pt x="2881265" y="3723701"/>
                </a:cubicBezTo>
                <a:cubicBezTo>
                  <a:pt x="2924274" y="3659187"/>
                  <a:pt x="2892281" y="3723093"/>
                  <a:pt x="2892281" y="3613533"/>
                </a:cubicBezTo>
                <a:cubicBezTo>
                  <a:pt x="2892281" y="3557472"/>
                  <a:pt x="2873306" y="3456238"/>
                  <a:pt x="2925332" y="3404212"/>
                </a:cubicBezTo>
                <a:cubicBezTo>
                  <a:pt x="2934695" y="3394849"/>
                  <a:pt x="2947366" y="3389523"/>
                  <a:pt x="2958383" y="3382178"/>
                </a:cubicBezTo>
                <a:cubicBezTo>
                  <a:pt x="2973072" y="3360144"/>
                  <a:pt x="2983725" y="3334802"/>
                  <a:pt x="3002450" y="3316077"/>
                </a:cubicBezTo>
                <a:cubicBezTo>
                  <a:pt x="3013467" y="3305060"/>
                  <a:pt x="3025936" y="3295325"/>
                  <a:pt x="3035501" y="3283027"/>
                </a:cubicBezTo>
                <a:cubicBezTo>
                  <a:pt x="3051759" y="3262124"/>
                  <a:pt x="3064879" y="3238959"/>
                  <a:pt x="3079568" y="3216925"/>
                </a:cubicBezTo>
                <a:lnTo>
                  <a:pt x="3101602" y="3183875"/>
                </a:lnTo>
                <a:cubicBezTo>
                  <a:pt x="3119260" y="3077928"/>
                  <a:pt x="3112619" y="3140112"/>
                  <a:pt x="3112619" y="2996588"/>
                </a:cubicBezTo>
                <a:lnTo>
                  <a:pt x="3112619" y="2996588"/>
                </a:lnTo>
              </a:path>
            </a:pathLst>
          </a:custGeom>
          <a:blipFill>
            <a:blip r:embed="rId16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/>
          <p:cNvSpPr/>
          <p:nvPr/>
        </p:nvSpPr>
        <p:spPr>
          <a:xfrm rot="20441863">
            <a:off x="8101736" y="5464620"/>
            <a:ext cx="570932" cy="10522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igura a mano libera 20"/>
          <p:cNvSpPr/>
          <p:nvPr/>
        </p:nvSpPr>
        <p:spPr>
          <a:xfrm>
            <a:off x="8097398" y="4527933"/>
            <a:ext cx="544102" cy="870332"/>
          </a:xfrm>
          <a:custGeom>
            <a:avLst/>
            <a:gdLst>
              <a:gd name="connsiteX0" fmla="*/ 0 w 544102"/>
              <a:gd name="connsiteY0" fmla="*/ 154236 h 870332"/>
              <a:gd name="connsiteX1" fmla="*/ 0 w 544102"/>
              <a:gd name="connsiteY1" fmla="*/ 154236 h 870332"/>
              <a:gd name="connsiteX2" fmla="*/ 11016 w 544102"/>
              <a:gd name="connsiteY2" fmla="*/ 429657 h 870332"/>
              <a:gd name="connsiteX3" fmla="*/ 33050 w 544102"/>
              <a:gd name="connsiteY3" fmla="*/ 495759 h 870332"/>
              <a:gd name="connsiteX4" fmla="*/ 66101 w 544102"/>
              <a:gd name="connsiteY4" fmla="*/ 572877 h 870332"/>
              <a:gd name="connsiteX5" fmla="*/ 77118 w 544102"/>
              <a:gd name="connsiteY5" fmla="*/ 605927 h 870332"/>
              <a:gd name="connsiteX6" fmla="*/ 132202 w 544102"/>
              <a:gd name="connsiteY6" fmla="*/ 683045 h 870332"/>
              <a:gd name="connsiteX7" fmla="*/ 143219 w 544102"/>
              <a:gd name="connsiteY7" fmla="*/ 716096 h 870332"/>
              <a:gd name="connsiteX8" fmla="*/ 209320 w 544102"/>
              <a:gd name="connsiteY8" fmla="*/ 760163 h 870332"/>
              <a:gd name="connsiteX9" fmla="*/ 264404 w 544102"/>
              <a:gd name="connsiteY9" fmla="*/ 804231 h 870332"/>
              <a:gd name="connsiteX10" fmla="*/ 330506 w 544102"/>
              <a:gd name="connsiteY10" fmla="*/ 848298 h 870332"/>
              <a:gd name="connsiteX11" fmla="*/ 451691 w 544102"/>
              <a:gd name="connsiteY11" fmla="*/ 837281 h 870332"/>
              <a:gd name="connsiteX12" fmla="*/ 495759 w 544102"/>
              <a:gd name="connsiteY12" fmla="*/ 771180 h 870332"/>
              <a:gd name="connsiteX13" fmla="*/ 484742 w 544102"/>
              <a:gd name="connsiteY13" fmla="*/ 649995 h 870332"/>
              <a:gd name="connsiteX14" fmla="*/ 396607 w 544102"/>
              <a:gd name="connsiteY14" fmla="*/ 605927 h 870332"/>
              <a:gd name="connsiteX15" fmla="*/ 275421 w 544102"/>
              <a:gd name="connsiteY15" fmla="*/ 561860 h 870332"/>
              <a:gd name="connsiteX16" fmla="*/ 231354 w 544102"/>
              <a:gd name="connsiteY16" fmla="*/ 550843 h 870332"/>
              <a:gd name="connsiteX17" fmla="*/ 209320 w 544102"/>
              <a:gd name="connsiteY17" fmla="*/ 583894 h 870332"/>
              <a:gd name="connsiteX18" fmla="*/ 187286 w 544102"/>
              <a:gd name="connsiteY18" fmla="*/ 649995 h 870332"/>
              <a:gd name="connsiteX19" fmla="*/ 198303 w 544102"/>
              <a:gd name="connsiteY19" fmla="*/ 705079 h 870332"/>
              <a:gd name="connsiteX20" fmla="*/ 231354 w 544102"/>
              <a:gd name="connsiteY20" fmla="*/ 727113 h 870332"/>
              <a:gd name="connsiteX21" fmla="*/ 297455 w 544102"/>
              <a:gd name="connsiteY21" fmla="*/ 782197 h 870332"/>
              <a:gd name="connsiteX22" fmla="*/ 396607 w 544102"/>
              <a:gd name="connsiteY22" fmla="*/ 815248 h 870332"/>
              <a:gd name="connsiteX23" fmla="*/ 429657 w 544102"/>
              <a:gd name="connsiteY23" fmla="*/ 826265 h 870332"/>
              <a:gd name="connsiteX24" fmla="*/ 495759 w 544102"/>
              <a:gd name="connsiteY24" fmla="*/ 815248 h 870332"/>
              <a:gd name="connsiteX25" fmla="*/ 506775 w 544102"/>
              <a:gd name="connsiteY25" fmla="*/ 661012 h 870332"/>
              <a:gd name="connsiteX26" fmla="*/ 473725 w 544102"/>
              <a:gd name="connsiteY26" fmla="*/ 594910 h 870332"/>
              <a:gd name="connsiteX27" fmla="*/ 440674 w 544102"/>
              <a:gd name="connsiteY27" fmla="*/ 561860 h 870332"/>
              <a:gd name="connsiteX28" fmla="*/ 363556 w 544102"/>
              <a:gd name="connsiteY28" fmla="*/ 528809 h 870332"/>
              <a:gd name="connsiteX29" fmla="*/ 297455 w 544102"/>
              <a:gd name="connsiteY29" fmla="*/ 539826 h 870332"/>
              <a:gd name="connsiteX30" fmla="*/ 242371 w 544102"/>
              <a:gd name="connsiteY30" fmla="*/ 594910 h 870332"/>
              <a:gd name="connsiteX31" fmla="*/ 209320 w 544102"/>
              <a:gd name="connsiteY31" fmla="*/ 616944 h 870332"/>
              <a:gd name="connsiteX32" fmla="*/ 209320 w 544102"/>
              <a:gd name="connsiteY32" fmla="*/ 749147 h 870332"/>
              <a:gd name="connsiteX33" fmla="*/ 220337 w 544102"/>
              <a:gd name="connsiteY33" fmla="*/ 782197 h 870332"/>
              <a:gd name="connsiteX34" fmla="*/ 253388 w 544102"/>
              <a:gd name="connsiteY34" fmla="*/ 804231 h 870332"/>
              <a:gd name="connsiteX35" fmla="*/ 286438 w 544102"/>
              <a:gd name="connsiteY35" fmla="*/ 837281 h 870332"/>
              <a:gd name="connsiteX36" fmla="*/ 352539 w 544102"/>
              <a:gd name="connsiteY36" fmla="*/ 859315 h 870332"/>
              <a:gd name="connsiteX37" fmla="*/ 385590 w 544102"/>
              <a:gd name="connsiteY37" fmla="*/ 870332 h 870332"/>
              <a:gd name="connsiteX38" fmla="*/ 451691 w 544102"/>
              <a:gd name="connsiteY38" fmla="*/ 859315 h 870332"/>
              <a:gd name="connsiteX39" fmla="*/ 484742 w 544102"/>
              <a:gd name="connsiteY39" fmla="*/ 848298 h 870332"/>
              <a:gd name="connsiteX40" fmla="*/ 495759 w 544102"/>
              <a:gd name="connsiteY40" fmla="*/ 771180 h 870332"/>
              <a:gd name="connsiteX41" fmla="*/ 462708 w 544102"/>
              <a:gd name="connsiteY41" fmla="*/ 627961 h 870332"/>
              <a:gd name="connsiteX42" fmla="*/ 407624 w 544102"/>
              <a:gd name="connsiteY42" fmla="*/ 605927 h 870332"/>
              <a:gd name="connsiteX43" fmla="*/ 363556 w 544102"/>
              <a:gd name="connsiteY43" fmla="*/ 583894 h 870332"/>
              <a:gd name="connsiteX44" fmla="*/ 275421 w 544102"/>
              <a:gd name="connsiteY44" fmla="*/ 561860 h 870332"/>
              <a:gd name="connsiteX45" fmla="*/ 297455 w 544102"/>
              <a:gd name="connsiteY45" fmla="*/ 528809 h 870332"/>
              <a:gd name="connsiteX46" fmla="*/ 308472 w 544102"/>
              <a:gd name="connsiteY46" fmla="*/ 484742 h 870332"/>
              <a:gd name="connsiteX47" fmla="*/ 286438 w 544102"/>
              <a:gd name="connsiteY47" fmla="*/ 286438 h 870332"/>
              <a:gd name="connsiteX48" fmla="*/ 275421 w 544102"/>
              <a:gd name="connsiteY48" fmla="*/ 198303 h 870332"/>
              <a:gd name="connsiteX49" fmla="*/ 253388 w 544102"/>
              <a:gd name="connsiteY49" fmla="*/ 88134 h 870332"/>
              <a:gd name="connsiteX50" fmla="*/ 231354 w 544102"/>
              <a:gd name="connsiteY50" fmla="*/ 22033 h 870332"/>
              <a:gd name="connsiteX51" fmla="*/ 198303 w 544102"/>
              <a:gd name="connsiteY51" fmla="*/ 0 h 870332"/>
              <a:gd name="connsiteX52" fmla="*/ 110168 w 544102"/>
              <a:gd name="connsiteY52" fmla="*/ 33050 h 870332"/>
              <a:gd name="connsiteX53" fmla="*/ 66101 w 544102"/>
              <a:gd name="connsiteY53" fmla="*/ 99151 h 870332"/>
              <a:gd name="connsiteX54" fmla="*/ 44067 w 544102"/>
              <a:gd name="connsiteY54" fmla="*/ 132202 h 870332"/>
              <a:gd name="connsiteX55" fmla="*/ 0 w 544102"/>
              <a:gd name="connsiteY55" fmla="*/ 154236 h 87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44102" h="870332">
                <a:moveTo>
                  <a:pt x="0" y="154236"/>
                </a:moveTo>
                <a:lnTo>
                  <a:pt x="0" y="154236"/>
                </a:lnTo>
                <a:cubicBezTo>
                  <a:pt x="3672" y="246043"/>
                  <a:pt x="2166" y="338204"/>
                  <a:pt x="11016" y="429657"/>
                </a:cubicBezTo>
                <a:cubicBezTo>
                  <a:pt x="13253" y="452775"/>
                  <a:pt x="27417" y="473227"/>
                  <a:pt x="33050" y="495759"/>
                </a:cubicBezTo>
                <a:cubicBezTo>
                  <a:pt x="55978" y="587470"/>
                  <a:pt x="28060" y="496797"/>
                  <a:pt x="66101" y="572877"/>
                </a:cubicBezTo>
                <a:cubicBezTo>
                  <a:pt x="71294" y="583264"/>
                  <a:pt x="71925" y="595540"/>
                  <a:pt x="77118" y="605927"/>
                </a:cubicBezTo>
                <a:cubicBezTo>
                  <a:pt x="85176" y="622044"/>
                  <a:pt x="124709" y="673055"/>
                  <a:pt x="132202" y="683045"/>
                </a:cubicBezTo>
                <a:cubicBezTo>
                  <a:pt x="135874" y="694062"/>
                  <a:pt x="135007" y="707884"/>
                  <a:pt x="143219" y="716096"/>
                </a:cubicBezTo>
                <a:cubicBezTo>
                  <a:pt x="161944" y="734821"/>
                  <a:pt x="209320" y="760163"/>
                  <a:pt x="209320" y="760163"/>
                </a:cubicBezTo>
                <a:cubicBezTo>
                  <a:pt x="272465" y="854881"/>
                  <a:pt x="188386" y="743417"/>
                  <a:pt x="264404" y="804231"/>
                </a:cubicBezTo>
                <a:cubicBezTo>
                  <a:pt x="333568" y="859562"/>
                  <a:pt x="229301" y="822997"/>
                  <a:pt x="330506" y="848298"/>
                </a:cubicBezTo>
                <a:cubicBezTo>
                  <a:pt x="370901" y="844626"/>
                  <a:pt x="414935" y="854434"/>
                  <a:pt x="451691" y="837281"/>
                </a:cubicBezTo>
                <a:cubicBezTo>
                  <a:pt x="475688" y="826082"/>
                  <a:pt x="495759" y="771180"/>
                  <a:pt x="495759" y="771180"/>
                </a:cubicBezTo>
                <a:cubicBezTo>
                  <a:pt x="509998" y="728461"/>
                  <a:pt x="526158" y="699694"/>
                  <a:pt x="484742" y="649995"/>
                </a:cubicBezTo>
                <a:cubicBezTo>
                  <a:pt x="463715" y="624762"/>
                  <a:pt x="427104" y="618125"/>
                  <a:pt x="396607" y="605927"/>
                </a:cubicBezTo>
                <a:cubicBezTo>
                  <a:pt x="360107" y="591328"/>
                  <a:pt x="313130" y="571288"/>
                  <a:pt x="275421" y="561860"/>
                </a:cubicBezTo>
                <a:lnTo>
                  <a:pt x="231354" y="550843"/>
                </a:lnTo>
                <a:cubicBezTo>
                  <a:pt x="224009" y="561860"/>
                  <a:pt x="214698" y="571794"/>
                  <a:pt x="209320" y="583894"/>
                </a:cubicBezTo>
                <a:cubicBezTo>
                  <a:pt x="199887" y="605118"/>
                  <a:pt x="187286" y="649995"/>
                  <a:pt x="187286" y="649995"/>
                </a:cubicBezTo>
                <a:cubicBezTo>
                  <a:pt x="190958" y="668356"/>
                  <a:pt x="189013" y="688821"/>
                  <a:pt x="198303" y="705079"/>
                </a:cubicBezTo>
                <a:cubicBezTo>
                  <a:pt x="204872" y="716575"/>
                  <a:pt x="221991" y="717750"/>
                  <a:pt x="231354" y="727113"/>
                </a:cubicBezTo>
                <a:cubicBezTo>
                  <a:pt x="280938" y="776696"/>
                  <a:pt x="218674" y="750684"/>
                  <a:pt x="297455" y="782197"/>
                </a:cubicBezTo>
                <a:cubicBezTo>
                  <a:pt x="297463" y="782200"/>
                  <a:pt x="380078" y="809738"/>
                  <a:pt x="396607" y="815248"/>
                </a:cubicBezTo>
                <a:lnTo>
                  <a:pt x="429657" y="826265"/>
                </a:lnTo>
                <a:cubicBezTo>
                  <a:pt x="451691" y="822593"/>
                  <a:pt x="475779" y="825238"/>
                  <a:pt x="495759" y="815248"/>
                </a:cubicBezTo>
                <a:cubicBezTo>
                  <a:pt x="544102" y="791076"/>
                  <a:pt x="507315" y="664793"/>
                  <a:pt x="506775" y="661012"/>
                </a:cubicBezTo>
                <a:cubicBezTo>
                  <a:pt x="503348" y="637023"/>
                  <a:pt x="488774" y="612968"/>
                  <a:pt x="473725" y="594910"/>
                </a:cubicBezTo>
                <a:cubicBezTo>
                  <a:pt x="463751" y="582941"/>
                  <a:pt x="453352" y="570916"/>
                  <a:pt x="440674" y="561860"/>
                </a:cubicBezTo>
                <a:cubicBezTo>
                  <a:pt x="416849" y="544842"/>
                  <a:pt x="390529" y="537800"/>
                  <a:pt x="363556" y="528809"/>
                </a:cubicBezTo>
                <a:cubicBezTo>
                  <a:pt x="341522" y="532481"/>
                  <a:pt x="318646" y="532762"/>
                  <a:pt x="297455" y="539826"/>
                </a:cubicBezTo>
                <a:cubicBezTo>
                  <a:pt x="253386" y="554516"/>
                  <a:pt x="271750" y="565531"/>
                  <a:pt x="242371" y="594910"/>
                </a:cubicBezTo>
                <a:cubicBezTo>
                  <a:pt x="233008" y="604273"/>
                  <a:pt x="220337" y="609599"/>
                  <a:pt x="209320" y="616944"/>
                </a:cubicBezTo>
                <a:cubicBezTo>
                  <a:pt x="189219" y="677247"/>
                  <a:pt x="192921" y="650753"/>
                  <a:pt x="209320" y="749147"/>
                </a:cubicBezTo>
                <a:cubicBezTo>
                  <a:pt x="211229" y="760602"/>
                  <a:pt x="213083" y="773129"/>
                  <a:pt x="220337" y="782197"/>
                </a:cubicBezTo>
                <a:cubicBezTo>
                  <a:pt x="228609" y="792536"/>
                  <a:pt x="243216" y="795754"/>
                  <a:pt x="253388" y="804231"/>
                </a:cubicBezTo>
                <a:cubicBezTo>
                  <a:pt x="265357" y="814205"/>
                  <a:pt x="272819" y="829715"/>
                  <a:pt x="286438" y="837281"/>
                </a:cubicBezTo>
                <a:cubicBezTo>
                  <a:pt x="306741" y="848560"/>
                  <a:pt x="330505" y="851970"/>
                  <a:pt x="352539" y="859315"/>
                </a:cubicBezTo>
                <a:lnTo>
                  <a:pt x="385590" y="870332"/>
                </a:lnTo>
                <a:cubicBezTo>
                  <a:pt x="407624" y="866660"/>
                  <a:pt x="429885" y="864161"/>
                  <a:pt x="451691" y="859315"/>
                </a:cubicBezTo>
                <a:cubicBezTo>
                  <a:pt x="463027" y="856796"/>
                  <a:pt x="479548" y="858685"/>
                  <a:pt x="484742" y="848298"/>
                </a:cubicBezTo>
                <a:cubicBezTo>
                  <a:pt x="496355" y="825072"/>
                  <a:pt x="492087" y="796886"/>
                  <a:pt x="495759" y="771180"/>
                </a:cubicBezTo>
                <a:cubicBezTo>
                  <a:pt x="493449" y="748084"/>
                  <a:pt x="501617" y="655754"/>
                  <a:pt x="462708" y="627961"/>
                </a:cubicBezTo>
                <a:cubicBezTo>
                  <a:pt x="446616" y="616466"/>
                  <a:pt x="425695" y="613959"/>
                  <a:pt x="407624" y="605927"/>
                </a:cubicBezTo>
                <a:cubicBezTo>
                  <a:pt x="392616" y="599257"/>
                  <a:pt x="379136" y="589087"/>
                  <a:pt x="363556" y="583894"/>
                </a:cubicBezTo>
                <a:cubicBezTo>
                  <a:pt x="334827" y="574318"/>
                  <a:pt x="275421" y="561860"/>
                  <a:pt x="275421" y="561860"/>
                </a:cubicBezTo>
                <a:cubicBezTo>
                  <a:pt x="282766" y="550843"/>
                  <a:pt x="292239" y="540979"/>
                  <a:pt x="297455" y="528809"/>
                </a:cubicBezTo>
                <a:cubicBezTo>
                  <a:pt x="303419" y="514892"/>
                  <a:pt x="308472" y="499883"/>
                  <a:pt x="308472" y="484742"/>
                </a:cubicBezTo>
                <a:cubicBezTo>
                  <a:pt x="308472" y="343270"/>
                  <a:pt x="312433" y="364423"/>
                  <a:pt x="286438" y="286438"/>
                </a:cubicBezTo>
                <a:cubicBezTo>
                  <a:pt x="282766" y="257060"/>
                  <a:pt x="279608" y="227612"/>
                  <a:pt x="275421" y="198303"/>
                </a:cubicBezTo>
                <a:cubicBezTo>
                  <a:pt x="270008" y="160416"/>
                  <a:pt x="264335" y="124625"/>
                  <a:pt x="253388" y="88134"/>
                </a:cubicBezTo>
                <a:cubicBezTo>
                  <a:pt x="246714" y="65888"/>
                  <a:pt x="250679" y="34916"/>
                  <a:pt x="231354" y="22033"/>
                </a:cubicBezTo>
                <a:lnTo>
                  <a:pt x="198303" y="0"/>
                </a:lnTo>
                <a:cubicBezTo>
                  <a:pt x="164969" y="6666"/>
                  <a:pt x="134238" y="5541"/>
                  <a:pt x="110168" y="33050"/>
                </a:cubicBezTo>
                <a:cubicBezTo>
                  <a:pt x="92730" y="52979"/>
                  <a:pt x="80790" y="77117"/>
                  <a:pt x="66101" y="99151"/>
                </a:cubicBezTo>
                <a:lnTo>
                  <a:pt x="44067" y="132202"/>
                </a:lnTo>
                <a:cubicBezTo>
                  <a:pt x="19152" y="169574"/>
                  <a:pt x="7345" y="150564"/>
                  <a:pt x="0" y="15423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1" name="Immagine 30" descr="tirofune.jpg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848" y="4365104"/>
            <a:ext cx="3312368" cy="1343358"/>
          </a:xfrm>
          <a:prstGeom prst="rect">
            <a:avLst/>
          </a:prstGeom>
        </p:spPr>
      </p:pic>
      <p:pic>
        <p:nvPicPr>
          <p:cNvPr id="32" name="Immagine 31" descr="female_bicyclist_trasp.gif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275856" y="3212976"/>
            <a:ext cx="1442958" cy="1240532"/>
          </a:xfrm>
          <a:prstGeom prst="rect">
            <a:avLst/>
          </a:prstGeom>
        </p:spPr>
      </p:pic>
      <p:pic>
        <p:nvPicPr>
          <p:cNvPr id="33" name="Immagine 32" descr="ww2-bomb-image.gif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890483">
            <a:off x="6475136" y="1313573"/>
            <a:ext cx="881419" cy="353454"/>
          </a:xfrm>
          <a:prstGeom prst="rect">
            <a:avLst/>
          </a:prstGeom>
        </p:spPr>
      </p:pic>
      <p:pic>
        <p:nvPicPr>
          <p:cNvPr id="34" name="Immagine 33" descr="ww2-bomb-image.gif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05344">
            <a:off x="7236296" y="1556792"/>
            <a:ext cx="881419" cy="353454"/>
          </a:xfrm>
          <a:prstGeom prst="rect">
            <a:avLst/>
          </a:prstGeom>
        </p:spPr>
      </p:pic>
      <p:pic>
        <p:nvPicPr>
          <p:cNvPr id="35" name="Immagine 34" descr="ww2-bomb-image.gif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5327">
            <a:off x="7531280" y="855968"/>
            <a:ext cx="507224" cy="199913"/>
          </a:xfrm>
          <a:prstGeom prst="rect">
            <a:avLst/>
          </a:prstGeom>
        </p:spPr>
      </p:pic>
      <p:pic>
        <p:nvPicPr>
          <p:cNvPr id="36" name="Immagine 35" descr="ww2-bomb-image.gif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0970" y="708470"/>
            <a:ext cx="570511" cy="228778"/>
          </a:xfrm>
          <a:prstGeom prst="rect">
            <a:avLst/>
          </a:prstGeom>
        </p:spPr>
      </p:pic>
      <p:pic>
        <p:nvPicPr>
          <p:cNvPr id="37" name="Immagine 36" descr="ww2-bomb-image.gif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432499">
            <a:off x="7889900" y="337446"/>
            <a:ext cx="537469" cy="215528"/>
          </a:xfrm>
          <a:prstGeom prst="rect">
            <a:avLst/>
          </a:prstGeom>
        </p:spPr>
      </p:pic>
      <p:pic>
        <p:nvPicPr>
          <p:cNvPr id="38" name="Immagine 37" descr="ww2-bomb-image.gif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49618">
            <a:off x="7337855" y="332656"/>
            <a:ext cx="522756" cy="209628"/>
          </a:xfrm>
          <a:prstGeom prst="rect">
            <a:avLst/>
          </a:prstGeom>
        </p:spPr>
      </p:pic>
      <p:pic>
        <p:nvPicPr>
          <p:cNvPr id="39" name="Immagine 38" descr="ww2-bomb-image.gif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432499">
            <a:off x="8392101" y="359530"/>
            <a:ext cx="357149" cy="143219"/>
          </a:xfrm>
          <a:prstGeom prst="rect">
            <a:avLst/>
          </a:prstGeom>
        </p:spPr>
      </p:pic>
      <p:pic>
        <p:nvPicPr>
          <p:cNvPr id="40" name="Immagine 39" descr="ww2-bomb-image.gif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432499">
            <a:off x="8464108" y="98883"/>
            <a:ext cx="357149" cy="143219"/>
          </a:xfrm>
          <a:prstGeom prst="rect">
            <a:avLst/>
          </a:prstGeom>
        </p:spPr>
      </p:pic>
      <p:pic>
        <p:nvPicPr>
          <p:cNvPr id="41" name="Immagine 40" descr="donald_duck-1061.gif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4941168"/>
            <a:ext cx="1326282" cy="807786"/>
          </a:xfrm>
          <a:prstGeom prst="rect">
            <a:avLst/>
          </a:prstGeom>
        </p:spPr>
      </p:pic>
      <p:pic>
        <p:nvPicPr>
          <p:cNvPr id="42" name="Immagine 41" descr="bollino_verde.gif"/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2400" y="2924944"/>
            <a:ext cx="693812" cy="693812"/>
          </a:xfrm>
          <a:prstGeom prst="rect">
            <a:avLst/>
          </a:prstGeom>
        </p:spPr>
      </p:pic>
      <p:pic>
        <p:nvPicPr>
          <p:cNvPr id="44" name="Immagine 43" descr="aeimagesCA1X17QT.jpg"/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0"/>
            <a:ext cx="538260" cy="936104"/>
          </a:xfrm>
          <a:prstGeom prst="rect">
            <a:avLst/>
          </a:prstGeom>
        </p:spPr>
      </p:pic>
      <p:pic>
        <p:nvPicPr>
          <p:cNvPr id="45" name="Immagine 44" descr="images chatnero.jpg"/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260648"/>
            <a:ext cx="1390650" cy="1143000"/>
          </a:xfrm>
          <a:prstGeom prst="rect">
            <a:avLst/>
          </a:prstGeom>
        </p:spPr>
      </p:pic>
      <p:pic>
        <p:nvPicPr>
          <p:cNvPr id="46" name="Immagine 45" descr="Swing_Dancers_Cut_Out_cropped.jpg"/>
          <p:cNvPicPr>
            <a:picLocks noChangeAspect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636912"/>
            <a:ext cx="1389018" cy="1516988"/>
          </a:xfrm>
          <a:prstGeom prst="rect">
            <a:avLst/>
          </a:prstGeom>
        </p:spPr>
      </p:pic>
      <p:pic>
        <p:nvPicPr>
          <p:cNvPr id="47" name="Immagine 46" descr="imagesCAKPCBS2.jpg"/>
          <p:cNvPicPr>
            <a:picLocks noChangeAspect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3501008"/>
            <a:ext cx="1599431" cy="1522936"/>
          </a:xfrm>
          <a:prstGeom prst="rect">
            <a:avLst/>
          </a:prstGeom>
        </p:spPr>
      </p:pic>
      <p:pic>
        <p:nvPicPr>
          <p:cNvPr id="48" name="Immagine 47" descr="leo1.jpg"/>
          <p:cNvPicPr>
            <a:picLocks noChangeAspect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3501008"/>
            <a:ext cx="1199580" cy="844648"/>
          </a:xfrm>
          <a:prstGeom prst="rect">
            <a:avLst/>
          </a:prstGeom>
        </p:spPr>
      </p:pic>
      <p:pic>
        <p:nvPicPr>
          <p:cNvPr id="50" name="Immagine 49" descr="libro.jpg"/>
          <p:cNvPicPr>
            <a:picLocks noChangeAspect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176" y="5661248"/>
            <a:ext cx="1220475" cy="864096"/>
          </a:xfrm>
          <a:prstGeom prst="rect">
            <a:avLst/>
          </a:prstGeom>
        </p:spPr>
      </p:pic>
      <p:pic>
        <p:nvPicPr>
          <p:cNvPr id="51" name="Immagine 50" descr="tiro43.gif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-117417" y="-603448"/>
            <a:ext cx="9261417" cy="7992888"/>
          </a:xfrm>
          <a:prstGeom prst="rect">
            <a:avLst/>
          </a:prstGeom>
        </p:spPr>
      </p:pic>
      <p:pic>
        <p:nvPicPr>
          <p:cNvPr id="52" name="Immagine 51" descr="Thompson-pistola-mitragliatrice-con-tamburo-EUA-1928.jpg"/>
          <p:cNvPicPr>
            <a:picLocks noChangeAspect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076056" y="3429000"/>
            <a:ext cx="1440160" cy="1572766"/>
          </a:xfrm>
          <a:prstGeom prst="rect">
            <a:avLst/>
          </a:prstGeom>
        </p:spPr>
      </p:pic>
      <p:pic>
        <p:nvPicPr>
          <p:cNvPr id="54" name="Immagine 53" descr="bigbang.gif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-501470" y="0"/>
            <a:ext cx="9825998" cy="724542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 advTm="34000"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80px-Rhombus1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947277" y="220100"/>
            <a:ext cx="3411438" cy="606664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23528" y="260648"/>
            <a:ext cx="799288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nomi in geometria    ( indica col nome ) : </a:t>
            </a:r>
          </a:p>
          <a:p>
            <a:r>
              <a:rPr lang="it-IT" dirty="0" smtClean="0"/>
              <a:t> </a:t>
            </a:r>
            <a:r>
              <a:rPr lang="it-IT" dirty="0" smtClean="0"/>
              <a:t>                                                                   un angolo nella figura ………………………..</a:t>
            </a:r>
          </a:p>
          <a:p>
            <a:r>
              <a:rPr lang="it-IT" dirty="0" smtClean="0"/>
              <a:t> </a:t>
            </a:r>
            <a:r>
              <a:rPr lang="it-IT" dirty="0" smtClean="0"/>
              <a:t>                                                          un segmento ………………………….</a:t>
            </a:r>
          </a:p>
          <a:p>
            <a:r>
              <a:rPr lang="it-IT" dirty="0" smtClean="0"/>
              <a:t> </a:t>
            </a:r>
            <a:r>
              <a:rPr lang="it-IT" dirty="0" smtClean="0"/>
              <a:t>                                   il centro della figura …………………..</a:t>
            </a:r>
          </a:p>
          <a:p>
            <a:endParaRPr lang="it-IT" dirty="0" smtClean="0"/>
          </a:p>
          <a:p>
            <a:r>
              <a:rPr lang="it-IT" dirty="0" smtClean="0"/>
              <a:t>La diagonale maggiore ………………….                              Un punto …………………</a:t>
            </a:r>
          </a:p>
          <a:p>
            <a:endParaRPr lang="it-IT" dirty="0" smtClean="0"/>
          </a:p>
          <a:p>
            <a:r>
              <a:rPr lang="it-IT" dirty="0" smtClean="0"/>
              <a:t>Un triangolo ……………………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Il raggio …………………..</a:t>
            </a:r>
          </a:p>
          <a:p>
            <a:endParaRPr lang="it-IT" dirty="0" smtClean="0"/>
          </a:p>
          <a:p>
            <a:r>
              <a:rPr lang="it-IT" dirty="0" smtClean="0"/>
              <a:t>Un lato …………………………</a:t>
            </a:r>
          </a:p>
          <a:p>
            <a:endParaRPr lang="it-IT" dirty="0" smtClean="0"/>
          </a:p>
          <a:p>
            <a:r>
              <a:rPr lang="it-IT" dirty="0" smtClean="0"/>
              <a:t>Un angolo concavo ……………………………..                        L’ altezza …………………………..</a:t>
            </a:r>
          </a:p>
          <a:p>
            <a:endParaRPr lang="it-IT" dirty="0" smtClean="0"/>
          </a:p>
          <a:p>
            <a:r>
              <a:rPr lang="it-IT" dirty="0" smtClean="0"/>
              <a:t>Due angoli uguali ……………………………………….    Una bisettrice ………………………….</a:t>
            </a:r>
          </a:p>
          <a:p>
            <a:endParaRPr lang="it-IT" dirty="0" smtClean="0"/>
          </a:p>
          <a:p>
            <a:r>
              <a:rPr lang="it-IT" dirty="0" smtClean="0"/>
              <a:t>                                               il nome del poligono ……………………………………..</a:t>
            </a:r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ransition spd="slow" advTm="50000"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ente\Pictures\tiro alla fu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2000"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 descr="goniometro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708920"/>
            <a:ext cx="1777181" cy="1061114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539552" y="1484784"/>
            <a:ext cx="216024" cy="21602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1475656" y="0"/>
            <a:ext cx="6146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Gli errori piu’ comuni</a:t>
            </a:r>
            <a:endParaRPr lang="it-IT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9512" y="980728"/>
            <a:ext cx="896448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</a:t>
            </a:r>
            <a:r>
              <a:rPr lang="it-IT" baseline="30000" dirty="0" smtClean="0"/>
              <a:t> 8  </a:t>
            </a:r>
            <a:r>
              <a:rPr lang="it-IT" dirty="0" smtClean="0"/>
              <a:t>=  2 x 8  =  16                                             6 + 3 x 3  =  9 + 3 = 12</a:t>
            </a:r>
          </a:p>
          <a:p>
            <a:endParaRPr lang="it-IT" dirty="0" smtClean="0"/>
          </a:p>
          <a:p>
            <a:r>
              <a:rPr lang="it-IT" dirty="0" smtClean="0"/>
              <a:t>                                     Non è perpendicolare</a:t>
            </a:r>
          </a:p>
          <a:p>
            <a:endParaRPr lang="it-IT" dirty="0" smtClean="0"/>
          </a:p>
          <a:p>
            <a:r>
              <a:rPr lang="it-IT" dirty="0" smtClean="0"/>
              <a:t>5 + 2 x 4 – 10 =  5 + 8 = 13 – 10 = 3                                                 </a:t>
            </a:r>
            <a:r>
              <a:rPr lang="it-IT" sz="3600" dirty="0" smtClean="0"/>
              <a:t>√</a:t>
            </a:r>
            <a:r>
              <a:rPr lang="it-IT" dirty="0" smtClean="0"/>
              <a:t> 100   =  </a:t>
            </a:r>
            <a:r>
              <a:rPr lang="it-IT" dirty="0" smtClean="0"/>
              <a:t>100</a:t>
            </a:r>
            <a:r>
              <a:rPr lang="it-IT" dirty="0" smtClean="0"/>
              <a:t> : 2 = 50</a:t>
            </a:r>
          </a:p>
          <a:p>
            <a:endParaRPr lang="it-IT" dirty="0" smtClean="0"/>
          </a:p>
          <a:p>
            <a:r>
              <a:rPr lang="it-IT" dirty="0" smtClean="0"/>
              <a:t>100 ,5 °  =  100 °  5 ‘                                              </a:t>
            </a:r>
          </a:p>
          <a:p>
            <a:r>
              <a:rPr lang="it-IT" dirty="0" smtClean="0"/>
              <a:t> </a:t>
            </a:r>
            <a:r>
              <a:rPr lang="it-IT" dirty="0" smtClean="0"/>
              <a:t>                                               </a:t>
            </a:r>
          </a:p>
          <a:p>
            <a:endParaRPr lang="it-IT" dirty="0" smtClean="0"/>
          </a:p>
          <a:p>
            <a:r>
              <a:rPr lang="it-IT" dirty="0" smtClean="0"/>
              <a:t>Il goniometro non può misurare questo angolo</a:t>
            </a:r>
          </a:p>
          <a:p>
            <a:endParaRPr lang="it-IT" dirty="0" smtClean="0"/>
          </a:p>
          <a:p>
            <a:r>
              <a:rPr lang="it-IT" dirty="0" smtClean="0"/>
              <a:t>1.001.101  - 1.000.101 =  1.000.000                                               </a:t>
            </a:r>
            <a:r>
              <a:rPr lang="it-IT" b="1" dirty="0" smtClean="0"/>
              <a:t>sessantamilasei</a:t>
            </a:r>
            <a:r>
              <a:rPr lang="it-IT" dirty="0" smtClean="0"/>
              <a:t>   si scrive così:                                                                                 </a:t>
            </a:r>
          </a:p>
          <a:p>
            <a:endParaRPr lang="it-IT" dirty="0" smtClean="0"/>
          </a:p>
          <a:p>
            <a:r>
              <a:rPr lang="it-IT" dirty="0" smtClean="0"/>
              <a:t>                                                                                                                                   </a:t>
            </a:r>
            <a:r>
              <a:rPr lang="it-IT" sz="2800" b="1" dirty="0" smtClean="0"/>
              <a:t>60.600   </a:t>
            </a:r>
            <a:r>
              <a:rPr lang="it-IT" dirty="0" smtClean="0"/>
              <a:t>                                                                                                                                             </a:t>
            </a: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 </a:t>
            </a:r>
            <a:r>
              <a:rPr lang="it-IT" dirty="0" smtClean="0"/>
              <a:t>                                            Il primo è un quadrato, il secondo è un rombo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835696" y="764704"/>
            <a:ext cx="23762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it-IT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 o r </a:t>
            </a:r>
            <a:r>
              <a:rPr lang="it-IT" sz="32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</a:t>
            </a:r>
            <a:r>
              <a:rPr lang="it-IT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e g </a:t>
            </a:r>
            <a:r>
              <a:rPr lang="it-IT" sz="32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</a:t>
            </a:r>
            <a:r>
              <a:rPr lang="it-IT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i</a:t>
            </a:r>
            <a:endParaRPr lang="it-IT" sz="3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300192" y="836712"/>
            <a:ext cx="22621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it-IT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 o r </a:t>
            </a:r>
            <a:r>
              <a:rPr lang="it-IT" sz="32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</a:t>
            </a:r>
            <a:r>
              <a:rPr lang="it-IT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e g </a:t>
            </a:r>
            <a:r>
              <a:rPr lang="it-IT" sz="32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</a:t>
            </a:r>
            <a:r>
              <a:rPr lang="it-IT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i</a:t>
            </a:r>
            <a:endParaRPr lang="it-IT" sz="3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539552" y="1340768"/>
            <a:ext cx="0" cy="50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251520" y="1700808"/>
            <a:ext cx="10801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H="1">
            <a:off x="1475656" y="1412776"/>
            <a:ext cx="1152128" cy="50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1619672" y="1412776"/>
            <a:ext cx="288032" cy="576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1835696" y="1556792"/>
            <a:ext cx="216024" cy="21602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4283968" y="1340768"/>
            <a:ext cx="22621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it-IT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 o r </a:t>
            </a:r>
            <a:r>
              <a:rPr lang="it-IT" sz="32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</a:t>
            </a:r>
            <a:r>
              <a:rPr lang="it-IT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e g </a:t>
            </a:r>
            <a:r>
              <a:rPr lang="it-IT" sz="32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</a:t>
            </a:r>
            <a:r>
              <a:rPr lang="it-IT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i</a:t>
            </a:r>
            <a:endParaRPr lang="it-IT" sz="3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3491880" y="2060848"/>
            <a:ext cx="22621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it-IT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 o r </a:t>
            </a:r>
            <a:r>
              <a:rPr lang="it-IT" sz="32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</a:t>
            </a:r>
            <a:r>
              <a:rPr lang="it-IT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e g </a:t>
            </a:r>
            <a:r>
              <a:rPr lang="it-IT" sz="32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</a:t>
            </a:r>
            <a:r>
              <a:rPr lang="it-IT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i</a:t>
            </a:r>
            <a:endParaRPr lang="it-IT" sz="3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6012160" y="2132856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/>
              <a:t>2</a:t>
            </a:r>
            <a:endParaRPr lang="it-IT" sz="1100" b="1" dirty="0"/>
          </a:p>
        </p:txBody>
      </p:sp>
      <p:cxnSp>
        <p:nvCxnSpPr>
          <p:cNvPr id="25" name="Connettore 1 24"/>
          <p:cNvCxnSpPr/>
          <p:nvPr/>
        </p:nvCxnSpPr>
        <p:spPr>
          <a:xfrm>
            <a:off x="6228184" y="2276872"/>
            <a:ext cx="5040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/>
          <p:nvPr/>
        </p:nvSpPr>
        <p:spPr>
          <a:xfrm>
            <a:off x="6372200" y="2564904"/>
            <a:ext cx="22621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it-IT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 o r </a:t>
            </a:r>
            <a:r>
              <a:rPr lang="it-IT" sz="32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</a:t>
            </a:r>
            <a:r>
              <a:rPr lang="it-IT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e g </a:t>
            </a:r>
            <a:r>
              <a:rPr lang="it-IT" sz="32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</a:t>
            </a:r>
            <a:r>
              <a:rPr lang="it-IT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i</a:t>
            </a:r>
            <a:endParaRPr lang="it-IT" sz="3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2195736" y="2708920"/>
            <a:ext cx="22621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it-IT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 o r </a:t>
            </a:r>
            <a:r>
              <a:rPr lang="it-IT" sz="32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</a:t>
            </a:r>
            <a:r>
              <a:rPr lang="it-IT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e g </a:t>
            </a:r>
            <a:r>
              <a:rPr lang="it-IT" sz="32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</a:t>
            </a:r>
            <a:r>
              <a:rPr lang="it-IT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i</a:t>
            </a:r>
            <a:endParaRPr lang="it-IT" sz="3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cxnSp>
        <p:nvCxnSpPr>
          <p:cNvPr id="29" name="Connettore 1 28"/>
          <p:cNvCxnSpPr/>
          <p:nvPr/>
        </p:nvCxnSpPr>
        <p:spPr>
          <a:xfrm>
            <a:off x="2123728" y="3645024"/>
            <a:ext cx="33843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igura a mano libera 31"/>
          <p:cNvSpPr/>
          <p:nvPr/>
        </p:nvSpPr>
        <p:spPr>
          <a:xfrm>
            <a:off x="5056742" y="3396868"/>
            <a:ext cx="943779" cy="437002"/>
          </a:xfrm>
          <a:custGeom>
            <a:avLst/>
            <a:gdLst>
              <a:gd name="connsiteX0" fmla="*/ 0 w 943779"/>
              <a:gd name="connsiteY0" fmla="*/ 238698 h 437002"/>
              <a:gd name="connsiteX1" fmla="*/ 429658 w 943779"/>
              <a:gd name="connsiteY1" fmla="*/ 7344 h 437002"/>
              <a:gd name="connsiteX2" fmla="*/ 859316 w 943779"/>
              <a:gd name="connsiteY2" fmla="*/ 194631 h 437002"/>
              <a:gd name="connsiteX3" fmla="*/ 936434 w 943779"/>
              <a:gd name="connsiteY3" fmla="*/ 437002 h 43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779" h="437002">
                <a:moveTo>
                  <a:pt x="0" y="238698"/>
                </a:moveTo>
                <a:cubicBezTo>
                  <a:pt x="143219" y="126693"/>
                  <a:pt x="286439" y="14688"/>
                  <a:pt x="429658" y="7344"/>
                </a:cubicBezTo>
                <a:cubicBezTo>
                  <a:pt x="572877" y="0"/>
                  <a:pt x="774853" y="123021"/>
                  <a:pt x="859316" y="194631"/>
                </a:cubicBezTo>
                <a:cubicBezTo>
                  <a:pt x="943779" y="266241"/>
                  <a:pt x="940106" y="351621"/>
                  <a:pt x="936434" y="437002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6732240" y="3356992"/>
            <a:ext cx="22621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it-IT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 o r </a:t>
            </a:r>
            <a:r>
              <a:rPr lang="it-IT" sz="32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</a:t>
            </a:r>
            <a:r>
              <a:rPr lang="it-IT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e g </a:t>
            </a:r>
            <a:r>
              <a:rPr lang="it-IT" sz="32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</a:t>
            </a:r>
            <a:r>
              <a:rPr lang="it-IT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i</a:t>
            </a:r>
            <a:endParaRPr lang="it-IT" sz="3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3707904" y="4149080"/>
            <a:ext cx="22621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it-IT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 o r </a:t>
            </a:r>
            <a:r>
              <a:rPr lang="it-IT" sz="32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</a:t>
            </a:r>
            <a:r>
              <a:rPr lang="it-IT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e g </a:t>
            </a:r>
            <a:r>
              <a:rPr lang="it-IT" sz="32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</a:t>
            </a:r>
            <a:r>
              <a:rPr lang="it-IT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i</a:t>
            </a:r>
            <a:endParaRPr lang="it-IT" sz="3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6" name="Cornice 35"/>
          <p:cNvSpPr/>
          <p:nvPr/>
        </p:nvSpPr>
        <p:spPr>
          <a:xfrm>
            <a:off x="539552" y="4869160"/>
            <a:ext cx="936104" cy="864096"/>
          </a:xfrm>
          <a:prstGeom prst="fram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7" name="Cornice 36"/>
          <p:cNvSpPr/>
          <p:nvPr/>
        </p:nvSpPr>
        <p:spPr>
          <a:xfrm rot="2692566">
            <a:off x="1882566" y="4801753"/>
            <a:ext cx="914371" cy="921873"/>
          </a:xfrm>
          <a:prstGeom prst="fram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611560" y="4941168"/>
            <a:ext cx="79208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38"/>
          <p:cNvSpPr/>
          <p:nvPr/>
        </p:nvSpPr>
        <p:spPr>
          <a:xfrm rot="2624742">
            <a:off x="1931033" y="4884354"/>
            <a:ext cx="800602" cy="805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ttangolo 39"/>
          <p:cNvSpPr/>
          <p:nvPr/>
        </p:nvSpPr>
        <p:spPr>
          <a:xfrm>
            <a:off x="3635896" y="5157192"/>
            <a:ext cx="22621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it-IT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 o r </a:t>
            </a:r>
            <a:r>
              <a:rPr lang="it-IT" sz="32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</a:t>
            </a:r>
            <a:r>
              <a:rPr lang="it-IT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e g </a:t>
            </a:r>
            <a:r>
              <a:rPr lang="it-IT" sz="32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</a:t>
            </a:r>
            <a:r>
              <a:rPr lang="it-IT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i</a:t>
            </a:r>
            <a:endParaRPr lang="it-IT" sz="3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6732240" y="5301208"/>
            <a:ext cx="22621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it-IT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 o r </a:t>
            </a:r>
            <a:r>
              <a:rPr lang="it-IT" sz="32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</a:t>
            </a:r>
            <a:r>
              <a:rPr lang="it-IT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e g </a:t>
            </a:r>
            <a:r>
              <a:rPr lang="it-IT" sz="32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</a:t>
            </a:r>
            <a:r>
              <a:rPr lang="it-IT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i</a:t>
            </a:r>
            <a:endParaRPr lang="it-IT" sz="3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4644008" y="2636912"/>
            <a:ext cx="45719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4" name="Connettore 1 43"/>
          <p:cNvCxnSpPr/>
          <p:nvPr/>
        </p:nvCxnSpPr>
        <p:spPr>
          <a:xfrm>
            <a:off x="4572000" y="2708920"/>
            <a:ext cx="1872208" cy="7200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1 60"/>
          <p:cNvCxnSpPr/>
          <p:nvPr/>
        </p:nvCxnSpPr>
        <p:spPr>
          <a:xfrm flipH="1">
            <a:off x="6372200" y="2708920"/>
            <a:ext cx="72008" cy="108012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1 68"/>
          <p:cNvCxnSpPr/>
          <p:nvPr/>
        </p:nvCxnSpPr>
        <p:spPr>
          <a:xfrm>
            <a:off x="4572000" y="3717032"/>
            <a:ext cx="10801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5508104" y="3645024"/>
            <a:ext cx="1728192" cy="576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1 70"/>
          <p:cNvCxnSpPr/>
          <p:nvPr/>
        </p:nvCxnSpPr>
        <p:spPr>
          <a:xfrm>
            <a:off x="6084168" y="3789040"/>
            <a:ext cx="576064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1" grpId="0"/>
      <p:bldP spid="22" grpId="0"/>
      <p:bldP spid="26" grpId="0"/>
      <p:bldP spid="27" grpId="0"/>
      <p:bldP spid="34" grpId="0"/>
      <p:bldP spid="35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409</Words>
  <Application>Microsoft Office PowerPoint</Application>
  <PresentationFormat>Presentazione su schermo (4:3)</PresentationFormat>
  <Paragraphs>92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Utente</cp:lastModifiedBy>
  <cp:revision>74</cp:revision>
  <dcterms:created xsi:type="dcterms:W3CDTF">2013-02-19T17:34:36Z</dcterms:created>
  <dcterms:modified xsi:type="dcterms:W3CDTF">2013-02-19T23:32:53Z</dcterms:modified>
</cp:coreProperties>
</file>