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69BB6-0050-4251-88D9-315D2BEE7936}" type="datetimeFigureOut">
              <a:rPr lang="it-IT" smtClean="0"/>
              <a:pPr/>
              <a:t>22/01/2013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0FC6-5C66-4BB5-985B-84890F0BF8B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69BB6-0050-4251-88D9-315D2BEE7936}" type="datetimeFigureOut">
              <a:rPr lang="it-IT" smtClean="0"/>
              <a:pPr/>
              <a:t>22/01/2013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0FC6-5C66-4BB5-985B-84890F0BF8B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69BB6-0050-4251-88D9-315D2BEE7936}" type="datetimeFigureOut">
              <a:rPr lang="it-IT" smtClean="0"/>
              <a:pPr/>
              <a:t>22/01/2013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0FC6-5C66-4BB5-985B-84890F0BF8B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69BB6-0050-4251-88D9-315D2BEE7936}" type="datetimeFigureOut">
              <a:rPr lang="it-IT" smtClean="0"/>
              <a:pPr/>
              <a:t>22/01/2013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0FC6-5C66-4BB5-985B-84890F0BF8B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69BB6-0050-4251-88D9-315D2BEE7936}" type="datetimeFigureOut">
              <a:rPr lang="it-IT" smtClean="0"/>
              <a:pPr/>
              <a:t>22/01/2013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0FC6-5C66-4BB5-985B-84890F0BF8B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69BB6-0050-4251-88D9-315D2BEE7936}" type="datetimeFigureOut">
              <a:rPr lang="it-IT" smtClean="0"/>
              <a:pPr/>
              <a:t>22/01/2013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0FC6-5C66-4BB5-985B-84890F0BF8B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69BB6-0050-4251-88D9-315D2BEE7936}" type="datetimeFigureOut">
              <a:rPr lang="it-IT" smtClean="0"/>
              <a:pPr/>
              <a:t>22/01/2013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0FC6-5C66-4BB5-985B-84890F0BF8B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69BB6-0050-4251-88D9-315D2BEE7936}" type="datetimeFigureOut">
              <a:rPr lang="it-IT" smtClean="0"/>
              <a:pPr/>
              <a:t>22/01/2013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0FC6-5C66-4BB5-985B-84890F0BF8B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69BB6-0050-4251-88D9-315D2BEE7936}" type="datetimeFigureOut">
              <a:rPr lang="it-IT" smtClean="0"/>
              <a:pPr/>
              <a:t>22/01/2013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0FC6-5C66-4BB5-985B-84890F0BF8B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69BB6-0050-4251-88D9-315D2BEE7936}" type="datetimeFigureOut">
              <a:rPr lang="it-IT" smtClean="0"/>
              <a:pPr/>
              <a:t>22/01/2013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0FC6-5C66-4BB5-985B-84890F0BF8B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69BB6-0050-4251-88D9-315D2BEE7936}" type="datetimeFigureOut">
              <a:rPr lang="it-IT" smtClean="0"/>
              <a:pPr/>
              <a:t>22/01/2013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0FC6-5C66-4BB5-985B-84890F0BF8B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69BB6-0050-4251-88D9-315D2BEE7936}" type="datetimeFigureOut">
              <a:rPr lang="it-IT" smtClean="0"/>
              <a:pPr/>
              <a:t>22/01/2013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F0FC6-5C66-4BB5-985B-84890F0BF8B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6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1.jpeg"/><Relationship Id="rId9" Type="http://schemas.openxmlformats.org/officeDocument/2006/relationships/image" Target="../media/image9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image" Target="../media/image3.jpeg"/><Relationship Id="rId7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1.jpe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2" name="Picture 6" descr="http://www.anvo.it/Entra_in_anvo/flotta/marina_militare/naviglio_pesante/AndreaDoria/AndreaDoria_IMG/Incrociatore%20Andrea%20Doria%20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699792" y="3429000"/>
            <a:ext cx="1427988" cy="1124744"/>
          </a:xfrm>
          <a:prstGeom prst="rect">
            <a:avLst/>
          </a:prstGeom>
          <a:noFill/>
        </p:spPr>
      </p:pic>
      <p:pic>
        <p:nvPicPr>
          <p:cNvPr id="14340" name="Picture 4" descr="http://antoniolomastro.files.wordpress.com/2012/01/notizie061010-1b.jpg?w=49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965341" flipH="1">
            <a:off x="2056279" y="3278190"/>
            <a:ext cx="836342" cy="660949"/>
          </a:xfrm>
          <a:prstGeom prst="rect">
            <a:avLst/>
          </a:prstGeom>
          <a:noFill/>
        </p:spPr>
      </p:pic>
      <p:sp>
        <p:nvSpPr>
          <p:cNvPr id="4" name="Rettangolo 3"/>
          <p:cNvSpPr/>
          <p:nvPr/>
        </p:nvSpPr>
        <p:spPr>
          <a:xfrm>
            <a:off x="1979712" y="0"/>
            <a:ext cx="52173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Primo argomento</a:t>
            </a:r>
            <a:endParaRPr lang="it-IT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2051720" y="836712"/>
            <a:ext cx="50229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Tavola pitagorica</a:t>
            </a:r>
            <a:endParaRPr lang="it-IT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763688" y="1700808"/>
            <a:ext cx="60306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it-IT" sz="5400" b="1" cap="none" spc="0" dirty="0" smtClean="0">
                <a:ln/>
                <a:solidFill>
                  <a:schemeClr val="accent3"/>
                </a:solidFill>
                <a:effectLst/>
              </a:rPr>
              <a:t>Velocizzare il calcolo</a:t>
            </a:r>
            <a:endParaRPr lang="it-IT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79512" y="206084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Obiettivo :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79512" y="278092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invenzione :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1907704" y="2708920"/>
            <a:ext cx="565212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Battaglia navale con proiettili </a:t>
            </a:r>
            <a:r>
              <a:rPr lang="it-IT" sz="2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…matematici</a:t>
            </a:r>
            <a:endParaRPr lang="it-IT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4338" name="Picture 2" descr="http://www.urcaurca.it/wp-content/uploads/2012/12/Portaerei-Liaonin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3429000"/>
            <a:ext cx="1781994" cy="1187996"/>
          </a:xfrm>
          <a:prstGeom prst="rect">
            <a:avLst/>
          </a:prstGeom>
          <a:noFill/>
        </p:spPr>
      </p:pic>
      <p:sp>
        <p:nvSpPr>
          <p:cNvPr id="11" name="Parallelogramma 10"/>
          <p:cNvSpPr/>
          <p:nvPr/>
        </p:nvSpPr>
        <p:spPr>
          <a:xfrm rot="19523908">
            <a:off x="-85905" y="5504180"/>
            <a:ext cx="2227985" cy="391421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" name="Connettore 1 12"/>
          <p:cNvCxnSpPr/>
          <p:nvPr/>
        </p:nvCxnSpPr>
        <p:spPr>
          <a:xfrm>
            <a:off x="395536" y="5877272"/>
            <a:ext cx="144016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>
            <a:off x="755576" y="5661248"/>
            <a:ext cx="144016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1115616" y="5373216"/>
            <a:ext cx="144016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/>
          <p:nvPr/>
        </p:nvCxnSpPr>
        <p:spPr>
          <a:xfrm>
            <a:off x="1475656" y="5157192"/>
            <a:ext cx="144016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/>
          <p:cNvSpPr txBox="1"/>
          <p:nvPr/>
        </p:nvSpPr>
        <p:spPr>
          <a:xfrm>
            <a:off x="539552" y="602128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5 casellini</a:t>
            </a:r>
            <a:endParaRPr lang="it-IT" b="1" dirty="0"/>
          </a:p>
        </p:txBody>
      </p:sp>
      <p:sp>
        <p:nvSpPr>
          <p:cNvPr id="26" name="Parallelogramma 25"/>
          <p:cNvSpPr/>
          <p:nvPr/>
        </p:nvSpPr>
        <p:spPr>
          <a:xfrm rot="19523908">
            <a:off x="2293809" y="5089703"/>
            <a:ext cx="1776132" cy="391421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7" name="Connettore 1 26"/>
          <p:cNvCxnSpPr/>
          <p:nvPr/>
        </p:nvCxnSpPr>
        <p:spPr>
          <a:xfrm>
            <a:off x="2771800" y="5301208"/>
            <a:ext cx="144016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>
            <a:off x="3131840" y="5085184"/>
            <a:ext cx="144016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/>
          <p:nvPr/>
        </p:nvCxnSpPr>
        <p:spPr>
          <a:xfrm>
            <a:off x="3491880" y="4869160"/>
            <a:ext cx="144016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sellaDiTesto 29"/>
          <p:cNvSpPr txBox="1"/>
          <p:nvPr/>
        </p:nvSpPr>
        <p:spPr>
          <a:xfrm>
            <a:off x="2555776" y="594928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4</a:t>
            </a:r>
            <a:r>
              <a:rPr lang="it-IT" b="1" dirty="0" smtClean="0"/>
              <a:t> casellini</a:t>
            </a:r>
            <a:endParaRPr lang="it-IT" b="1" dirty="0"/>
          </a:p>
        </p:txBody>
      </p:sp>
      <p:pic>
        <p:nvPicPr>
          <p:cNvPr id="14344" name="Picture 8" descr="http://us.123rf.com/400wm/400/400/konturvid/konturvid0911/konturvid091100075/5937207-corazzata-militare-nave-da-guerra-sul-mar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4283968" y="3573016"/>
            <a:ext cx="1296144" cy="755930"/>
          </a:xfrm>
          <a:prstGeom prst="rect">
            <a:avLst/>
          </a:prstGeom>
          <a:noFill/>
        </p:spPr>
      </p:pic>
      <p:sp>
        <p:nvSpPr>
          <p:cNvPr id="32" name="Parallelogramma 31"/>
          <p:cNvSpPr/>
          <p:nvPr/>
        </p:nvSpPr>
        <p:spPr>
          <a:xfrm rot="19523908">
            <a:off x="4121615" y="5066794"/>
            <a:ext cx="1257087" cy="391421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3" name="Connettore 1 32"/>
          <p:cNvCxnSpPr/>
          <p:nvPr/>
        </p:nvCxnSpPr>
        <p:spPr>
          <a:xfrm>
            <a:off x="4499992" y="5157192"/>
            <a:ext cx="144016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>
            <a:off x="4860032" y="4941168"/>
            <a:ext cx="144016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/>
          <p:cNvSpPr txBox="1"/>
          <p:nvPr/>
        </p:nvSpPr>
        <p:spPr>
          <a:xfrm>
            <a:off x="4139952" y="594928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3 casellini</a:t>
            </a:r>
            <a:endParaRPr lang="it-IT" b="1" dirty="0"/>
          </a:p>
        </p:txBody>
      </p:sp>
      <p:pic>
        <p:nvPicPr>
          <p:cNvPr id="14346" name="Picture 10" descr="http://sfondionline.altervista.org/wp-content/uploads/2011/03/andrea-doria-fregat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5796136" y="3789040"/>
            <a:ext cx="1152128" cy="786434"/>
          </a:xfrm>
          <a:prstGeom prst="rect">
            <a:avLst/>
          </a:prstGeom>
          <a:noFill/>
        </p:spPr>
      </p:pic>
      <p:sp>
        <p:nvSpPr>
          <p:cNvPr id="37" name="Parallelogramma 36"/>
          <p:cNvSpPr/>
          <p:nvPr/>
        </p:nvSpPr>
        <p:spPr>
          <a:xfrm rot="19523908">
            <a:off x="5864719" y="5078416"/>
            <a:ext cx="858909" cy="391421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" name="Connettore 1 37"/>
          <p:cNvCxnSpPr/>
          <p:nvPr/>
        </p:nvCxnSpPr>
        <p:spPr>
          <a:xfrm>
            <a:off x="6228184" y="5085184"/>
            <a:ext cx="144016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sellaDiTesto 38"/>
          <p:cNvSpPr txBox="1"/>
          <p:nvPr/>
        </p:nvSpPr>
        <p:spPr>
          <a:xfrm>
            <a:off x="5580112" y="594928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2</a:t>
            </a:r>
            <a:r>
              <a:rPr lang="it-IT" b="1" dirty="0" smtClean="0"/>
              <a:t> casellini</a:t>
            </a:r>
            <a:endParaRPr lang="it-IT" b="1" dirty="0"/>
          </a:p>
        </p:txBody>
      </p:sp>
      <p:pic>
        <p:nvPicPr>
          <p:cNvPr id="14348" name="Picture 12" descr="http://digilander.libero.it/unucisanremo/u212a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flipH="1">
            <a:off x="7452320" y="3933056"/>
            <a:ext cx="936104" cy="561346"/>
          </a:xfrm>
          <a:prstGeom prst="rect">
            <a:avLst/>
          </a:prstGeom>
          <a:noFill/>
        </p:spPr>
      </p:pic>
      <p:sp>
        <p:nvSpPr>
          <p:cNvPr id="41" name="Parallelogramma 40"/>
          <p:cNvSpPr/>
          <p:nvPr/>
        </p:nvSpPr>
        <p:spPr>
          <a:xfrm rot="19523908">
            <a:off x="7732527" y="4913282"/>
            <a:ext cx="530924" cy="391421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CasellaDiTesto 41"/>
          <p:cNvSpPr txBox="1"/>
          <p:nvPr/>
        </p:nvSpPr>
        <p:spPr>
          <a:xfrm>
            <a:off x="7164288" y="587727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1 casellino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acqua la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2339752" y="764704"/>
          <a:ext cx="6096000" cy="5328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585936"/>
                <a:gridCol w="633264"/>
                <a:gridCol w="609600"/>
                <a:gridCol w="609600"/>
                <a:gridCol w="609600"/>
                <a:gridCol w="609600"/>
              </a:tblGrid>
              <a:tr h="66607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66074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66074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66074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6607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66074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66074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66074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1619672" y="764704"/>
          <a:ext cx="648072" cy="5328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</a:tblGrid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it-IT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it-IT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it-IT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it-IT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it-IT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it-IT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it-IT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it-IT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2339752" y="116632"/>
          <a:ext cx="6048670" cy="586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867"/>
                <a:gridCol w="604867"/>
                <a:gridCol w="604867"/>
                <a:gridCol w="604867"/>
                <a:gridCol w="604867"/>
                <a:gridCol w="604867"/>
                <a:gridCol w="604867"/>
                <a:gridCol w="604867"/>
                <a:gridCol w="604867"/>
                <a:gridCol w="604867"/>
              </a:tblGrid>
              <a:tr h="586864">
                <a:tc>
                  <a:txBody>
                    <a:bodyPr/>
                    <a:lstStyle/>
                    <a:p>
                      <a:pPr algn="ctr"/>
                      <a:r>
                        <a:rPr lang="it-IT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it-IT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it-IT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it-IT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it-IT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11</a:t>
                      </a:r>
                      <a:endParaRPr lang="it-IT" sz="24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13</a:t>
                      </a:r>
                      <a:endParaRPr lang="it-IT" sz="24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it-IT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it-IT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it-IT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8" name="Picture 2" descr="http://www.urcaurca.it/wp-content/uploads/2012/12/Portaerei-Liaon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3429000"/>
            <a:ext cx="3024336" cy="683940"/>
          </a:xfrm>
          <a:prstGeom prst="rect">
            <a:avLst/>
          </a:prstGeom>
          <a:noFill/>
        </p:spPr>
      </p:pic>
      <p:pic>
        <p:nvPicPr>
          <p:cNvPr id="9" name="Picture 6" descr="http://www.anvo.it/Entra_in_anvo/flotta/marina_militare/naviglio_pesante/AndreaDoria/AndreaDoria_IMG/Incrociatore%20Andrea%20Doria%200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 flipH="1">
            <a:off x="6768244" y="1808820"/>
            <a:ext cx="2664296" cy="576064"/>
          </a:xfrm>
          <a:prstGeom prst="rect">
            <a:avLst/>
          </a:prstGeom>
          <a:noFill/>
        </p:spPr>
      </p:pic>
      <p:pic>
        <p:nvPicPr>
          <p:cNvPr id="10" name="Picture 8" descr="http://us.123rf.com/400wm/400/400/konturvid/konturvid0911/konturvid091100075/5937207-corazzata-militare-nave-da-guerra-sul-mar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4788024" y="2132856"/>
            <a:ext cx="1800200" cy="576064"/>
          </a:xfrm>
          <a:prstGeom prst="rect">
            <a:avLst/>
          </a:prstGeom>
          <a:noFill/>
        </p:spPr>
      </p:pic>
      <p:pic>
        <p:nvPicPr>
          <p:cNvPr id="11" name="Picture 10" descr="http://sfondionline.altervista.org/wp-content/uploads/2011/03/andrea-doria-fregat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400000" flipH="1">
            <a:off x="7485497" y="5124015"/>
            <a:ext cx="1296144" cy="642418"/>
          </a:xfrm>
          <a:prstGeom prst="rect">
            <a:avLst/>
          </a:prstGeom>
          <a:noFill/>
        </p:spPr>
      </p:pic>
      <p:pic>
        <p:nvPicPr>
          <p:cNvPr id="12" name="Picture 12" descr="http://digilander.libero.it/unucisanremo/u212a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flipH="1">
            <a:off x="4139952" y="5445224"/>
            <a:ext cx="648072" cy="633354"/>
          </a:xfrm>
          <a:prstGeom prst="rect">
            <a:avLst/>
          </a:prstGeom>
          <a:noFill/>
        </p:spPr>
      </p:pic>
      <p:pic>
        <p:nvPicPr>
          <p:cNvPr id="13" name="Picture 2" descr="http://www.culturanavale.it/foto/353/1300431698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1168287" cy="987203"/>
          </a:xfrm>
          <a:prstGeom prst="rect">
            <a:avLst/>
          </a:prstGeom>
          <a:noFill/>
        </p:spPr>
      </p:pic>
      <p:pic>
        <p:nvPicPr>
          <p:cNvPr id="14" name="Immagine 13" descr="ww2-bomb-image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H="1">
            <a:off x="107504" y="1052736"/>
            <a:ext cx="1369168" cy="548251"/>
          </a:xfrm>
          <a:prstGeom prst="rect">
            <a:avLst/>
          </a:prstGeom>
        </p:spPr>
      </p:pic>
      <p:sp>
        <p:nvSpPr>
          <p:cNvPr id="15" name="CasellaDiTesto 14"/>
          <p:cNvSpPr txBox="1"/>
          <p:nvPr/>
        </p:nvSpPr>
        <p:spPr>
          <a:xfrm>
            <a:off x="611560" y="112474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8x11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16" name="Immagine 15" descr="ww2-bomb-image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H="1">
            <a:off x="179512" y="1700808"/>
            <a:ext cx="1369168" cy="548251"/>
          </a:xfrm>
          <a:prstGeom prst="rect">
            <a:avLst/>
          </a:prstGeom>
        </p:spPr>
      </p:pic>
      <p:pic>
        <p:nvPicPr>
          <p:cNvPr id="17" name="Immagine 16" descr="ww2-bomb-image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H="1">
            <a:off x="179512" y="2348880"/>
            <a:ext cx="1369168" cy="548251"/>
          </a:xfrm>
          <a:prstGeom prst="rect">
            <a:avLst/>
          </a:prstGeom>
        </p:spPr>
      </p:pic>
      <p:pic>
        <p:nvPicPr>
          <p:cNvPr id="18" name="Immagine 17" descr="ww2-bomb-image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H="1">
            <a:off x="179512" y="2996952"/>
            <a:ext cx="1369168" cy="548251"/>
          </a:xfrm>
          <a:prstGeom prst="rect">
            <a:avLst/>
          </a:prstGeom>
        </p:spPr>
      </p:pic>
      <p:pic>
        <p:nvPicPr>
          <p:cNvPr id="19" name="Immagine 18" descr="ww2-bomb-image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H="1">
            <a:off x="179512" y="3645024"/>
            <a:ext cx="1369168" cy="548251"/>
          </a:xfrm>
          <a:prstGeom prst="rect">
            <a:avLst/>
          </a:prstGeom>
        </p:spPr>
      </p:pic>
      <p:pic>
        <p:nvPicPr>
          <p:cNvPr id="20" name="Immagine 19" descr="ww2-bomb-image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H="1">
            <a:off x="179512" y="4293096"/>
            <a:ext cx="1369168" cy="548251"/>
          </a:xfrm>
          <a:prstGeom prst="rect">
            <a:avLst/>
          </a:prstGeom>
        </p:spPr>
      </p:pic>
      <p:pic>
        <p:nvPicPr>
          <p:cNvPr id="21" name="Immagine 20" descr="ww2-bomb-image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H="1">
            <a:off x="179512" y="4941168"/>
            <a:ext cx="1369168" cy="548251"/>
          </a:xfrm>
          <a:prstGeom prst="rect">
            <a:avLst/>
          </a:prstGeom>
        </p:spPr>
      </p:pic>
      <p:pic>
        <p:nvPicPr>
          <p:cNvPr id="22" name="Immagine 21" descr="ww2-bomb-image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H="1">
            <a:off x="251520" y="5589240"/>
            <a:ext cx="1369168" cy="548251"/>
          </a:xfrm>
          <a:prstGeom prst="rect">
            <a:avLst/>
          </a:prstGeom>
        </p:spPr>
      </p:pic>
      <p:pic>
        <p:nvPicPr>
          <p:cNvPr id="23" name="Immagine 22" descr="ww2-bomb-image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H="1">
            <a:off x="251520" y="6165304"/>
            <a:ext cx="1369168" cy="548251"/>
          </a:xfrm>
          <a:prstGeom prst="rect">
            <a:avLst/>
          </a:prstGeom>
        </p:spPr>
      </p:pic>
      <p:pic>
        <p:nvPicPr>
          <p:cNvPr id="24" name="Immagine 23" descr="ww2-bomb-image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H="1">
            <a:off x="1691680" y="6165304"/>
            <a:ext cx="1369168" cy="548251"/>
          </a:xfrm>
          <a:prstGeom prst="rect">
            <a:avLst/>
          </a:prstGeom>
        </p:spPr>
      </p:pic>
      <p:pic>
        <p:nvPicPr>
          <p:cNvPr id="25" name="Immagine 24" descr="ww2-bomb-image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H="1">
            <a:off x="3203848" y="6165304"/>
            <a:ext cx="1369168" cy="548251"/>
          </a:xfrm>
          <a:prstGeom prst="rect">
            <a:avLst/>
          </a:prstGeom>
        </p:spPr>
      </p:pic>
      <p:pic>
        <p:nvPicPr>
          <p:cNvPr id="26" name="Immagine 25" descr="ww2-bomb-image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H="1">
            <a:off x="4716016" y="6165304"/>
            <a:ext cx="1369168" cy="548251"/>
          </a:xfrm>
          <a:prstGeom prst="rect">
            <a:avLst/>
          </a:prstGeom>
        </p:spPr>
      </p:pic>
      <p:pic>
        <p:nvPicPr>
          <p:cNvPr id="27" name="Immagine 26" descr="ww2-bomb-image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H="1">
            <a:off x="6156176" y="6165304"/>
            <a:ext cx="1369168" cy="548251"/>
          </a:xfrm>
          <a:prstGeom prst="rect">
            <a:avLst/>
          </a:prstGeom>
        </p:spPr>
      </p:pic>
      <p:pic>
        <p:nvPicPr>
          <p:cNvPr id="28" name="Immagine 27" descr="ww2-bomb-image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H="1">
            <a:off x="7596336" y="6165304"/>
            <a:ext cx="1369168" cy="548251"/>
          </a:xfrm>
          <a:prstGeom prst="rect">
            <a:avLst/>
          </a:prstGeom>
        </p:spPr>
      </p:pic>
      <p:sp>
        <p:nvSpPr>
          <p:cNvPr id="29" name="CasellaDiTesto 28"/>
          <p:cNvSpPr txBox="1"/>
          <p:nvPr/>
        </p:nvSpPr>
        <p:spPr>
          <a:xfrm>
            <a:off x="683568" y="177281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4x19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683568" y="24208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1x8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611560" y="306896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13x12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683568" y="371703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5x14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683568" y="43651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2x7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683568" y="501317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1x16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755576" y="566124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6x17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6" name="CasellaDiTesto 35"/>
          <p:cNvSpPr txBox="1"/>
          <p:nvPr/>
        </p:nvSpPr>
        <p:spPr>
          <a:xfrm>
            <a:off x="683568" y="623731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11x10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7" name="CasellaDiTesto 36"/>
          <p:cNvSpPr txBox="1"/>
          <p:nvPr/>
        </p:nvSpPr>
        <p:spPr>
          <a:xfrm>
            <a:off x="2195736" y="623731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4x15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8" name="CasellaDiTesto 37"/>
          <p:cNvSpPr txBox="1"/>
          <p:nvPr/>
        </p:nvSpPr>
        <p:spPr>
          <a:xfrm>
            <a:off x="3707904" y="623731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3x12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9" name="CasellaDiTesto 38"/>
          <p:cNvSpPr txBox="1"/>
          <p:nvPr/>
        </p:nvSpPr>
        <p:spPr>
          <a:xfrm>
            <a:off x="5292080" y="623731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6x7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0" name="CasellaDiTesto 39"/>
          <p:cNvSpPr txBox="1"/>
          <p:nvPr/>
        </p:nvSpPr>
        <p:spPr>
          <a:xfrm>
            <a:off x="6588224" y="623731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15x11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1" name="CasellaDiTesto 40"/>
          <p:cNvSpPr txBox="1"/>
          <p:nvPr/>
        </p:nvSpPr>
        <p:spPr>
          <a:xfrm>
            <a:off x="8100392" y="623731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2</a:t>
            </a:r>
            <a:r>
              <a:rPr lang="it-IT" dirty="0" smtClean="0">
                <a:solidFill>
                  <a:schemeClr val="bg1"/>
                </a:solidFill>
              </a:rPr>
              <a:t>x10</a:t>
            </a:r>
            <a:endParaRPr lang="it-IT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403648" y="0"/>
            <a:ext cx="62212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Istruzioni per giocare</a:t>
            </a:r>
            <a:endParaRPr lang="it-IT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99592" y="1340768"/>
            <a:ext cx="712879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it-IT" sz="2000" dirty="0" smtClean="0"/>
              <a:t>Colloca la portaerei ( 5 casellini ), l’ incrociatore ( 4 casellini ), la corrazzata ( 3 casellini ), la fregata ( 2 casellini ) e il sommergibile ( 1 casellino ) dove vuoi, ma senza che si tocchino.</a:t>
            </a:r>
          </a:p>
          <a:p>
            <a:pPr marL="457200" indent="-457200" algn="just">
              <a:buAutoNum type="arabicPeriod"/>
            </a:pPr>
            <a:r>
              <a:rPr lang="it-IT" sz="2000" dirty="0" smtClean="0"/>
              <a:t>Se giochi con un compagno usa due computer collegati al sito o un computer e un foglio.</a:t>
            </a:r>
          </a:p>
          <a:p>
            <a:pPr marL="457200" indent="-457200" algn="just">
              <a:buAutoNum type="arabicPeriod"/>
            </a:pPr>
            <a:r>
              <a:rPr lang="it-IT" sz="2000" dirty="0" smtClean="0"/>
              <a:t>Spara pronunciando la moltiplicazione e il risultato che se è giusto ti permette di colpire la nave, se lo sbagli il tuo compagno anche se hai colpito la nave ti dirà di no . . .</a:t>
            </a:r>
          </a:p>
          <a:p>
            <a:pPr marL="457200" indent="-457200" algn="just">
              <a:buAutoNum type="arabicPeriod"/>
            </a:pPr>
            <a:r>
              <a:rPr lang="it-IT" sz="2000" dirty="0" smtClean="0"/>
              <a:t>Vince chi affonda tutte le navi.</a:t>
            </a:r>
          </a:p>
          <a:p>
            <a:pPr marL="457200" indent="-457200" algn="just">
              <a:buAutoNum type="arabicPeriod"/>
            </a:pPr>
            <a:r>
              <a:rPr lang="it-IT" sz="2000" dirty="0" smtClean="0"/>
              <a:t>Se non si capiscono bene le istruzioni e non ricordi bene le tabelline è difficile che tu possa vincere.</a:t>
            </a:r>
          </a:p>
          <a:p>
            <a:pPr marL="457200" indent="-457200" algn="just">
              <a:buAutoNum type="arabicPeriod"/>
            </a:pPr>
            <a:r>
              <a:rPr lang="it-IT" sz="2000" dirty="0" smtClean="0"/>
              <a:t>Raccontami le esperienze che farai con questo gioco e anche le tue modifiche al gioco.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acqua la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2339752" y="764704"/>
          <a:ext cx="6096000" cy="5328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585936"/>
                <a:gridCol w="633264"/>
                <a:gridCol w="609600"/>
                <a:gridCol w="609600"/>
                <a:gridCol w="609600"/>
                <a:gridCol w="609600"/>
              </a:tblGrid>
              <a:tr h="66607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66074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66074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66074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6607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66074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66074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66074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619672" y="764704"/>
          <a:ext cx="648072" cy="5328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</a:tblGrid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it-IT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it-IT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it-IT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it-IT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it-IT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it-IT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it-IT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it-IT" sz="2400" b="1" smtClean="0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it-IT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2339752" y="116632"/>
          <a:ext cx="6048670" cy="586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867"/>
                <a:gridCol w="604867"/>
                <a:gridCol w="604867"/>
                <a:gridCol w="604867"/>
                <a:gridCol w="604867"/>
                <a:gridCol w="604867"/>
                <a:gridCol w="604867"/>
                <a:gridCol w="604867"/>
                <a:gridCol w="604867"/>
                <a:gridCol w="604867"/>
              </a:tblGrid>
              <a:tr h="586864">
                <a:tc>
                  <a:txBody>
                    <a:bodyPr/>
                    <a:lstStyle/>
                    <a:p>
                      <a:pPr algn="ctr"/>
                      <a:r>
                        <a:rPr lang="it-IT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it-IT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it-IT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it-IT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it-IT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11</a:t>
                      </a:r>
                      <a:endParaRPr lang="it-IT" sz="24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13</a:t>
                      </a:r>
                      <a:endParaRPr lang="it-IT" sz="24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it-IT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it-IT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it-IT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6" name="Picture 2" descr="http://www.urcaurca.it/wp-content/uploads/2012/12/Portaerei-Liaon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3429000"/>
            <a:ext cx="3024336" cy="683940"/>
          </a:xfrm>
          <a:prstGeom prst="rect">
            <a:avLst/>
          </a:prstGeom>
          <a:noFill/>
        </p:spPr>
      </p:pic>
      <p:pic>
        <p:nvPicPr>
          <p:cNvPr id="7" name="Picture 6" descr="http://www.anvo.it/Entra_in_anvo/flotta/marina_militare/naviglio_pesante/AndreaDoria/AndreaDoria_IMG/Incrociatore%20Andrea%20Doria%200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 flipH="1">
            <a:off x="6768244" y="1808820"/>
            <a:ext cx="2664296" cy="576064"/>
          </a:xfrm>
          <a:prstGeom prst="rect">
            <a:avLst/>
          </a:prstGeom>
          <a:noFill/>
        </p:spPr>
      </p:pic>
      <p:pic>
        <p:nvPicPr>
          <p:cNvPr id="8" name="Picture 8" descr="http://us.123rf.com/400wm/400/400/konturvid/konturvid0911/konturvid091100075/5937207-corazzata-militare-nave-da-guerra-sul-mar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4788024" y="2132856"/>
            <a:ext cx="1800200" cy="576064"/>
          </a:xfrm>
          <a:prstGeom prst="rect">
            <a:avLst/>
          </a:prstGeom>
          <a:noFill/>
        </p:spPr>
      </p:pic>
      <p:pic>
        <p:nvPicPr>
          <p:cNvPr id="9" name="Picture 10" descr="http://sfondionline.altervista.org/wp-content/uploads/2011/03/andrea-doria-fregat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400000" flipH="1">
            <a:off x="7485497" y="5124015"/>
            <a:ext cx="1296144" cy="642418"/>
          </a:xfrm>
          <a:prstGeom prst="rect">
            <a:avLst/>
          </a:prstGeom>
          <a:noFill/>
        </p:spPr>
      </p:pic>
      <p:pic>
        <p:nvPicPr>
          <p:cNvPr id="1026" name="Picture 2" descr="http://www.culturanavale.it/foto/353/1300431698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1168287" cy="987203"/>
          </a:xfrm>
          <a:prstGeom prst="rect">
            <a:avLst/>
          </a:prstGeom>
          <a:noFill/>
        </p:spPr>
      </p:pic>
      <p:pic>
        <p:nvPicPr>
          <p:cNvPr id="11" name="Immagine 10" descr="ww2-bomb-image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flipH="1">
            <a:off x="107504" y="1052736"/>
            <a:ext cx="1369168" cy="548251"/>
          </a:xfrm>
          <a:prstGeom prst="rect">
            <a:avLst/>
          </a:prstGeom>
        </p:spPr>
      </p:pic>
      <p:sp>
        <p:nvSpPr>
          <p:cNvPr id="12" name="CasellaDiTesto 11"/>
          <p:cNvSpPr txBox="1"/>
          <p:nvPr/>
        </p:nvSpPr>
        <p:spPr>
          <a:xfrm>
            <a:off x="611560" y="112474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8x11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13" name="Immagine 12" descr="ww2-bomb-image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flipH="1">
            <a:off x="179512" y="1700808"/>
            <a:ext cx="1369168" cy="548251"/>
          </a:xfrm>
          <a:prstGeom prst="rect">
            <a:avLst/>
          </a:prstGeom>
        </p:spPr>
      </p:pic>
      <p:pic>
        <p:nvPicPr>
          <p:cNvPr id="14" name="Immagine 13" descr="ww2-bomb-image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flipH="1">
            <a:off x="179512" y="2348880"/>
            <a:ext cx="1369168" cy="548251"/>
          </a:xfrm>
          <a:prstGeom prst="rect">
            <a:avLst/>
          </a:prstGeom>
        </p:spPr>
      </p:pic>
      <p:pic>
        <p:nvPicPr>
          <p:cNvPr id="15" name="Immagine 14" descr="ww2-bomb-image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flipH="1">
            <a:off x="179512" y="2996952"/>
            <a:ext cx="1369168" cy="548251"/>
          </a:xfrm>
          <a:prstGeom prst="rect">
            <a:avLst/>
          </a:prstGeom>
        </p:spPr>
      </p:pic>
      <p:pic>
        <p:nvPicPr>
          <p:cNvPr id="16" name="Immagine 15" descr="ww2-bomb-image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flipH="1">
            <a:off x="179512" y="3645024"/>
            <a:ext cx="1369168" cy="548251"/>
          </a:xfrm>
          <a:prstGeom prst="rect">
            <a:avLst/>
          </a:prstGeom>
        </p:spPr>
      </p:pic>
      <p:pic>
        <p:nvPicPr>
          <p:cNvPr id="17" name="Immagine 16" descr="ww2-bomb-image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flipH="1">
            <a:off x="179512" y="4293096"/>
            <a:ext cx="1369168" cy="548251"/>
          </a:xfrm>
          <a:prstGeom prst="rect">
            <a:avLst/>
          </a:prstGeom>
        </p:spPr>
      </p:pic>
      <p:pic>
        <p:nvPicPr>
          <p:cNvPr id="18" name="Immagine 17" descr="ww2-bomb-image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flipH="1">
            <a:off x="179512" y="4941168"/>
            <a:ext cx="1369168" cy="548251"/>
          </a:xfrm>
          <a:prstGeom prst="rect">
            <a:avLst/>
          </a:prstGeom>
        </p:spPr>
      </p:pic>
      <p:pic>
        <p:nvPicPr>
          <p:cNvPr id="19" name="Immagine 18" descr="ww2-bomb-image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flipH="1">
            <a:off x="251520" y="5589240"/>
            <a:ext cx="1369168" cy="548251"/>
          </a:xfrm>
          <a:prstGeom prst="rect">
            <a:avLst/>
          </a:prstGeom>
        </p:spPr>
      </p:pic>
      <p:pic>
        <p:nvPicPr>
          <p:cNvPr id="20" name="Immagine 19" descr="ww2-bomb-image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flipH="1">
            <a:off x="251520" y="6165304"/>
            <a:ext cx="1369168" cy="548251"/>
          </a:xfrm>
          <a:prstGeom prst="rect">
            <a:avLst/>
          </a:prstGeom>
        </p:spPr>
      </p:pic>
      <p:pic>
        <p:nvPicPr>
          <p:cNvPr id="21" name="Immagine 20" descr="ww2-bomb-image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flipH="1">
            <a:off x="1691680" y="6165304"/>
            <a:ext cx="1369168" cy="548251"/>
          </a:xfrm>
          <a:prstGeom prst="rect">
            <a:avLst/>
          </a:prstGeom>
        </p:spPr>
      </p:pic>
      <p:pic>
        <p:nvPicPr>
          <p:cNvPr id="22" name="Immagine 21" descr="ww2-bomb-image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flipH="1">
            <a:off x="3203848" y="6165304"/>
            <a:ext cx="1369168" cy="548251"/>
          </a:xfrm>
          <a:prstGeom prst="rect">
            <a:avLst/>
          </a:prstGeom>
        </p:spPr>
      </p:pic>
      <p:pic>
        <p:nvPicPr>
          <p:cNvPr id="23" name="Immagine 22" descr="ww2-bomb-image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flipH="1">
            <a:off x="4716016" y="6165304"/>
            <a:ext cx="1369168" cy="548251"/>
          </a:xfrm>
          <a:prstGeom prst="rect">
            <a:avLst/>
          </a:prstGeom>
        </p:spPr>
      </p:pic>
      <p:pic>
        <p:nvPicPr>
          <p:cNvPr id="24" name="Immagine 23" descr="ww2-bomb-image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flipH="1">
            <a:off x="6156176" y="6165304"/>
            <a:ext cx="1369168" cy="548251"/>
          </a:xfrm>
          <a:prstGeom prst="rect">
            <a:avLst/>
          </a:prstGeom>
        </p:spPr>
      </p:pic>
      <p:pic>
        <p:nvPicPr>
          <p:cNvPr id="25" name="Immagine 24" descr="ww2-bomb-image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flipH="1">
            <a:off x="7596336" y="6165304"/>
            <a:ext cx="1369168" cy="548251"/>
          </a:xfrm>
          <a:prstGeom prst="rect">
            <a:avLst/>
          </a:prstGeom>
        </p:spPr>
      </p:pic>
      <p:sp>
        <p:nvSpPr>
          <p:cNvPr id="26" name="CasellaDiTesto 25"/>
          <p:cNvSpPr txBox="1"/>
          <p:nvPr/>
        </p:nvSpPr>
        <p:spPr>
          <a:xfrm>
            <a:off x="683568" y="177281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4x19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683568" y="24208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1x8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611560" y="306896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13x12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683568" y="371703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5x14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683568" y="43651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2x7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683568" y="501317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1x16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755576" y="566124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6x17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683568" y="623731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11x10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2195736" y="623731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4x15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3707904" y="623731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3x12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6" name="CasellaDiTesto 35"/>
          <p:cNvSpPr txBox="1"/>
          <p:nvPr/>
        </p:nvSpPr>
        <p:spPr>
          <a:xfrm>
            <a:off x="5292080" y="623731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6x7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7" name="CasellaDiTesto 36"/>
          <p:cNvSpPr txBox="1"/>
          <p:nvPr/>
        </p:nvSpPr>
        <p:spPr>
          <a:xfrm>
            <a:off x="6588224" y="623731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15x11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8" name="CasellaDiTesto 37"/>
          <p:cNvSpPr txBox="1"/>
          <p:nvPr/>
        </p:nvSpPr>
        <p:spPr>
          <a:xfrm>
            <a:off x="8100392" y="623731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2</a:t>
            </a:r>
            <a:r>
              <a:rPr lang="it-IT" dirty="0" smtClean="0">
                <a:solidFill>
                  <a:schemeClr val="bg1"/>
                </a:solidFill>
              </a:rPr>
              <a:t>x10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39" name="Picture 12" descr="http://digilander.libero.it/unucisanremo/u212a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flipH="1">
            <a:off x="4139952" y="5445224"/>
            <a:ext cx="648072" cy="6333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234</Words>
  <Application>Microsoft Office PowerPoint</Application>
  <PresentationFormat>Presentazione su schermo (4:3)</PresentationFormat>
  <Paragraphs>82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13</cp:revision>
  <dcterms:created xsi:type="dcterms:W3CDTF">2013-01-18T17:15:54Z</dcterms:created>
  <dcterms:modified xsi:type="dcterms:W3CDTF">2013-01-22T19:04:03Z</dcterms:modified>
</cp:coreProperties>
</file>