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475E-87AA-47C0-BC0E-C569E68FD7BE}" type="datetimeFigureOut">
              <a:rPr lang="it-IT" smtClean="0"/>
              <a:t>28/09/2013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790F-77B5-4210-BAC1-81F5F9BD449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18864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Un terreno di un decimo circa di ettaro ( 0,1095 ha ) ( 1095 m</a:t>
            </a:r>
            <a:r>
              <a:rPr lang="it-IT" b="1" baseline="30000" dirty="0" smtClean="0"/>
              <a:t>2</a:t>
            </a:r>
            <a:r>
              <a:rPr lang="it-IT" b="1" dirty="0" smtClean="0"/>
              <a:t> )  ha quattro lati uno la metà dell’ altro.</a:t>
            </a:r>
          </a:p>
          <a:p>
            <a:r>
              <a:rPr lang="it-IT" b="1" dirty="0" smtClean="0"/>
              <a:t>Se il lato più lungo è 120 m quanto misura ciascuno degli altri lati e con quanto filo di confine si può recintare questo terreno, considerando la sua forma.</a:t>
            </a:r>
          </a:p>
          <a:p>
            <a:r>
              <a:rPr lang="it-IT" b="1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</a:rPr>
              <a:t>DATI</a:t>
            </a:r>
          </a:p>
          <a:p>
            <a:r>
              <a:rPr lang="it-IT" b="1" dirty="0" smtClean="0"/>
              <a:t>AB  LATO MAGGIORE = 120 m</a:t>
            </a:r>
          </a:p>
          <a:p>
            <a:r>
              <a:rPr lang="it-IT" b="1" dirty="0" err="1" smtClean="0"/>
              <a:t>CD</a:t>
            </a:r>
            <a:r>
              <a:rPr lang="it-IT" b="1" dirty="0" smtClean="0"/>
              <a:t> =  META’ AB</a:t>
            </a:r>
          </a:p>
          <a:p>
            <a:r>
              <a:rPr lang="it-IT" b="1" dirty="0" smtClean="0"/>
              <a:t>EF  =  META’ </a:t>
            </a:r>
            <a:r>
              <a:rPr lang="it-IT" b="1" dirty="0" err="1" smtClean="0"/>
              <a:t>CD</a:t>
            </a:r>
            <a:endParaRPr lang="it-IT" b="1" dirty="0" smtClean="0"/>
          </a:p>
          <a:p>
            <a:r>
              <a:rPr lang="it-IT" b="1" dirty="0" smtClean="0"/>
              <a:t>GH =  META’ EF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323528" y="134076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563888" y="1484784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3563888" y="242088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3563888" y="292494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395536" y="4293096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395536" y="371703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395536" y="371703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2843808" y="3717032"/>
            <a:ext cx="14401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3563888" y="191683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0" y="429309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A                       </a:t>
            </a:r>
            <a:r>
              <a:rPr lang="it-IT" b="1" dirty="0" smtClean="0">
                <a:solidFill>
                  <a:srgbClr val="00B0F0"/>
                </a:solidFill>
              </a:rPr>
              <a:t>m 60                     m 26         </a:t>
            </a:r>
            <a:r>
              <a:rPr lang="it-IT" b="1" dirty="0" smtClean="0"/>
              <a:t> I   </a:t>
            </a:r>
            <a:r>
              <a:rPr lang="it-IT" b="1" dirty="0" smtClean="0">
                <a:solidFill>
                  <a:srgbClr val="00B0F0"/>
                </a:solidFill>
              </a:rPr>
              <a:t>m 34        </a:t>
            </a:r>
            <a:r>
              <a:rPr lang="it-IT" dirty="0" smtClean="0"/>
              <a:t>B</a:t>
            </a:r>
          </a:p>
          <a:p>
            <a:r>
              <a:rPr lang="it-IT" dirty="0"/>
              <a:t> </a:t>
            </a:r>
            <a:r>
              <a:rPr lang="it-IT" dirty="0" smtClean="0"/>
              <a:t> 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3059832" y="141277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A                                                                                      B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3347864" y="29249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         </a:t>
            </a:r>
            <a:r>
              <a:rPr lang="it-IT" dirty="0"/>
              <a:t>H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3347864" y="23488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                     F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251520" y="32849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               </a:t>
            </a:r>
            <a:r>
              <a:rPr lang="it-IT" b="1" dirty="0" smtClean="0">
                <a:solidFill>
                  <a:srgbClr val="00B0F0"/>
                </a:solidFill>
              </a:rPr>
              <a:t>m 60                   </a:t>
            </a:r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41" name="Ovale 40"/>
          <p:cNvSpPr/>
          <p:nvPr/>
        </p:nvSpPr>
        <p:spPr>
          <a:xfrm>
            <a:off x="395536" y="3645024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Ovale 41"/>
          <p:cNvSpPr/>
          <p:nvPr/>
        </p:nvSpPr>
        <p:spPr>
          <a:xfrm>
            <a:off x="395536" y="4221088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>
            <a:off x="2771800" y="3645024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/>
          <p:cNvSpPr/>
          <p:nvPr/>
        </p:nvSpPr>
        <p:spPr>
          <a:xfrm>
            <a:off x="4211960" y="4221088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Rettangolo 44"/>
          <p:cNvSpPr/>
          <p:nvPr/>
        </p:nvSpPr>
        <p:spPr>
          <a:xfrm>
            <a:off x="4572000" y="4797152"/>
            <a:ext cx="177138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it-IT" sz="2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SVOLGIMENTO</a:t>
            </a:r>
            <a:endParaRPr lang="it-IT" sz="2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5148064" y="3356992"/>
            <a:ext cx="100059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it-IT" sz="2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FIGURA</a:t>
            </a:r>
            <a:endParaRPr lang="it-IT" sz="2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251520" y="5157192"/>
            <a:ext cx="8892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GH =  META’  EF      </a:t>
            </a:r>
            <a:r>
              <a:rPr lang="it-IT" dirty="0" err="1" smtClean="0"/>
              <a:t>EF</a:t>
            </a:r>
            <a:r>
              <a:rPr lang="it-IT" dirty="0" smtClean="0"/>
              <a:t> =  META’ </a:t>
            </a:r>
            <a:r>
              <a:rPr lang="it-IT" dirty="0" err="1" smtClean="0"/>
              <a:t>CD</a:t>
            </a:r>
            <a:r>
              <a:rPr lang="it-IT" dirty="0" smtClean="0"/>
              <a:t>     </a:t>
            </a:r>
            <a:r>
              <a:rPr lang="it-IT" dirty="0" err="1" smtClean="0"/>
              <a:t>CD</a:t>
            </a:r>
            <a:r>
              <a:rPr lang="it-IT" dirty="0" smtClean="0"/>
              <a:t>  = META’ AB  QUINDI  </a:t>
            </a:r>
            <a:r>
              <a:rPr lang="it-IT" b="1" dirty="0" smtClean="0"/>
              <a:t>AB =   8 VOLTE  GH</a:t>
            </a:r>
          </a:p>
          <a:p>
            <a:endParaRPr lang="it-IT" b="1" dirty="0"/>
          </a:p>
          <a:p>
            <a:r>
              <a:rPr lang="it-IT" b="1" dirty="0" smtClean="0"/>
              <a:t>GH = AB : 8 =  120 : 8 =  15  m      EF = 30 m     </a:t>
            </a:r>
            <a:r>
              <a:rPr lang="it-IT" b="1" dirty="0" err="1" smtClean="0"/>
              <a:t>CD</a:t>
            </a:r>
            <a:r>
              <a:rPr lang="it-IT" b="1" dirty="0" smtClean="0"/>
              <a:t> = 60 m   AB = 120 m</a:t>
            </a:r>
            <a:endParaRPr lang="it-IT" b="1" dirty="0"/>
          </a:p>
          <a:p>
            <a:r>
              <a:rPr lang="it-IT" b="1" dirty="0" smtClean="0"/>
              <a:t>34 m del lato piu’ lungo non sono raggiunti da nessuno degli altri lati quindi occorre</a:t>
            </a:r>
          </a:p>
          <a:p>
            <a:r>
              <a:rPr lang="it-IT" b="1" dirty="0"/>
              <a:t>m</a:t>
            </a:r>
            <a:r>
              <a:rPr lang="it-IT" b="1" dirty="0" smtClean="0"/>
              <a:t>  ( 15 + 60 + 86 + 30 ) = 190 m    filo di recinzione.</a:t>
            </a:r>
            <a:endParaRPr lang="it-IT" b="1" dirty="0"/>
          </a:p>
        </p:txBody>
      </p:sp>
      <p:cxnSp>
        <p:nvCxnSpPr>
          <p:cNvPr id="48" name="Connettore 1 47"/>
          <p:cNvCxnSpPr/>
          <p:nvPr/>
        </p:nvCxnSpPr>
        <p:spPr>
          <a:xfrm>
            <a:off x="4572000" y="57332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3347864" y="57332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395536" y="57332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652120" y="57332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>
            <a:off x="5868144" y="1124744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-180528" y="3501008"/>
            <a:ext cx="4860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G </a:t>
            </a:r>
          </a:p>
          <a:p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b="1" dirty="0" smtClean="0">
                <a:solidFill>
                  <a:srgbClr val="00B0F0"/>
                </a:solidFill>
              </a:rPr>
              <a:t>m15</a:t>
            </a:r>
            <a:r>
              <a:rPr lang="it-IT" dirty="0" smtClean="0">
                <a:solidFill>
                  <a:srgbClr val="00B0F0"/>
                </a:solidFill>
              </a:rPr>
              <a:t>                                                              </a:t>
            </a:r>
            <a:r>
              <a:rPr lang="it-IT" b="1" dirty="0" smtClean="0">
                <a:solidFill>
                  <a:srgbClr val="00B0F0"/>
                </a:solidFill>
              </a:rPr>
              <a:t>m  30</a:t>
            </a:r>
            <a:endParaRPr lang="it-IT" b="1" dirty="0">
              <a:solidFill>
                <a:srgbClr val="00B0F0"/>
              </a:solidFill>
            </a:endParaRPr>
          </a:p>
          <a:p>
            <a:r>
              <a:rPr lang="it-IT" dirty="0" smtClean="0"/>
              <a:t>     H</a:t>
            </a:r>
            <a:endParaRPr lang="it-IT" dirty="0"/>
          </a:p>
        </p:txBody>
      </p:sp>
      <p:cxnSp>
        <p:nvCxnSpPr>
          <p:cNvPr id="71" name="Connettore 1 70"/>
          <p:cNvCxnSpPr/>
          <p:nvPr/>
        </p:nvCxnSpPr>
        <p:spPr>
          <a:xfrm>
            <a:off x="4716016" y="1196752"/>
            <a:ext cx="0" cy="136815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/>
          <p:nvPr/>
        </p:nvCxnSpPr>
        <p:spPr>
          <a:xfrm>
            <a:off x="4139952" y="1340768"/>
            <a:ext cx="0" cy="172819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/>
          <p:nvPr/>
        </p:nvCxnSpPr>
        <p:spPr>
          <a:xfrm>
            <a:off x="3563888" y="1412776"/>
            <a:ext cx="0" cy="158417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/>
          <p:nvPr/>
        </p:nvCxnSpPr>
        <p:spPr>
          <a:xfrm>
            <a:off x="5292080" y="1196752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/>
          <p:nvPr/>
        </p:nvCxnSpPr>
        <p:spPr>
          <a:xfrm>
            <a:off x="7020272" y="1124744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7596336" y="1196752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/>
          <p:nvPr/>
        </p:nvCxnSpPr>
        <p:spPr>
          <a:xfrm>
            <a:off x="8172400" y="1124744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>
            <a:off x="6444208" y="1124744"/>
            <a:ext cx="0" cy="11521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/>
          <p:cNvSpPr txBox="1"/>
          <p:nvPr/>
        </p:nvSpPr>
        <p:spPr>
          <a:xfrm>
            <a:off x="3347864" y="191683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                                          D</a:t>
            </a:r>
            <a:endParaRPr lang="it-IT" dirty="0"/>
          </a:p>
        </p:txBody>
      </p:sp>
      <p:cxnSp>
        <p:nvCxnSpPr>
          <p:cNvPr id="103" name="Connettore 1 102"/>
          <p:cNvCxnSpPr/>
          <p:nvPr/>
        </p:nvCxnSpPr>
        <p:spPr>
          <a:xfrm>
            <a:off x="4283968" y="4293096"/>
            <a:ext cx="115212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igura a mano libera 103"/>
          <p:cNvSpPr/>
          <p:nvPr/>
        </p:nvSpPr>
        <p:spPr>
          <a:xfrm>
            <a:off x="414615" y="3761772"/>
            <a:ext cx="3763846" cy="509286"/>
          </a:xfrm>
          <a:custGeom>
            <a:avLst/>
            <a:gdLst>
              <a:gd name="connsiteX0" fmla="*/ 2444332 w 3763846"/>
              <a:gd name="connsiteY0" fmla="*/ 0 h 509286"/>
              <a:gd name="connsiteX1" fmla="*/ 2444332 w 3763846"/>
              <a:gd name="connsiteY1" fmla="*/ 0 h 509286"/>
              <a:gd name="connsiteX2" fmla="*/ 2560079 w 3763846"/>
              <a:gd name="connsiteY2" fmla="*/ 81023 h 509286"/>
              <a:gd name="connsiteX3" fmla="*/ 2664251 w 3763846"/>
              <a:gd name="connsiteY3" fmla="*/ 104172 h 509286"/>
              <a:gd name="connsiteX4" fmla="*/ 2698975 w 3763846"/>
              <a:gd name="connsiteY4" fmla="*/ 115747 h 509286"/>
              <a:gd name="connsiteX5" fmla="*/ 2733699 w 3763846"/>
              <a:gd name="connsiteY5" fmla="*/ 138896 h 509286"/>
              <a:gd name="connsiteX6" fmla="*/ 2768423 w 3763846"/>
              <a:gd name="connsiteY6" fmla="*/ 150471 h 509286"/>
              <a:gd name="connsiteX7" fmla="*/ 2803147 w 3763846"/>
              <a:gd name="connsiteY7" fmla="*/ 173620 h 509286"/>
              <a:gd name="connsiteX8" fmla="*/ 2872595 w 3763846"/>
              <a:gd name="connsiteY8" fmla="*/ 196770 h 509286"/>
              <a:gd name="connsiteX9" fmla="*/ 2907319 w 3763846"/>
              <a:gd name="connsiteY9" fmla="*/ 219919 h 509286"/>
              <a:gd name="connsiteX10" fmla="*/ 2976767 w 3763846"/>
              <a:gd name="connsiteY10" fmla="*/ 243069 h 509286"/>
              <a:gd name="connsiteX11" fmla="*/ 3011491 w 3763846"/>
              <a:gd name="connsiteY11" fmla="*/ 266218 h 509286"/>
              <a:gd name="connsiteX12" fmla="*/ 3080939 w 3763846"/>
              <a:gd name="connsiteY12" fmla="*/ 289367 h 509286"/>
              <a:gd name="connsiteX13" fmla="*/ 3150388 w 3763846"/>
              <a:gd name="connsiteY13" fmla="*/ 312517 h 509286"/>
              <a:gd name="connsiteX14" fmla="*/ 3219836 w 3763846"/>
              <a:gd name="connsiteY14" fmla="*/ 335666 h 509286"/>
              <a:gd name="connsiteX15" fmla="*/ 3254560 w 3763846"/>
              <a:gd name="connsiteY15" fmla="*/ 358815 h 509286"/>
              <a:gd name="connsiteX16" fmla="*/ 3324008 w 3763846"/>
              <a:gd name="connsiteY16" fmla="*/ 381965 h 509286"/>
              <a:gd name="connsiteX17" fmla="*/ 3474479 w 3763846"/>
              <a:gd name="connsiteY17" fmla="*/ 416689 h 509286"/>
              <a:gd name="connsiteX18" fmla="*/ 3555501 w 3763846"/>
              <a:gd name="connsiteY18" fmla="*/ 428263 h 509286"/>
              <a:gd name="connsiteX19" fmla="*/ 3694398 w 3763846"/>
              <a:gd name="connsiteY19" fmla="*/ 474562 h 509286"/>
              <a:gd name="connsiteX20" fmla="*/ 3729122 w 3763846"/>
              <a:gd name="connsiteY20" fmla="*/ 486137 h 509286"/>
              <a:gd name="connsiteX21" fmla="*/ 3763846 w 3763846"/>
              <a:gd name="connsiteY21" fmla="*/ 497712 h 509286"/>
              <a:gd name="connsiteX22" fmla="*/ 3717547 w 3763846"/>
              <a:gd name="connsiteY22" fmla="*/ 509286 h 509286"/>
              <a:gd name="connsiteX23" fmla="*/ 3324008 w 3763846"/>
              <a:gd name="connsiteY23" fmla="*/ 486137 h 509286"/>
              <a:gd name="connsiteX24" fmla="*/ 2687400 w 3763846"/>
              <a:gd name="connsiteY24" fmla="*/ 451413 h 509286"/>
              <a:gd name="connsiteX25" fmla="*/ 2560079 w 3763846"/>
              <a:gd name="connsiteY25" fmla="*/ 439838 h 509286"/>
              <a:gd name="connsiteX26" fmla="*/ 2039218 w 3763846"/>
              <a:gd name="connsiteY26" fmla="*/ 451413 h 509286"/>
              <a:gd name="connsiteX27" fmla="*/ 1819299 w 3763846"/>
              <a:gd name="connsiteY27" fmla="*/ 462987 h 509286"/>
              <a:gd name="connsiteX28" fmla="*/ 1634104 w 3763846"/>
              <a:gd name="connsiteY28" fmla="*/ 486137 h 509286"/>
              <a:gd name="connsiteX29" fmla="*/ 1124818 w 3763846"/>
              <a:gd name="connsiteY29" fmla="*/ 474562 h 509286"/>
              <a:gd name="connsiteX30" fmla="*/ 789152 w 3763846"/>
              <a:gd name="connsiteY30" fmla="*/ 451413 h 509286"/>
              <a:gd name="connsiteX31" fmla="*/ 638681 w 3763846"/>
              <a:gd name="connsiteY31" fmla="*/ 439838 h 509286"/>
              <a:gd name="connsiteX32" fmla="*/ 117820 w 3763846"/>
              <a:gd name="connsiteY32" fmla="*/ 451413 h 509286"/>
              <a:gd name="connsiteX33" fmla="*/ 25223 w 3763846"/>
              <a:gd name="connsiteY33" fmla="*/ 451413 h 509286"/>
              <a:gd name="connsiteX34" fmla="*/ 36798 w 3763846"/>
              <a:gd name="connsiteY34" fmla="*/ 219919 h 509286"/>
              <a:gd name="connsiteX35" fmla="*/ 59947 w 3763846"/>
              <a:gd name="connsiteY35" fmla="*/ 138896 h 509286"/>
              <a:gd name="connsiteX36" fmla="*/ 71522 w 3763846"/>
              <a:gd name="connsiteY36" fmla="*/ 34724 h 509286"/>
              <a:gd name="connsiteX37" fmla="*/ 140970 w 3763846"/>
              <a:gd name="connsiteY37" fmla="*/ 11575 h 509286"/>
              <a:gd name="connsiteX38" fmla="*/ 1935046 w 3763846"/>
              <a:gd name="connsiteY38" fmla="*/ 11575 h 509286"/>
              <a:gd name="connsiteX39" fmla="*/ 1981344 w 3763846"/>
              <a:gd name="connsiteY39" fmla="*/ 0 h 509286"/>
              <a:gd name="connsiteX40" fmla="*/ 2444332 w 3763846"/>
              <a:gd name="connsiteY40" fmla="*/ 0 h 50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763846" h="509286">
                <a:moveTo>
                  <a:pt x="2444332" y="0"/>
                </a:moveTo>
                <a:lnTo>
                  <a:pt x="2444332" y="0"/>
                </a:lnTo>
                <a:cubicBezTo>
                  <a:pt x="2482914" y="27008"/>
                  <a:pt x="2513898" y="71786"/>
                  <a:pt x="2560079" y="81023"/>
                </a:cubicBezTo>
                <a:cubicBezTo>
                  <a:pt x="2599844" y="88976"/>
                  <a:pt x="2626122" y="93278"/>
                  <a:pt x="2664251" y="104172"/>
                </a:cubicBezTo>
                <a:cubicBezTo>
                  <a:pt x="2675982" y="107524"/>
                  <a:pt x="2688062" y="110291"/>
                  <a:pt x="2698975" y="115747"/>
                </a:cubicBezTo>
                <a:cubicBezTo>
                  <a:pt x="2711417" y="121968"/>
                  <a:pt x="2721257" y="132675"/>
                  <a:pt x="2733699" y="138896"/>
                </a:cubicBezTo>
                <a:cubicBezTo>
                  <a:pt x="2744612" y="144352"/>
                  <a:pt x="2757510" y="145015"/>
                  <a:pt x="2768423" y="150471"/>
                </a:cubicBezTo>
                <a:cubicBezTo>
                  <a:pt x="2780865" y="156692"/>
                  <a:pt x="2790435" y="167970"/>
                  <a:pt x="2803147" y="173620"/>
                </a:cubicBezTo>
                <a:cubicBezTo>
                  <a:pt x="2825445" y="183530"/>
                  <a:pt x="2852292" y="183235"/>
                  <a:pt x="2872595" y="196770"/>
                </a:cubicBezTo>
                <a:cubicBezTo>
                  <a:pt x="2884170" y="204486"/>
                  <a:pt x="2894607" y="214269"/>
                  <a:pt x="2907319" y="219919"/>
                </a:cubicBezTo>
                <a:cubicBezTo>
                  <a:pt x="2929617" y="229829"/>
                  <a:pt x="2956464" y="229534"/>
                  <a:pt x="2976767" y="243069"/>
                </a:cubicBezTo>
                <a:cubicBezTo>
                  <a:pt x="2988342" y="250785"/>
                  <a:pt x="2998779" y="260568"/>
                  <a:pt x="3011491" y="266218"/>
                </a:cubicBezTo>
                <a:cubicBezTo>
                  <a:pt x="3033789" y="276128"/>
                  <a:pt x="3057790" y="281651"/>
                  <a:pt x="3080939" y="289367"/>
                </a:cubicBezTo>
                <a:lnTo>
                  <a:pt x="3150388" y="312517"/>
                </a:lnTo>
                <a:cubicBezTo>
                  <a:pt x="3150393" y="312519"/>
                  <a:pt x="3219832" y="335663"/>
                  <a:pt x="3219836" y="335666"/>
                </a:cubicBezTo>
                <a:cubicBezTo>
                  <a:pt x="3231411" y="343382"/>
                  <a:pt x="3241848" y="353165"/>
                  <a:pt x="3254560" y="358815"/>
                </a:cubicBezTo>
                <a:cubicBezTo>
                  <a:pt x="3276858" y="368725"/>
                  <a:pt x="3300335" y="376047"/>
                  <a:pt x="3324008" y="381965"/>
                </a:cubicBezTo>
                <a:cubicBezTo>
                  <a:pt x="3378062" y="395478"/>
                  <a:pt x="3421042" y="407783"/>
                  <a:pt x="3474479" y="416689"/>
                </a:cubicBezTo>
                <a:cubicBezTo>
                  <a:pt x="3501389" y="421174"/>
                  <a:pt x="3528494" y="424405"/>
                  <a:pt x="3555501" y="428263"/>
                </a:cubicBezTo>
                <a:lnTo>
                  <a:pt x="3694398" y="474562"/>
                </a:lnTo>
                <a:lnTo>
                  <a:pt x="3729122" y="486137"/>
                </a:lnTo>
                <a:lnTo>
                  <a:pt x="3763846" y="497712"/>
                </a:lnTo>
                <a:cubicBezTo>
                  <a:pt x="3748413" y="501570"/>
                  <a:pt x="3733455" y="509286"/>
                  <a:pt x="3717547" y="509286"/>
                </a:cubicBezTo>
                <a:cubicBezTo>
                  <a:pt x="3201933" y="509286"/>
                  <a:pt x="3554245" y="509161"/>
                  <a:pt x="3324008" y="486137"/>
                </a:cubicBezTo>
                <a:cubicBezTo>
                  <a:pt x="3012274" y="454963"/>
                  <a:pt x="3222212" y="500034"/>
                  <a:pt x="2687400" y="451413"/>
                </a:cubicBezTo>
                <a:lnTo>
                  <a:pt x="2560079" y="439838"/>
                </a:lnTo>
                <a:lnTo>
                  <a:pt x="2039218" y="451413"/>
                </a:lnTo>
                <a:cubicBezTo>
                  <a:pt x="1965846" y="453706"/>
                  <a:pt x="1892439" y="456718"/>
                  <a:pt x="1819299" y="462987"/>
                </a:cubicBezTo>
                <a:cubicBezTo>
                  <a:pt x="1757314" y="468300"/>
                  <a:pt x="1634104" y="486137"/>
                  <a:pt x="1634104" y="486137"/>
                </a:cubicBezTo>
                <a:lnTo>
                  <a:pt x="1124818" y="474562"/>
                </a:lnTo>
                <a:cubicBezTo>
                  <a:pt x="1012758" y="469957"/>
                  <a:pt x="901021" y="459404"/>
                  <a:pt x="789152" y="451413"/>
                </a:cubicBezTo>
                <a:lnTo>
                  <a:pt x="638681" y="439838"/>
                </a:lnTo>
                <a:lnTo>
                  <a:pt x="117820" y="451413"/>
                </a:lnTo>
                <a:cubicBezTo>
                  <a:pt x="0" y="456322"/>
                  <a:pt x="198953" y="486157"/>
                  <a:pt x="25223" y="451413"/>
                </a:cubicBezTo>
                <a:cubicBezTo>
                  <a:pt x="29081" y="374248"/>
                  <a:pt x="30382" y="296913"/>
                  <a:pt x="36798" y="219919"/>
                </a:cubicBezTo>
                <a:cubicBezTo>
                  <a:pt x="38413" y="200535"/>
                  <a:pt x="53249" y="158990"/>
                  <a:pt x="59947" y="138896"/>
                </a:cubicBezTo>
                <a:cubicBezTo>
                  <a:pt x="63805" y="104172"/>
                  <a:pt x="52765" y="64200"/>
                  <a:pt x="71522" y="34724"/>
                </a:cubicBezTo>
                <a:cubicBezTo>
                  <a:pt x="84623" y="14137"/>
                  <a:pt x="140970" y="11575"/>
                  <a:pt x="140970" y="11575"/>
                </a:cubicBezTo>
                <a:cubicBezTo>
                  <a:pt x="980145" y="23916"/>
                  <a:pt x="1028446" y="31501"/>
                  <a:pt x="1935046" y="11575"/>
                </a:cubicBezTo>
                <a:cubicBezTo>
                  <a:pt x="1950950" y="11225"/>
                  <a:pt x="1965911" y="3858"/>
                  <a:pt x="1981344" y="0"/>
                </a:cubicBezTo>
                <a:lnTo>
                  <a:pt x="2444332" y="0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1 99"/>
          <p:cNvCxnSpPr/>
          <p:nvPr/>
        </p:nvCxnSpPr>
        <p:spPr>
          <a:xfrm>
            <a:off x="2843808" y="3068960"/>
            <a:ext cx="0" cy="172819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192</Words>
  <Application>Microsoft Office PowerPoint</Application>
  <PresentationFormat>Presentazione su schermo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6</cp:revision>
  <dcterms:created xsi:type="dcterms:W3CDTF">2013-09-28T12:34:16Z</dcterms:created>
  <dcterms:modified xsi:type="dcterms:W3CDTF">2013-09-28T16:50:20Z</dcterms:modified>
</cp:coreProperties>
</file>