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88163" cy="10020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775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A3C72-5370-46F5-931C-B0180A03FF4A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1199B-B3DD-4ADE-905A-80B25322565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1199B-B3DD-4ADE-905A-80B253225655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E6CF-EEA6-4880-A0D1-898514F4D59C}" type="datetimeFigureOut">
              <a:rPr lang="it-IT" smtClean="0"/>
              <a:pPr/>
              <a:t>26/10/2013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84465-E077-4329-8C27-D4319878DC5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../media/image8.jpeg"/><Relationship Id="rId18" Type="http://schemas.openxmlformats.org/officeDocument/2006/relationships/image" Target="../media/image11.jpeg"/><Relationship Id="rId3" Type="http://schemas.openxmlformats.org/officeDocument/2006/relationships/image" Target="../media/image1.jpeg"/><Relationship Id="rId21" Type="http://schemas.openxmlformats.org/officeDocument/2006/relationships/hyperlink" Target="http://www.google.it/url?sa=i&amp;rct=j&amp;q=&amp;esrc=s&amp;frm=1&amp;source=images&amp;cd=&amp;cad=rja&amp;docid=Ycyf2fEFVjhYKM&amp;tbnid=2zOWsBzeJxl3RM:&amp;ved=0CAUQjRw&amp;url=http://www.orion42.altervista.org/pages/photogallery/constellation/andromeda/m31_andromeda_galaxy_1.php&amp;ei=Ed9rUsjOOcmOswaO7oCYAQ&amp;bvm=bv.55123115,d.bGE&amp;psig=AFQjCNH2rc1dz6Rxxqd4pOGAkKxs6aYKTg&amp;ust=1382887564994156" TargetMode="External"/><Relationship Id="rId7" Type="http://schemas.openxmlformats.org/officeDocument/2006/relationships/image" Target="../media/image3.jpeg"/><Relationship Id="rId12" Type="http://schemas.openxmlformats.org/officeDocument/2006/relationships/hyperlink" Target="http://www.google.it/url?sa=i&amp;rct=j&amp;q=&amp;esrc=s&amp;frm=1&amp;source=images&amp;cd=&amp;cad=rja&amp;docid=zLrR_u5HiV17XM&amp;tbnid=V9rIqKm9a_1cMM:&amp;ved=0CAUQjRw&amp;url=http://www.icbernareggio.it/ragazzi/astronomia/saturno.htm&amp;ei=mNtrUvukGcndsgae7oCwCg&amp;bvm=bv.55123115,d.bGE&amp;psig=AFQjCNGXXRowChMzYgdogTq3bCffkmymVg&amp;ust=1382886620694227" TargetMode="External"/><Relationship Id="rId17" Type="http://schemas.openxmlformats.org/officeDocument/2006/relationships/hyperlink" Target="http://www.google.it/url?sa=i&amp;rct=j&amp;q=&amp;esrc=s&amp;frm=1&amp;source=images&amp;cd=&amp;cad=rja&amp;docid=A48GCViJ1MyIwM&amp;tbnid=_Yp3lWk4Btrk_M:&amp;ved=0CAUQjRw&amp;url=http://andromedawaked.blogspot.com/2010/09/plutone-in-astrologia-karmica.html&amp;ei=Bt1rUrPhIcigtAbAmYCgBA&amp;bvm=bv.55123115,d.bGE&amp;psig=AFQjCNHt16Mr7gaQB65OYznIPKDsxekNmQ&amp;ust=1382887044214798" TargetMode="External"/><Relationship Id="rId2" Type="http://schemas.openxmlformats.org/officeDocument/2006/relationships/hyperlink" Target="http://www.google.it/url?sa=i&amp;rct=j&amp;q=&amp;esrc=s&amp;frm=1&amp;source=images&amp;cd=&amp;cad=rja&amp;docid=muoytwTD1156wM&amp;tbnid=3p0ezgzxwe8MTM:&amp;ved=0CAUQjRw&amp;url=http://mariapaolavannucchi.xoom.it/scienza_e_fantascienza.htm&amp;ei=eNVrUt6bOcPjswac_oHYCg&amp;bvm=bv.55123115,d.bGE&amp;psig=AFQjCNEDuzgiwJ_uvT8VUm2rnfxU5YkY_w&amp;ust=1382885088632586" TargetMode="External"/><Relationship Id="rId16" Type="http://schemas.openxmlformats.org/officeDocument/2006/relationships/image" Target="../media/image10.jpeg"/><Relationship Id="rId20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it/url?sa=i&amp;rct=j&amp;q=&amp;esrc=s&amp;frm=1&amp;source=images&amp;cd=&amp;cad=rja&amp;docid=gjUQkgX9xulQsM&amp;tbnid=5o9Ag-qmpUHo6M:&amp;ved=0CAUQjRw&amp;url=http://digilander.libero.it/silviastar/Giove.htm&amp;ei=NthrUoWbOpHSsgadvoDgDA&amp;bvm=bv.55123115,d.bGE&amp;psig=AFQjCNG2F7cSSJjp5qj19IyIgFo2sRq0IQ&amp;ust=1382885805205424" TargetMode="External"/><Relationship Id="rId11" Type="http://schemas.openxmlformats.org/officeDocument/2006/relationships/image" Target="../media/image7.jpeg"/><Relationship Id="rId24" Type="http://schemas.openxmlformats.org/officeDocument/2006/relationships/image" Target="../media/image14.jpeg"/><Relationship Id="rId5" Type="http://schemas.openxmlformats.org/officeDocument/2006/relationships/image" Target="../media/image2.gif"/><Relationship Id="rId15" Type="http://schemas.openxmlformats.org/officeDocument/2006/relationships/hyperlink" Target="http://www.google.it/url?sa=i&amp;rct=j&amp;q=&amp;esrc=s&amp;frm=1&amp;source=images&amp;cd=&amp;cad=rja&amp;docid=aRUDj49QI-THLM&amp;tbnid=GtWOeq8kK7kRMM:&amp;ved=0CAUQjRw&amp;url=http://web.tiscali.it/hershel/urano%20e%20nettuno.html&amp;ei=OdxrUsmgNIvAswb4xIGIBw&amp;bvm=bv.55123115,d.bGE&amp;psig=AFQjCNHGnzBQkU_As3Rvr1-o3KHUhP9sNw&amp;ust=1382886830226124" TargetMode="External"/><Relationship Id="rId23" Type="http://schemas.openxmlformats.org/officeDocument/2006/relationships/hyperlink" Target="http://www.google.it/url?sa=i&amp;rct=j&amp;q=&amp;esrc=s&amp;frm=1&amp;source=images&amp;cd=&amp;cad=rja&amp;docid=j_sZRgJj4Gd1uM&amp;tbnid=LzL5R70ZUCs6RM:&amp;ved=0CAUQjRw&amp;url=http://mondomisteri.altervista.org/Scienza/buconero.php&amp;ei=499rUvqGCYTWtQbF1YHQAQ&amp;bvm=bv.55123115,d.bGE&amp;psig=AFQjCNFbh2_ZB-pWyHGtov9d1rJ1rlo5Kg&amp;ust=1382887774436635" TargetMode="External"/><Relationship Id="rId10" Type="http://schemas.openxmlformats.org/officeDocument/2006/relationships/image" Target="../media/image6.jpeg"/><Relationship Id="rId19" Type="http://schemas.openxmlformats.org/officeDocument/2006/relationships/hyperlink" Target="http://www.google.it/url?sa=i&amp;rct=j&amp;q=&amp;esrc=s&amp;frm=1&amp;source=images&amp;cd=&amp;cad=rja&amp;docid=Sv_UdSnL1ttgmM&amp;tbnid=cJaR3526IWBckM:&amp;ved=0CAUQjRw&amp;url=http://www.osservatoriohack.it/donazione_giuseppe_balbi.htm&amp;ei=sd5rUtjkCcSgtAaf8oGgAg&amp;bvm=bv.55123115,d.bGE&amp;psig=AFQjCNHZVgU9BkyoDNnYjro2nJvD06GL0g&amp;ust=1382887412641719" TargetMode="External"/><Relationship Id="rId4" Type="http://schemas.openxmlformats.org/officeDocument/2006/relationships/hyperlink" Target="http://www.google.it/url?sa=i&amp;rct=j&amp;q=&amp;esrc=s&amp;frm=1&amp;source=images&amp;cd=&amp;cad=rja&amp;docid=GOokyvMZ-eI32M&amp;tbnid=kESzIkMBmlr7PM:&amp;ved=0CAUQjRw&amp;url=http://www.artesolare.it/terra.htm&amp;ei=itZrUq_ZE8SptAb454GYCQ&amp;bvm=bv.55123115,d.bGE&amp;psig=AFQjCNFfLBNnEoEl2WmsXK15E1M2DCfIkg&amp;ust=1382885383973750" TargetMode="External"/><Relationship Id="rId9" Type="http://schemas.openxmlformats.org/officeDocument/2006/relationships/image" Target="../media/image5.jpeg"/><Relationship Id="rId14" Type="http://schemas.openxmlformats.org/officeDocument/2006/relationships/image" Target="../media/image9.jpeg"/><Relationship Id="rId22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13" Type="http://schemas.openxmlformats.org/officeDocument/2006/relationships/image" Target="../media/image21.jpeg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12" Type="http://schemas.openxmlformats.org/officeDocument/2006/relationships/hyperlink" Target="http://www.astrobg.org/" TargetMode="External"/><Relationship Id="rId17" Type="http://schemas.openxmlformats.org/officeDocument/2006/relationships/image" Target="../media/image23.jpeg"/><Relationship Id="rId2" Type="http://schemas.openxmlformats.org/officeDocument/2006/relationships/notesSlide" Target="../notesSlides/notesSlide1.xml"/><Relationship Id="rId16" Type="http://schemas.openxmlformats.org/officeDocument/2006/relationships/hyperlink" Target="http://www.google.it/url?sa=i&amp;rct=j&amp;q=&amp;esrc=s&amp;frm=1&amp;source=images&amp;cd=&amp;cad=rja&amp;docid=b9JvE-gUkex4OM&amp;tbnid=ZMoeOLvM9l42YM:&amp;ved=0CAUQjRw&amp;url=http://www.media.inaf.it/2012/10/02/buon-compleanno-nasa/&amp;ei=cuprUpHPFJDasgbW9YCwDQ&amp;bvm=bv.55123115,d.bGE&amp;psig=AFQjCNGaJelvUNxC4V3WhtD8sFE2lj49KQ&amp;ust=138289047995005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it/url?sa=i&amp;rct=j&amp;q=&amp;esrc=s&amp;frm=1&amp;source=images&amp;cd=&amp;cad=rja&amp;docid=Ycyf2fEFVjhYKM&amp;tbnid=2zOWsBzeJxl3RM:&amp;ved=0CAUQjRw&amp;url=http://www.orion42.altervista.org/pages/photogallery/constellation/andromeda/m31_andromeda_galaxy_1.php&amp;ei=1OdrUpO-FISVtQaM-YCACg&amp;bvm=bv.55123115,d.bGE&amp;psig=AFQjCNGdcTOzEnLgoPSRIZrwAHo6GKCXxg&amp;ust=1382889810107123" TargetMode="External"/><Relationship Id="rId11" Type="http://schemas.openxmlformats.org/officeDocument/2006/relationships/image" Target="../media/image20.jpeg"/><Relationship Id="rId5" Type="http://schemas.openxmlformats.org/officeDocument/2006/relationships/image" Target="../media/image16.jpeg"/><Relationship Id="rId15" Type="http://schemas.openxmlformats.org/officeDocument/2006/relationships/image" Target="../media/image22.gif"/><Relationship Id="rId10" Type="http://schemas.openxmlformats.org/officeDocument/2006/relationships/image" Target="../media/image19.jpeg"/><Relationship Id="rId4" Type="http://schemas.openxmlformats.org/officeDocument/2006/relationships/hyperlink" Target="http://www.google.it/url?sa=i&amp;rct=j&amp;q=&amp;esrc=s&amp;frm=1&amp;source=images&amp;cd=&amp;cad=rja&amp;docid=G7r7Di-uO9D1yM&amp;tbnid=_A6yVa7JwC8hvM:&amp;ved=0CAUQjRw&amp;url=http://asd.itd.cnr.it/stampapercorso.php?percID=219&amp;ei=bOhrUsH_BIrNtAbYjYGYCQ&amp;bvm=bv.55123115,d.bGE&amp;psig=AFQjCNE1zpALDZj7BLGp06XRcmhCtDkL2w&amp;ust=1382889959678747" TargetMode="External"/><Relationship Id="rId9" Type="http://schemas.openxmlformats.org/officeDocument/2006/relationships/hyperlink" Target="http://www.google.it/url?sa=i&amp;rct=j&amp;q=&amp;esrc=s&amp;frm=1&amp;source=images&amp;cd=&amp;cad=rja&amp;docid=zIGqoNEiXGHqYM&amp;tbnid=m42OSzpXhGiq-M:&amp;ved=0CAUQjRw&amp;url=http://bergamo.corriere.it/bergamo/notizie/cultura-e-spettacoli/12_dicembre_19/astronomo-torre-sole-smonta-profezia-maya-bergamo-2113227819465.shtml&amp;ei=VudrUpL2HYzAtAafsYCIBg&amp;bvm=bv.55123115,d.bGE&amp;psig=AFQjCNHGVxNJfwd3C6VTaQpv1ox-Q1P-Iw&amp;ust=1382889680570686" TargetMode="External"/><Relationship Id="rId14" Type="http://schemas.openxmlformats.org/officeDocument/2006/relationships/hyperlink" Target="http://www.google.it/url?sa=i&amp;rct=j&amp;q=&amp;esrc=s&amp;frm=1&amp;source=images&amp;cd=&amp;cad=rja&amp;docid=fdZ4P0oqSDcG9M&amp;tbnid=U2pFg7MksLMUfM:&amp;ved=0CAUQjRw&amp;url=http://www.uai.it/web/guest/uainews/journal_content/56/10100/205505&amp;ei=P-prUof7FsjdtAaGu4HYCA&amp;psig=AFQjCNEWRk0B6GF1P439kEuHiJd79BK6EA&amp;ust=138289030895084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it/url?sa=i&amp;rct=j&amp;q=&amp;esrc=s&amp;frm=1&amp;source=images&amp;cd=&amp;cad=rja&amp;docid=Q71LsA_m3WDbiM&amp;tbnid=crOcAm_k8EFwFM:&amp;ved=0CAUQjRw&amp;url=http://www.m4d.it/forum/showthread.php?105102-info-sagoma-immagini&amp;ei=Ae5rUpv_CsHUtQaFvoAY&amp;bvm=bv.55123115,d.bGE&amp;psig=AFQjCNG-j9IdVGoLCXXKbHFBP8WMGNCCiA&amp;ust=1382891358489610" TargetMode="External"/><Relationship Id="rId3" Type="http://schemas.openxmlformats.org/officeDocument/2006/relationships/image" Target="../media/image24.gif"/><Relationship Id="rId7" Type="http://schemas.openxmlformats.org/officeDocument/2006/relationships/image" Target="../media/image1.jpeg"/><Relationship Id="rId2" Type="http://schemas.openxmlformats.org/officeDocument/2006/relationships/hyperlink" Target="http://www.google.it/url?sa=i&amp;rct=j&amp;q=&amp;esrc=s&amp;frm=1&amp;source=images&amp;cd=&amp;cad=rja&amp;docid=8alpWLtaRJ1mNM&amp;tbnid=2o4y625p35dYmM:&amp;ved=0CAUQjRw&amp;url=http://www.snowboard-italia.com/community/rider.htm&amp;ei=hu5rUonFBcnCtQauu4GwDA&amp;bvm=bv.55123115,d.bGE&amp;psig=AFQjCNG-j9IdVGoLCXXKbHFBP8WMGNCCiA&amp;ust=138289135848961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oogle.it/url?sa=i&amp;rct=j&amp;q=&amp;esrc=s&amp;frm=1&amp;source=images&amp;cd=&amp;cad=rja&amp;docid=muoytwTD1156wM&amp;tbnid=3p0ezgzxwe8MTM:&amp;ved=0CAUQjRw&amp;url=http://mariapaolavannucchi.xoom.it/scienza_e_fantascienza.htm&amp;ei=eNVrUt6bOcPjswac_oHYCg&amp;bvm=bv.55123115,d.bGE&amp;psig=AFQjCNEDuzgiwJ_uvT8VUm2rnfxU5YkY_w&amp;ust=1382885088632586" TargetMode="External"/><Relationship Id="rId11" Type="http://schemas.openxmlformats.org/officeDocument/2006/relationships/image" Target="../media/image27.jpeg"/><Relationship Id="rId5" Type="http://schemas.openxmlformats.org/officeDocument/2006/relationships/image" Target="../media/image25.jpeg"/><Relationship Id="rId10" Type="http://schemas.openxmlformats.org/officeDocument/2006/relationships/hyperlink" Target="http://www.google.it/url?sa=i&amp;rct=j&amp;q=&amp;esrc=s&amp;frm=1&amp;source=images&amp;cd=&amp;cad=rja&amp;docid=atABBMUXCRGm0M&amp;tbnid=ZTIWwGaD03nHCM:&amp;ved=0CAUQjRw&amp;url=http://it.123rf.com/photo_3190283_uomini-d-39-affari-sagome-a-piedi-da-parte-a-parte-isolati-su-uno-sfondo-bianco.html&amp;ei=V-5rUurILs7BtAb6v4CoDg&amp;bvm=bv.55123115,d.bGE&amp;psig=AFQjCNG-j9IdVGoLCXXKbHFBP8WMGNCCiA&amp;ust=1382891358489610" TargetMode="External"/><Relationship Id="rId4" Type="http://schemas.openxmlformats.org/officeDocument/2006/relationships/hyperlink" Target="http://www.google.it/url?sa=i&amp;rct=j&amp;q=&amp;esrc=s&amp;frm=1&amp;source=images&amp;cd=&amp;cad=rja&amp;docid=O3t_fIG9eq--FM&amp;tbnid=ifnETIEyl8ZaQM:&amp;ved=0CAUQjRw&amp;url=http://www.indire.it/socrates/scuolaeuropa2010/content/index.php?action=archivio&amp;id_m=4404&amp;id_cnt=6433&amp;ei=4e1rUpDQIM7RsgbJ7YHgBA&amp;bvm=bv.55123115,d.bGE&amp;psig=AFQjCNG-j9IdVGoLCXXKbHFBP8WMGNCCiA&amp;ust=1382891358489610" TargetMode="External"/><Relationship Id="rId9" Type="http://schemas.openxmlformats.org/officeDocument/2006/relationships/image" Target="../media/image2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vale 77"/>
          <p:cNvSpPr/>
          <p:nvPr/>
        </p:nvSpPr>
        <p:spPr>
          <a:xfrm>
            <a:off x="683568" y="836712"/>
            <a:ext cx="6552728" cy="56886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Figura a mano libera 72"/>
          <p:cNvSpPr/>
          <p:nvPr/>
        </p:nvSpPr>
        <p:spPr>
          <a:xfrm rot="945712" flipH="1" flipV="1">
            <a:off x="5600607" y="3024378"/>
            <a:ext cx="227177" cy="182342"/>
          </a:xfrm>
          <a:custGeom>
            <a:avLst/>
            <a:gdLst>
              <a:gd name="connsiteX0" fmla="*/ 143230 w 146440"/>
              <a:gd name="connsiteY0" fmla="*/ 104172 h 127322"/>
              <a:gd name="connsiteX1" fmla="*/ 143230 w 146440"/>
              <a:gd name="connsiteY1" fmla="*/ 104172 h 127322"/>
              <a:gd name="connsiteX2" fmla="*/ 39058 w 146440"/>
              <a:gd name="connsiteY2" fmla="*/ 69448 h 127322"/>
              <a:gd name="connsiteX3" fmla="*/ 15908 w 146440"/>
              <a:gd name="connsiteY3" fmla="*/ 46299 h 127322"/>
              <a:gd name="connsiteX4" fmla="*/ 27483 w 146440"/>
              <a:gd name="connsiteY4" fmla="*/ 11575 h 127322"/>
              <a:gd name="connsiteX5" fmla="*/ 73782 w 146440"/>
              <a:gd name="connsiteY5" fmla="*/ 115747 h 127322"/>
              <a:gd name="connsiteX6" fmla="*/ 62207 w 146440"/>
              <a:gd name="connsiteY6" fmla="*/ 81023 h 127322"/>
              <a:gd name="connsiteX7" fmla="*/ 4334 w 146440"/>
              <a:gd name="connsiteY7" fmla="*/ 46299 h 127322"/>
              <a:gd name="connsiteX8" fmla="*/ 15908 w 146440"/>
              <a:gd name="connsiteY8" fmla="*/ 0 h 127322"/>
              <a:gd name="connsiteX9" fmla="*/ 62207 w 146440"/>
              <a:gd name="connsiteY9" fmla="*/ 46299 h 127322"/>
              <a:gd name="connsiteX10" fmla="*/ 108506 w 146440"/>
              <a:gd name="connsiteY10" fmla="*/ 81023 h 127322"/>
              <a:gd name="connsiteX11" fmla="*/ 143230 w 146440"/>
              <a:gd name="connsiteY11" fmla="*/ 92597 h 127322"/>
              <a:gd name="connsiteX12" fmla="*/ 143230 w 146440"/>
              <a:gd name="connsiteY12" fmla="*/ 104172 h 12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46440" h="127322">
                <a:moveTo>
                  <a:pt x="143230" y="104172"/>
                </a:moveTo>
                <a:lnTo>
                  <a:pt x="143230" y="104172"/>
                </a:lnTo>
                <a:cubicBezTo>
                  <a:pt x="108506" y="92597"/>
                  <a:pt x="72380" y="84594"/>
                  <a:pt x="39058" y="69448"/>
                </a:cubicBezTo>
                <a:cubicBezTo>
                  <a:pt x="29123" y="64932"/>
                  <a:pt x="18048" y="57000"/>
                  <a:pt x="15908" y="46299"/>
                </a:cubicBezTo>
                <a:cubicBezTo>
                  <a:pt x="13515" y="34335"/>
                  <a:pt x="23625" y="23150"/>
                  <a:pt x="27483" y="11575"/>
                </a:cubicBezTo>
                <a:cubicBezTo>
                  <a:pt x="64167" y="66602"/>
                  <a:pt x="46233" y="33102"/>
                  <a:pt x="73782" y="115747"/>
                </a:cubicBezTo>
                <a:cubicBezTo>
                  <a:pt x="77640" y="127322"/>
                  <a:pt x="70834" y="89650"/>
                  <a:pt x="62207" y="81023"/>
                </a:cubicBezTo>
                <a:cubicBezTo>
                  <a:pt x="30431" y="49246"/>
                  <a:pt x="49411" y="61324"/>
                  <a:pt x="4334" y="46299"/>
                </a:cubicBezTo>
                <a:cubicBezTo>
                  <a:pt x="8192" y="30866"/>
                  <a:pt x="0" y="0"/>
                  <a:pt x="15908" y="0"/>
                </a:cubicBezTo>
                <a:cubicBezTo>
                  <a:pt x="37734" y="0"/>
                  <a:pt x="44747" y="33204"/>
                  <a:pt x="62207" y="46299"/>
                </a:cubicBezTo>
                <a:cubicBezTo>
                  <a:pt x="77640" y="57874"/>
                  <a:pt x="91756" y="71452"/>
                  <a:pt x="108506" y="81023"/>
                </a:cubicBezTo>
                <a:cubicBezTo>
                  <a:pt x="119099" y="87076"/>
                  <a:pt x="133078" y="85829"/>
                  <a:pt x="143230" y="92597"/>
                </a:cubicBezTo>
                <a:cubicBezTo>
                  <a:pt x="146440" y="94737"/>
                  <a:pt x="143230" y="102243"/>
                  <a:pt x="143230" y="10417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Ovale 3"/>
          <p:cNvSpPr/>
          <p:nvPr/>
        </p:nvSpPr>
        <p:spPr>
          <a:xfrm rot="1144010">
            <a:off x="82887" y="170873"/>
            <a:ext cx="1403987" cy="103097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7452320" y="5733256"/>
            <a:ext cx="1152128" cy="1008112"/>
          </a:xfrm>
          <a:prstGeom prst="ellipse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Ovale 5"/>
          <p:cNvSpPr/>
          <p:nvPr/>
        </p:nvSpPr>
        <p:spPr>
          <a:xfrm rot="20179253">
            <a:off x="7071996" y="134474"/>
            <a:ext cx="1508642" cy="932437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Ovale 6"/>
          <p:cNvSpPr/>
          <p:nvPr/>
        </p:nvSpPr>
        <p:spPr>
          <a:xfrm rot="20905599">
            <a:off x="7341879" y="1187071"/>
            <a:ext cx="1529776" cy="945964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 rot="21309013">
            <a:off x="7481596" y="2347913"/>
            <a:ext cx="1444631" cy="94971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e 8"/>
          <p:cNvSpPr/>
          <p:nvPr/>
        </p:nvSpPr>
        <p:spPr>
          <a:xfrm>
            <a:off x="7452320" y="3501008"/>
            <a:ext cx="1440160" cy="936104"/>
          </a:xfrm>
          <a:prstGeom prst="ellipse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/>
          <p:cNvSpPr/>
          <p:nvPr/>
        </p:nvSpPr>
        <p:spPr>
          <a:xfrm rot="707315">
            <a:off x="7319223" y="4652115"/>
            <a:ext cx="1499642" cy="966629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7524328" y="5805264"/>
            <a:ext cx="1115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i="1" dirty="0" smtClean="0"/>
              <a:t>1</a:t>
            </a:r>
          </a:p>
          <a:p>
            <a:r>
              <a:rPr lang="it-IT" sz="1200" b="1" i="1" dirty="0" smtClean="0"/>
              <a:t>Controllore</a:t>
            </a:r>
          </a:p>
          <a:p>
            <a:r>
              <a:rPr lang="it-IT" sz="1200" b="1" i="1" dirty="0" smtClean="0"/>
              <a:t>manutentore</a:t>
            </a:r>
            <a:endParaRPr lang="it-IT" sz="1200" b="1" i="1" dirty="0"/>
          </a:p>
        </p:txBody>
      </p:sp>
      <p:sp>
        <p:nvSpPr>
          <p:cNvPr id="12" name="CasellaDiTesto 11"/>
          <p:cNvSpPr txBox="1"/>
          <p:nvPr/>
        </p:nvSpPr>
        <p:spPr>
          <a:xfrm rot="732766">
            <a:off x="7379088" y="4659661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Alunno </a:t>
            </a:r>
          </a:p>
          <a:p>
            <a:r>
              <a:rPr lang="it-IT" sz="1200" b="1" dirty="0" smtClean="0"/>
              <a:t>1</a:t>
            </a:r>
          </a:p>
          <a:p>
            <a:r>
              <a:rPr lang="it-IT" sz="1200" b="1" dirty="0" smtClean="0"/>
              <a:t>2</a:t>
            </a:r>
          </a:p>
          <a:p>
            <a:r>
              <a:rPr lang="it-IT" sz="1200" b="1" dirty="0"/>
              <a:t>3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7631832" y="3501008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Alunno </a:t>
            </a:r>
          </a:p>
          <a:p>
            <a:r>
              <a:rPr lang="it-IT" sz="1200" b="1" dirty="0"/>
              <a:t>4</a:t>
            </a:r>
            <a:endParaRPr lang="it-IT" sz="1200" b="1" dirty="0" smtClean="0"/>
          </a:p>
          <a:p>
            <a:r>
              <a:rPr lang="it-IT" sz="1200" b="1" dirty="0"/>
              <a:t>5</a:t>
            </a:r>
            <a:endParaRPr lang="it-IT" sz="1200" b="1" dirty="0" smtClean="0"/>
          </a:p>
          <a:p>
            <a:r>
              <a:rPr lang="it-IT" sz="1200" b="1" dirty="0" smtClean="0"/>
              <a:t>6</a:t>
            </a:r>
            <a:endParaRPr lang="it-IT" sz="1200" b="1" dirty="0"/>
          </a:p>
        </p:txBody>
      </p:sp>
      <p:sp>
        <p:nvSpPr>
          <p:cNvPr id="14" name="CasellaDiTesto 13"/>
          <p:cNvSpPr txBox="1"/>
          <p:nvPr/>
        </p:nvSpPr>
        <p:spPr>
          <a:xfrm rot="21438255">
            <a:off x="7613127" y="238398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Alunno </a:t>
            </a:r>
          </a:p>
          <a:p>
            <a:r>
              <a:rPr lang="it-IT" sz="1200" b="1" dirty="0"/>
              <a:t>7</a:t>
            </a:r>
            <a:endParaRPr lang="it-IT" sz="1200" b="1" dirty="0" smtClean="0"/>
          </a:p>
          <a:p>
            <a:r>
              <a:rPr lang="it-IT" sz="1200" b="1" dirty="0"/>
              <a:t>8</a:t>
            </a:r>
            <a:endParaRPr lang="it-IT" sz="1200" b="1" dirty="0" smtClean="0"/>
          </a:p>
          <a:p>
            <a:r>
              <a:rPr lang="it-IT" sz="1200" b="1" dirty="0" smtClean="0"/>
              <a:t>9</a:t>
            </a:r>
            <a:endParaRPr lang="it-IT" sz="1200" b="1" dirty="0"/>
          </a:p>
        </p:txBody>
      </p:sp>
      <p:sp>
        <p:nvSpPr>
          <p:cNvPr id="15" name="CasellaDiTesto 14"/>
          <p:cNvSpPr txBox="1"/>
          <p:nvPr/>
        </p:nvSpPr>
        <p:spPr>
          <a:xfrm rot="20728702">
            <a:off x="7388334" y="1157039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Alunno </a:t>
            </a:r>
          </a:p>
          <a:p>
            <a:r>
              <a:rPr lang="it-IT" sz="1200" b="1" dirty="0" smtClean="0"/>
              <a:t>10</a:t>
            </a:r>
          </a:p>
          <a:p>
            <a:r>
              <a:rPr lang="it-IT" sz="1200" b="1" dirty="0" smtClean="0"/>
              <a:t>11</a:t>
            </a:r>
          </a:p>
          <a:p>
            <a:r>
              <a:rPr lang="it-IT" sz="1200" b="1" dirty="0" smtClean="0"/>
              <a:t>12</a:t>
            </a:r>
            <a:endParaRPr lang="it-IT" sz="1200" b="1" dirty="0"/>
          </a:p>
        </p:txBody>
      </p:sp>
      <p:sp>
        <p:nvSpPr>
          <p:cNvPr id="16" name="CasellaDiTesto 15"/>
          <p:cNvSpPr txBox="1"/>
          <p:nvPr/>
        </p:nvSpPr>
        <p:spPr>
          <a:xfrm rot="20419365">
            <a:off x="7188035" y="5892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>
                <a:solidFill>
                  <a:schemeClr val="bg1"/>
                </a:solidFill>
              </a:rPr>
              <a:t>Alunno </a:t>
            </a:r>
          </a:p>
          <a:p>
            <a:r>
              <a:rPr lang="it-IT" sz="1200" b="1" dirty="0" smtClean="0">
                <a:solidFill>
                  <a:schemeClr val="bg1"/>
                </a:solidFill>
              </a:rPr>
              <a:t>13</a:t>
            </a:r>
          </a:p>
          <a:p>
            <a:r>
              <a:rPr lang="it-IT" sz="1200" b="1" dirty="0" smtClean="0">
                <a:solidFill>
                  <a:schemeClr val="bg1"/>
                </a:solidFill>
              </a:rPr>
              <a:t>14</a:t>
            </a:r>
          </a:p>
          <a:p>
            <a:r>
              <a:rPr lang="it-IT" sz="1200" b="1" dirty="0" smtClean="0">
                <a:solidFill>
                  <a:schemeClr val="bg1"/>
                </a:solidFill>
              </a:rPr>
              <a:t>15</a:t>
            </a:r>
            <a:endParaRPr lang="it-IT" sz="1200" b="1" dirty="0">
              <a:solidFill>
                <a:schemeClr val="bg1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1224551">
            <a:off x="-11089" y="237580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="1" dirty="0" smtClean="0"/>
              <a:t>Alunno </a:t>
            </a:r>
          </a:p>
          <a:p>
            <a:r>
              <a:rPr lang="it-IT" sz="1200" b="1" dirty="0" smtClean="0"/>
              <a:t>                              16</a:t>
            </a:r>
          </a:p>
          <a:p>
            <a:r>
              <a:rPr lang="it-IT" sz="1200" b="1" dirty="0" smtClean="0"/>
              <a:t>                              17</a:t>
            </a:r>
          </a:p>
          <a:p>
            <a:r>
              <a:rPr lang="it-IT" sz="1200" b="1" dirty="0" smtClean="0"/>
              <a:t>                             18</a:t>
            </a:r>
            <a:endParaRPr lang="it-IT" sz="1200" b="1" dirty="0"/>
          </a:p>
        </p:txBody>
      </p:sp>
      <p:pic>
        <p:nvPicPr>
          <p:cNvPr id="11266" name="Picture 2" descr="https://encrypted-tbn2.gstatic.com/images?q=tbn:ANd9GcQm_F_QTGt8KpyKCbYBx72doLz1XAFj4K-ERI8Hog-4kh3BfD05F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520100"/>
              </a:clrFrom>
              <a:clrTo>
                <a:srgbClr val="5201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7704" y="2924944"/>
            <a:ext cx="1244775" cy="1244775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9" name="Ovale 18"/>
          <p:cNvSpPr/>
          <p:nvPr/>
        </p:nvSpPr>
        <p:spPr>
          <a:xfrm>
            <a:off x="1979712" y="2996952"/>
            <a:ext cx="1224136" cy="10801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 useBgFill="1">
        <p:nvSpPr>
          <p:cNvPr id="20" name="Ovale 19"/>
          <p:cNvSpPr/>
          <p:nvPr/>
        </p:nvSpPr>
        <p:spPr>
          <a:xfrm>
            <a:off x="3059832" y="3212976"/>
            <a:ext cx="144016" cy="144016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1835696" y="2852936"/>
            <a:ext cx="1656184" cy="13681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e 21"/>
          <p:cNvSpPr/>
          <p:nvPr/>
        </p:nvSpPr>
        <p:spPr>
          <a:xfrm>
            <a:off x="3275856" y="3501008"/>
            <a:ext cx="360040" cy="36004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e 22"/>
          <p:cNvSpPr/>
          <p:nvPr/>
        </p:nvSpPr>
        <p:spPr>
          <a:xfrm>
            <a:off x="1691680" y="2708920"/>
            <a:ext cx="2232248" cy="165618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68" name="Picture 4" descr="http://www.artesolare.it/images/terra1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2924944"/>
            <a:ext cx="389037" cy="389037"/>
          </a:xfrm>
          <a:prstGeom prst="rect">
            <a:avLst/>
          </a:prstGeom>
          <a:noFill/>
        </p:spPr>
      </p:pic>
      <p:sp>
        <p:nvSpPr>
          <p:cNvPr id="26" name="Ovale 25"/>
          <p:cNvSpPr/>
          <p:nvPr/>
        </p:nvSpPr>
        <p:spPr>
          <a:xfrm>
            <a:off x="1547664" y="2492896"/>
            <a:ext cx="2736304" cy="20882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3923928" y="3933056"/>
            <a:ext cx="288032" cy="288032"/>
          </a:xfrm>
          <a:prstGeom prst="ellipse">
            <a:avLst/>
          </a:prstGeom>
          <a:solidFill>
            <a:srgbClr val="FF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" name="Connettore 2 28"/>
          <p:cNvCxnSpPr/>
          <p:nvPr/>
        </p:nvCxnSpPr>
        <p:spPr>
          <a:xfrm flipH="1">
            <a:off x="6372200" y="980728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H="1">
            <a:off x="6588224" y="1844824"/>
            <a:ext cx="64807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>
            <a:off x="6732240" y="2780928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H="1">
            <a:off x="6732240" y="393305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 flipH="1" flipV="1">
            <a:off x="6660232" y="4869160"/>
            <a:ext cx="57606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 flipV="1">
            <a:off x="6660232" y="5877272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7308304" y="5733256"/>
            <a:ext cx="7200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1475656" y="1124744"/>
            <a:ext cx="50405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e 46"/>
          <p:cNvSpPr/>
          <p:nvPr/>
        </p:nvSpPr>
        <p:spPr>
          <a:xfrm>
            <a:off x="4139952" y="2708920"/>
            <a:ext cx="72008" cy="72008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Ovale 47"/>
          <p:cNvSpPr/>
          <p:nvPr/>
        </p:nvSpPr>
        <p:spPr>
          <a:xfrm>
            <a:off x="4139952" y="2852936"/>
            <a:ext cx="72008" cy="72008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Ovale 48"/>
          <p:cNvSpPr/>
          <p:nvPr/>
        </p:nvSpPr>
        <p:spPr>
          <a:xfrm>
            <a:off x="4283968" y="2996952"/>
            <a:ext cx="72008" cy="7200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Ovale 49"/>
          <p:cNvSpPr/>
          <p:nvPr/>
        </p:nvSpPr>
        <p:spPr>
          <a:xfrm>
            <a:off x="4427984" y="3140968"/>
            <a:ext cx="72008" cy="720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1" name="Ovale 50"/>
          <p:cNvSpPr/>
          <p:nvPr/>
        </p:nvSpPr>
        <p:spPr>
          <a:xfrm>
            <a:off x="4427984" y="3356992"/>
            <a:ext cx="72008" cy="7200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" name="Ovale 51"/>
          <p:cNvSpPr/>
          <p:nvPr/>
        </p:nvSpPr>
        <p:spPr>
          <a:xfrm>
            <a:off x="4499992" y="3645024"/>
            <a:ext cx="72008" cy="72008"/>
          </a:xfrm>
          <a:prstGeom prst="ellipse">
            <a:avLst/>
          </a:prstGeom>
          <a:solidFill>
            <a:srgbClr val="C00000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3" name="Ovale 52"/>
          <p:cNvSpPr/>
          <p:nvPr/>
        </p:nvSpPr>
        <p:spPr>
          <a:xfrm>
            <a:off x="4427984" y="3789040"/>
            <a:ext cx="72008" cy="72008"/>
          </a:xfrm>
          <a:prstGeom prst="ellipse">
            <a:avLst/>
          </a:prstGeom>
          <a:solidFill>
            <a:srgbClr val="B97753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4" name="Ovale 53"/>
          <p:cNvSpPr/>
          <p:nvPr/>
        </p:nvSpPr>
        <p:spPr>
          <a:xfrm>
            <a:off x="4355976" y="4005064"/>
            <a:ext cx="72008" cy="72008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Ovale 54"/>
          <p:cNvSpPr/>
          <p:nvPr/>
        </p:nvSpPr>
        <p:spPr>
          <a:xfrm>
            <a:off x="4355976" y="4293096"/>
            <a:ext cx="72008" cy="72008"/>
          </a:xfrm>
          <a:prstGeom prst="ellipse">
            <a:avLst/>
          </a:prstGeom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Ovale 55"/>
          <p:cNvSpPr/>
          <p:nvPr/>
        </p:nvSpPr>
        <p:spPr>
          <a:xfrm>
            <a:off x="3995936" y="4509120"/>
            <a:ext cx="72008" cy="72008"/>
          </a:xfrm>
          <a:prstGeom prst="ellips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7" name="Ovale 56"/>
          <p:cNvSpPr/>
          <p:nvPr/>
        </p:nvSpPr>
        <p:spPr>
          <a:xfrm>
            <a:off x="4211960" y="4509120"/>
            <a:ext cx="72008" cy="7200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8" name="Ovale 57"/>
          <p:cNvSpPr/>
          <p:nvPr/>
        </p:nvSpPr>
        <p:spPr>
          <a:xfrm>
            <a:off x="1403648" y="2060848"/>
            <a:ext cx="3600400" cy="29523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1" name="Connettore 1 60"/>
          <p:cNvCxnSpPr>
            <a:stCxn id="20" idx="0"/>
          </p:cNvCxnSpPr>
          <p:nvPr/>
        </p:nvCxnSpPr>
        <p:spPr>
          <a:xfrm>
            <a:off x="3131840" y="3212976"/>
            <a:ext cx="0" cy="1440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72" name="Picture 8" descr="http://digilander.libero.it/silviastar/images/GIOVE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1772816"/>
            <a:ext cx="578265" cy="542951"/>
          </a:xfrm>
          <a:prstGeom prst="rect">
            <a:avLst/>
          </a:prstGeom>
          <a:noFill/>
        </p:spPr>
      </p:pic>
      <p:sp>
        <p:nvSpPr>
          <p:cNvPr id="64" name="Ovale 63"/>
          <p:cNvSpPr/>
          <p:nvPr/>
        </p:nvSpPr>
        <p:spPr>
          <a:xfrm>
            <a:off x="4580384" y="3509392"/>
            <a:ext cx="72008" cy="72008"/>
          </a:xfrm>
          <a:prstGeom prst="ellipse">
            <a:avLst/>
          </a:prstGeom>
          <a:solidFill>
            <a:schemeClr val="bg2">
              <a:lumMod val="2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73" name="Picture 9" descr="C:\Users\Utente\Desktop\satelliti%20medicei[1]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8290" y="1988840"/>
            <a:ext cx="154481" cy="158130"/>
          </a:xfrm>
          <a:prstGeom prst="rect">
            <a:avLst/>
          </a:prstGeom>
          <a:noFill/>
        </p:spPr>
      </p:pic>
      <p:pic>
        <p:nvPicPr>
          <p:cNvPr id="11274" name="Picture 10" descr="C:\Users\Utente\Desktop\ganimede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1700808"/>
            <a:ext cx="192946" cy="205185"/>
          </a:xfrm>
          <a:prstGeom prst="rect">
            <a:avLst/>
          </a:prstGeom>
          <a:noFill/>
        </p:spPr>
      </p:pic>
      <p:pic>
        <p:nvPicPr>
          <p:cNvPr id="11275" name="Picture 11" descr="C:\Users\Utente\Desktop\europa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080808"/>
              </a:clrFrom>
              <a:clrTo>
                <a:srgbClr val="08080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2276872"/>
            <a:ext cx="167289" cy="166316"/>
          </a:xfrm>
          <a:prstGeom prst="rect">
            <a:avLst/>
          </a:prstGeom>
          <a:noFill/>
        </p:spPr>
      </p:pic>
      <p:pic>
        <p:nvPicPr>
          <p:cNvPr id="11276" name="Picture 12" descr="C:\Users\Utente\Desktop\io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31840" y="1772816"/>
            <a:ext cx="144700" cy="155650"/>
          </a:xfrm>
          <a:prstGeom prst="rect">
            <a:avLst/>
          </a:prstGeom>
          <a:noFill/>
        </p:spPr>
      </p:pic>
      <p:sp>
        <p:nvSpPr>
          <p:cNvPr id="70" name="Ovale 69"/>
          <p:cNvSpPr/>
          <p:nvPr/>
        </p:nvSpPr>
        <p:spPr>
          <a:xfrm>
            <a:off x="1259632" y="1484784"/>
            <a:ext cx="4392488" cy="40324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81" name="Picture 17" descr="http://www.icbernareggio.it/ragazzi/astronomia/images/saturno.jpg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2A000C"/>
              </a:clrFrom>
              <a:clrTo>
                <a:srgbClr val="2A000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2564904"/>
            <a:ext cx="1001688" cy="863956"/>
          </a:xfrm>
          <a:prstGeom prst="rect">
            <a:avLst/>
          </a:prstGeom>
          <a:noFill/>
        </p:spPr>
      </p:pic>
      <p:sp>
        <p:nvSpPr>
          <p:cNvPr id="75" name="Ovale 74"/>
          <p:cNvSpPr/>
          <p:nvPr/>
        </p:nvSpPr>
        <p:spPr>
          <a:xfrm>
            <a:off x="1043608" y="1196752"/>
            <a:ext cx="5256584" cy="46805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85" name="Picture 21" descr="Urano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5517232"/>
            <a:ext cx="347019" cy="337790"/>
          </a:xfrm>
          <a:prstGeom prst="rect">
            <a:avLst/>
          </a:prstGeom>
          <a:noFill/>
        </p:spPr>
      </p:pic>
      <p:sp>
        <p:nvSpPr>
          <p:cNvPr id="77" name="Ovale 76"/>
          <p:cNvSpPr/>
          <p:nvPr/>
        </p:nvSpPr>
        <p:spPr>
          <a:xfrm>
            <a:off x="827584" y="1052736"/>
            <a:ext cx="5904656" cy="51845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83" name="Picture 19" descr="http://web.tiscali.it/hershel/nettuno.jpg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5589240"/>
            <a:ext cx="458852" cy="475904"/>
          </a:xfrm>
          <a:prstGeom prst="rect">
            <a:avLst/>
          </a:prstGeom>
          <a:noFill/>
        </p:spPr>
      </p:pic>
      <p:pic>
        <p:nvPicPr>
          <p:cNvPr id="11287" name="Picture 23" descr="http://1.bp.blogspot.com/_KIrT_9JM5qo/TKDYXdfaYVI/AAAAAAAAAdg/EXKGqwafXGU/s400/plutone%5B1%5D.jpg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516216" y="5229200"/>
            <a:ext cx="233556" cy="211660"/>
          </a:xfrm>
          <a:prstGeom prst="rect">
            <a:avLst/>
          </a:prstGeom>
          <a:noFill/>
        </p:spPr>
      </p:pic>
      <p:sp>
        <p:nvSpPr>
          <p:cNvPr id="80" name="Ovale 79"/>
          <p:cNvSpPr/>
          <p:nvPr/>
        </p:nvSpPr>
        <p:spPr>
          <a:xfrm>
            <a:off x="6660232" y="5373216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1" name="Ovale 80"/>
          <p:cNvSpPr/>
          <p:nvPr/>
        </p:nvSpPr>
        <p:spPr>
          <a:xfrm>
            <a:off x="899592" y="5877272"/>
            <a:ext cx="288032" cy="288032"/>
          </a:xfrm>
          <a:prstGeom prst="ellipse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3" name="Connettore 1 82"/>
          <p:cNvCxnSpPr>
            <a:stCxn id="81" idx="1"/>
            <a:endCxn id="81" idx="5"/>
          </p:cNvCxnSpPr>
          <p:nvPr/>
        </p:nvCxnSpPr>
        <p:spPr>
          <a:xfrm>
            <a:off x="941773" y="5919453"/>
            <a:ext cx="203670" cy="2036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1 84"/>
          <p:cNvCxnSpPr>
            <a:stCxn id="81" idx="7"/>
            <a:endCxn id="81" idx="3"/>
          </p:cNvCxnSpPr>
          <p:nvPr/>
        </p:nvCxnSpPr>
        <p:spPr>
          <a:xfrm flipH="1">
            <a:off x="941773" y="5919453"/>
            <a:ext cx="203670" cy="20367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91" name="Picture 27" descr="http://www.osservatoriohack.it/cometa%20hale%20bopp.jpg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171216"/>
              </a:clrFrom>
              <a:clrTo>
                <a:srgbClr val="17121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7752032">
            <a:off x="199663" y="1686705"/>
            <a:ext cx="784945" cy="536545"/>
          </a:xfrm>
          <a:prstGeom prst="rect">
            <a:avLst/>
          </a:prstGeom>
          <a:noFill/>
        </p:spPr>
      </p:pic>
      <p:sp>
        <p:nvSpPr>
          <p:cNvPr id="88" name="Figura a mano libera 87"/>
          <p:cNvSpPr/>
          <p:nvPr/>
        </p:nvSpPr>
        <p:spPr>
          <a:xfrm>
            <a:off x="763929" y="-23149"/>
            <a:ext cx="7373074" cy="2164465"/>
          </a:xfrm>
          <a:custGeom>
            <a:avLst/>
            <a:gdLst>
              <a:gd name="connsiteX0" fmla="*/ 0 w 7373074"/>
              <a:gd name="connsiteY0" fmla="*/ 2164465 h 2164465"/>
              <a:gd name="connsiteX1" fmla="*/ 1562582 w 7373074"/>
              <a:gd name="connsiteY1" fmla="*/ 601883 h 2164465"/>
              <a:gd name="connsiteX2" fmla="*/ 5231757 w 7373074"/>
              <a:gd name="connsiteY2" fmla="*/ 162045 h 2164465"/>
              <a:gd name="connsiteX3" fmla="*/ 7373074 w 7373074"/>
              <a:gd name="connsiteY3" fmla="*/ 0 h 2164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73074" h="2164465">
                <a:moveTo>
                  <a:pt x="0" y="2164465"/>
                </a:moveTo>
                <a:cubicBezTo>
                  <a:pt x="345311" y="1550042"/>
                  <a:pt x="690623" y="935620"/>
                  <a:pt x="1562582" y="601883"/>
                </a:cubicBezTo>
                <a:cubicBezTo>
                  <a:pt x="2434541" y="268146"/>
                  <a:pt x="4263342" y="262359"/>
                  <a:pt x="5231757" y="162045"/>
                </a:cubicBezTo>
                <a:cubicBezTo>
                  <a:pt x="6200172" y="61731"/>
                  <a:pt x="6786623" y="30865"/>
                  <a:pt x="7373074" y="0"/>
                </a:cubicBezTo>
              </a:path>
            </a:pathLst>
          </a:cu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95" name="Picture 31" descr="http://www.orion42.altervista.org/images/costellations/andromeda/m31_andromeda_galaxy1.jpg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>
            <a:clrChange>
              <a:clrFrom>
                <a:srgbClr val="02041D"/>
              </a:clrFrom>
              <a:clrTo>
                <a:srgbClr val="02041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0152" y="6021288"/>
            <a:ext cx="1037619" cy="692696"/>
          </a:xfrm>
          <a:prstGeom prst="rect">
            <a:avLst/>
          </a:prstGeom>
          <a:noFill/>
          <a:effectLst>
            <a:softEdge rad="63500"/>
          </a:effectLst>
        </p:spPr>
      </p:pic>
      <p:sp>
        <p:nvSpPr>
          <p:cNvPr id="91" name="Figura a mano libera 90"/>
          <p:cNvSpPr/>
          <p:nvPr/>
        </p:nvSpPr>
        <p:spPr>
          <a:xfrm>
            <a:off x="5832058" y="5995686"/>
            <a:ext cx="1153561" cy="775504"/>
          </a:xfrm>
          <a:custGeom>
            <a:avLst/>
            <a:gdLst>
              <a:gd name="connsiteX0" fmla="*/ 452995 w 1153561"/>
              <a:gd name="connsiteY0" fmla="*/ 196770 h 775504"/>
              <a:gd name="connsiteX1" fmla="*/ 452995 w 1153561"/>
              <a:gd name="connsiteY1" fmla="*/ 196770 h 775504"/>
              <a:gd name="connsiteX2" fmla="*/ 348823 w 1153561"/>
              <a:gd name="connsiteY2" fmla="*/ 219919 h 775504"/>
              <a:gd name="connsiteX3" fmla="*/ 314099 w 1153561"/>
              <a:gd name="connsiteY3" fmla="*/ 231494 h 775504"/>
              <a:gd name="connsiteX4" fmla="*/ 244651 w 1153561"/>
              <a:gd name="connsiteY4" fmla="*/ 266218 h 775504"/>
              <a:gd name="connsiteX5" fmla="*/ 117329 w 1153561"/>
              <a:gd name="connsiteY5" fmla="*/ 243068 h 775504"/>
              <a:gd name="connsiteX6" fmla="*/ 82605 w 1153561"/>
              <a:gd name="connsiteY6" fmla="*/ 219919 h 775504"/>
              <a:gd name="connsiteX7" fmla="*/ 47881 w 1153561"/>
              <a:gd name="connsiteY7" fmla="*/ 150471 h 775504"/>
              <a:gd name="connsiteX8" fmla="*/ 59456 w 1153561"/>
              <a:gd name="connsiteY8" fmla="*/ 104172 h 775504"/>
              <a:gd name="connsiteX9" fmla="*/ 163628 w 1153561"/>
              <a:gd name="connsiteY9" fmla="*/ 46299 h 775504"/>
              <a:gd name="connsiteX10" fmla="*/ 198352 w 1153561"/>
              <a:gd name="connsiteY10" fmla="*/ 23149 h 775504"/>
              <a:gd name="connsiteX11" fmla="*/ 267800 w 1153561"/>
              <a:gd name="connsiteY11" fmla="*/ 0 h 775504"/>
              <a:gd name="connsiteX12" fmla="*/ 360398 w 1153561"/>
              <a:gd name="connsiteY12" fmla="*/ 11575 h 775504"/>
              <a:gd name="connsiteX13" fmla="*/ 395122 w 1153561"/>
              <a:gd name="connsiteY13" fmla="*/ 23149 h 775504"/>
              <a:gd name="connsiteX14" fmla="*/ 649765 w 1153561"/>
              <a:gd name="connsiteY14" fmla="*/ 34724 h 775504"/>
              <a:gd name="connsiteX15" fmla="*/ 811810 w 1153561"/>
              <a:gd name="connsiteY15" fmla="*/ 46299 h 775504"/>
              <a:gd name="connsiteX16" fmla="*/ 777086 w 1153561"/>
              <a:gd name="connsiteY16" fmla="*/ 69448 h 775504"/>
              <a:gd name="connsiteX17" fmla="*/ 753937 w 1153561"/>
              <a:gd name="connsiteY17" fmla="*/ 92598 h 775504"/>
              <a:gd name="connsiteX18" fmla="*/ 684489 w 1153561"/>
              <a:gd name="connsiteY18" fmla="*/ 115747 h 775504"/>
              <a:gd name="connsiteX19" fmla="*/ 615041 w 1153561"/>
              <a:gd name="connsiteY19" fmla="*/ 138896 h 775504"/>
              <a:gd name="connsiteX20" fmla="*/ 534018 w 1153561"/>
              <a:gd name="connsiteY20" fmla="*/ 162046 h 775504"/>
              <a:gd name="connsiteX21" fmla="*/ 499294 w 1153561"/>
              <a:gd name="connsiteY21" fmla="*/ 196770 h 775504"/>
              <a:gd name="connsiteX22" fmla="*/ 429846 w 1153561"/>
              <a:gd name="connsiteY22" fmla="*/ 208344 h 775504"/>
              <a:gd name="connsiteX23" fmla="*/ 371972 w 1153561"/>
              <a:gd name="connsiteY23" fmla="*/ 219919 h 775504"/>
              <a:gd name="connsiteX24" fmla="*/ 221501 w 1153561"/>
              <a:gd name="connsiteY24" fmla="*/ 254643 h 775504"/>
              <a:gd name="connsiteX25" fmla="*/ 152053 w 1153561"/>
              <a:gd name="connsiteY25" fmla="*/ 277792 h 775504"/>
              <a:gd name="connsiteX26" fmla="*/ 128904 w 1153561"/>
              <a:gd name="connsiteY26" fmla="*/ 300942 h 775504"/>
              <a:gd name="connsiteX27" fmla="*/ 59456 w 1153561"/>
              <a:gd name="connsiteY27" fmla="*/ 324091 h 775504"/>
              <a:gd name="connsiteX28" fmla="*/ 13157 w 1153561"/>
              <a:gd name="connsiteY28" fmla="*/ 416689 h 775504"/>
              <a:gd name="connsiteX29" fmla="*/ 1583 w 1153561"/>
              <a:gd name="connsiteY29" fmla="*/ 462987 h 775504"/>
              <a:gd name="connsiteX30" fmla="*/ 47881 w 1153561"/>
              <a:gd name="connsiteY30" fmla="*/ 567160 h 775504"/>
              <a:gd name="connsiteX31" fmla="*/ 59456 w 1153561"/>
              <a:gd name="connsiteY31" fmla="*/ 601884 h 775504"/>
              <a:gd name="connsiteX32" fmla="*/ 82605 w 1153561"/>
              <a:gd name="connsiteY32" fmla="*/ 636608 h 775504"/>
              <a:gd name="connsiteX33" fmla="*/ 117329 w 1153561"/>
              <a:gd name="connsiteY33" fmla="*/ 706056 h 775504"/>
              <a:gd name="connsiteX34" fmla="*/ 163628 w 1153561"/>
              <a:gd name="connsiteY34" fmla="*/ 717630 h 775504"/>
              <a:gd name="connsiteX35" fmla="*/ 279375 w 1153561"/>
              <a:gd name="connsiteY35" fmla="*/ 706056 h 775504"/>
              <a:gd name="connsiteX36" fmla="*/ 499294 w 1153561"/>
              <a:gd name="connsiteY36" fmla="*/ 694481 h 775504"/>
              <a:gd name="connsiteX37" fmla="*/ 545593 w 1153561"/>
              <a:gd name="connsiteY37" fmla="*/ 682906 h 775504"/>
              <a:gd name="connsiteX38" fmla="*/ 638190 w 1153561"/>
              <a:gd name="connsiteY38" fmla="*/ 671332 h 775504"/>
              <a:gd name="connsiteX39" fmla="*/ 696064 w 1153561"/>
              <a:gd name="connsiteY39" fmla="*/ 636608 h 775504"/>
              <a:gd name="connsiteX40" fmla="*/ 730788 w 1153561"/>
              <a:gd name="connsiteY40" fmla="*/ 625033 h 775504"/>
              <a:gd name="connsiteX41" fmla="*/ 765512 w 1153561"/>
              <a:gd name="connsiteY41" fmla="*/ 601884 h 775504"/>
              <a:gd name="connsiteX42" fmla="*/ 800236 w 1153561"/>
              <a:gd name="connsiteY42" fmla="*/ 613458 h 775504"/>
              <a:gd name="connsiteX43" fmla="*/ 881258 w 1153561"/>
              <a:gd name="connsiteY43" fmla="*/ 590309 h 775504"/>
              <a:gd name="connsiteX44" fmla="*/ 915983 w 1153561"/>
              <a:gd name="connsiteY44" fmla="*/ 567160 h 775504"/>
              <a:gd name="connsiteX45" fmla="*/ 950707 w 1153561"/>
              <a:gd name="connsiteY45" fmla="*/ 555585 h 775504"/>
              <a:gd name="connsiteX46" fmla="*/ 1031729 w 1153561"/>
              <a:gd name="connsiteY46" fmla="*/ 555585 h 775504"/>
              <a:gd name="connsiteX47" fmla="*/ 1101177 w 1153561"/>
              <a:gd name="connsiteY47" fmla="*/ 532436 h 775504"/>
              <a:gd name="connsiteX48" fmla="*/ 1054879 w 1153561"/>
              <a:gd name="connsiteY48" fmla="*/ 520861 h 775504"/>
              <a:gd name="connsiteX49" fmla="*/ 1078028 w 1153561"/>
              <a:gd name="connsiteY49" fmla="*/ 497711 h 775504"/>
              <a:gd name="connsiteX50" fmla="*/ 1112752 w 1153561"/>
              <a:gd name="connsiteY50" fmla="*/ 509286 h 775504"/>
              <a:gd name="connsiteX51" fmla="*/ 1135901 w 1153561"/>
              <a:gd name="connsiteY51" fmla="*/ 532436 h 775504"/>
              <a:gd name="connsiteX52" fmla="*/ 1135901 w 1153561"/>
              <a:gd name="connsiteY52" fmla="*/ 625033 h 775504"/>
              <a:gd name="connsiteX53" fmla="*/ 1089603 w 1153561"/>
              <a:gd name="connsiteY53" fmla="*/ 694481 h 775504"/>
              <a:gd name="connsiteX54" fmla="*/ 1054879 w 1153561"/>
              <a:gd name="connsiteY54" fmla="*/ 717630 h 775504"/>
              <a:gd name="connsiteX55" fmla="*/ 1031729 w 1153561"/>
              <a:gd name="connsiteY55" fmla="*/ 740780 h 775504"/>
              <a:gd name="connsiteX56" fmla="*/ 985431 w 1153561"/>
              <a:gd name="connsiteY56" fmla="*/ 752355 h 775504"/>
              <a:gd name="connsiteX57" fmla="*/ 950707 w 1153561"/>
              <a:gd name="connsiteY57" fmla="*/ 763929 h 775504"/>
              <a:gd name="connsiteX58" fmla="*/ 846534 w 1153561"/>
              <a:gd name="connsiteY58" fmla="*/ 775504 h 775504"/>
              <a:gd name="connsiteX59" fmla="*/ 175203 w 1153561"/>
              <a:gd name="connsiteY59" fmla="*/ 763929 h 775504"/>
              <a:gd name="connsiteX60" fmla="*/ 117329 w 1153561"/>
              <a:gd name="connsiteY60" fmla="*/ 729205 h 775504"/>
              <a:gd name="connsiteX61" fmla="*/ 71031 w 1153561"/>
              <a:gd name="connsiteY61" fmla="*/ 648182 h 775504"/>
              <a:gd name="connsiteX62" fmla="*/ 71031 w 1153561"/>
              <a:gd name="connsiteY62" fmla="*/ 648182 h 775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1153561" h="775504">
                <a:moveTo>
                  <a:pt x="452995" y="196770"/>
                </a:moveTo>
                <a:lnTo>
                  <a:pt x="452995" y="196770"/>
                </a:lnTo>
                <a:cubicBezTo>
                  <a:pt x="418271" y="204486"/>
                  <a:pt x="383332" y="211292"/>
                  <a:pt x="348823" y="219919"/>
                </a:cubicBezTo>
                <a:cubicBezTo>
                  <a:pt x="336986" y="222878"/>
                  <a:pt x="325012" y="226038"/>
                  <a:pt x="314099" y="231494"/>
                </a:cubicBezTo>
                <a:cubicBezTo>
                  <a:pt x="224348" y="276370"/>
                  <a:pt x="331931" y="237124"/>
                  <a:pt x="244651" y="266218"/>
                </a:cubicBezTo>
                <a:cubicBezTo>
                  <a:pt x="212727" y="262227"/>
                  <a:pt x="153016" y="260911"/>
                  <a:pt x="117329" y="243068"/>
                </a:cubicBezTo>
                <a:cubicBezTo>
                  <a:pt x="104887" y="236847"/>
                  <a:pt x="94180" y="227635"/>
                  <a:pt x="82605" y="219919"/>
                </a:cubicBezTo>
                <a:cubicBezTo>
                  <a:pt x="70901" y="202363"/>
                  <a:pt x="47881" y="174430"/>
                  <a:pt x="47881" y="150471"/>
                </a:cubicBezTo>
                <a:cubicBezTo>
                  <a:pt x="47881" y="134563"/>
                  <a:pt x="48981" y="116144"/>
                  <a:pt x="59456" y="104172"/>
                </a:cubicBezTo>
                <a:cubicBezTo>
                  <a:pt x="92234" y="66712"/>
                  <a:pt x="123042" y="59827"/>
                  <a:pt x="163628" y="46299"/>
                </a:cubicBezTo>
                <a:cubicBezTo>
                  <a:pt x="175203" y="38582"/>
                  <a:pt x="185640" y="28799"/>
                  <a:pt x="198352" y="23149"/>
                </a:cubicBezTo>
                <a:cubicBezTo>
                  <a:pt x="220650" y="13239"/>
                  <a:pt x="267800" y="0"/>
                  <a:pt x="267800" y="0"/>
                </a:cubicBezTo>
                <a:cubicBezTo>
                  <a:pt x="298666" y="3858"/>
                  <a:pt x="329794" y="6011"/>
                  <a:pt x="360398" y="11575"/>
                </a:cubicBezTo>
                <a:cubicBezTo>
                  <a:pt x="372402" y="13757"/>
                  <a:pt x="382960" y="22176"/>
                  <a:pt x="395122" y="23149"/>
                </a:cubicBezTo>
                <a:cubicBezTo>
                  <a:pt x="479820" y="29925"/>
                  <a:pt x="564927" y="30011"/>
                  <a:pt x="649765" y="34724"/>
                </a:cubicBezTo>
                <a:cubicBezTo>
                  <a:pt x="703834" y="37728"/>
                  <a:pt x="757795" y="42441"/>
                  <a:pt x="811810" y="46299"/>
                </a:cubicBezTo>
                <a:cubicBezTo>
                  <a:pt x="800235" y="54015"/>
                  <a:pt x="787949" y="60758"/>
                  <a:pt x="777086" y="69448"/>
                </a:cubicBezTo>
                <a:cubicBezTo>
                  <a:pt x="768565" y="76265"/>
                  <a:pt x="763698" y="87718"/>
                  <a:pt x="753937" y="92598"/>
                </a:cubicBezTo>
                <a:cubicBezTo>
                  <a:pt x="732112" y="103511"/>
                  <a:pt x="707638" y="108031"/>
                  <a:pt x="684489" y="115747"/>
                </a:cubicBezTo>
                <a:lnTo>
                  <a:pt x="615041" y="138896"/>
                </a:lnTo>
                <a:cubicBezTo>
                  <a:pt x="556905" y="153430"/>
                  <a:pt x="583834" y="145440"/>
                  <a:pt x="534018" y="162046"/>
                </a:cubicBezTo>
                <a:cubicBezTo>
                  <a:pt x="522443" y="173621"/>
                  <a:pt x="514252" y="190122"/>
                  <a:pt x="499294" y="196770"/>
                </a:cubicBezTo>
                <a:cubicBezTo>
                  <a:pt x="477848" y="206301"/>
                  <a:pt x="452936" y="204146"/>
                  <a:pt x="429846" y="208344"/>
                </a:cubicBezTo>
                <a:cubicBezTo>
                  <a:pt x="410490" y="211863"/>
                  <a:pt x="391058" y="215148"/>
                  <a:pt x="371972" y="219919"/>
                </a:cubicBezTo>
                <a:cubicBezTo>
                  <a:pt x="223990" y="256914"/>
                  <a:pt x="355749" y="232268"/>
                  <a:pt x="221501" y="254643"/>
                </a:cubicBezTo>
                <a:cubicBezTo>
                  <a:pt x="198352" y="262359"/>
                  <a:pt x="169307" y="260537"/>
                  <a:pt x="152053" y="277792"/>
                </a:cubicBezTo>
                <a:cubicBezTo>
                  <a:pt x="144337" y="285509"/>
                  <a:pt x="138665" y="296062"/>
                  <a:pt x="128904" y="300942"/>
                </a:cubicBezTo>
                <a:cubicBezTo>
                  <a:pt x="107079" y="311855"/>
                  <a:pt x="59456" y="324091"/>
                  <a:pt x="59456" y="324091"/>
                </a:cubicBezTo>
                <a:cubicBezTo>
                  <a:pt x="32856" y="403892"/>
                  <a:pt x="53561" y="376285"/>
                  <a:pt x="13157" y="416689"/>
                </a:cubicBezTo>
                <a:cubicBezTo>
                  <a:pt x="9299" y="432122"/>
                  <a:pt x="0" y="447158"/>
                  <a:pt x="1583" y="462987"/>
                </a:cubicBezTo>
                <a:cubicBezTo>
                  <a:pt x="9049" y="537642"/>
                  <a:pt x="22645" y="516688"/>
                  <a:pt x="47881" y="567160"/>
                </a:cubicBezTo>
                <a:cubicBezTo>
                  <a:pt x="53337" y="578073"/>
                  <a:pt x="54000" y="590971"/>
                  <a:pt x="59456" y="601884"/>
                </a:cubicBezTo>
                <a:cubicBezTo>
                  <a:pt x="65677" y="614326"/>
                  <a:pt x="76384" y="624166"/>
                  <a:pt x="82605" y="636608"/>
                </a:cubicBezTo>
                <a:cubicBezTo>
                  <a:pt x="94159" y="659716"/>
                  <a:pt x="92452" y="689472"/>
                  <a:pt x="117329" y="706056"/>
                </a:cubicBezTo>
                <a:cubicBezTo>
                  <a:pt x="130565" y="714880"/>
                  <a:pt x="148195" y="713772"/>
                  <a:pt x="163628" y="717630"/>
                </a:cubicBezTo>
                <a:cubicBezTo>
                  <a:pt x="202210" y="713772"/>
                  <a:pt x="240692" y="708724"/>
                  <a:pt x="279375" y="706056"/>
                </a:cubicBezTo>
                <a:cubicBezTo>
                  <a:pt x="352609" y="701005"/>
                  <a:pt x="426162" y="700840"/>
                  <a:pt x="499294" y="694481"/>
                </a:cubicBezTo>
                <a:cubicBezTo>
                  <a:pt x="515142" y="693103"/>
                  <a:pt x="529901" y="685521"/>
                  <a:pt x="545593" y="682906"/>
                </a:cubicBezTo>
                <a:cubicBezTo>
                  <a:pt x="576276" y="677792"/>
                  <a:pt x="607324" y="675190"/>
                  <a:pt x="638190" y="671332"/>
                </a:cubicBezTo>
                <a:cubicBezTo>
                  <a:pt x="736557" y="638542"/>
                  <a:pt x="616622" y="684273"/>
                  <a:pt x="696064" y="636608"/>
                </a:cubicBezTo>
                <a:cubicBezTo>
                  <a:pt x="706526" y="630331"/>
                  <a:pt x="719875" y="630489"/>
                  <a:pt x="730788" y="625033"/>
                </a:cubicBezTo>
                <a:cubicBezTo>
                  <a:pt x="743230" y="618812"/>
                  <a:pt x="753937" y="609600"/>
                  <a:pt x="765512" y="601884"/>
                </a:cubicBezTo>
                <a:cubicBezTo>
                  <a:pt x="777087" y="605742"/>
                  <a:pt x="788035" y="613458"/>
                  <a:pt x="800236" y="613458"/>
                </a:cubicBezTo>
                <a:cubicBezTo>
                  <a:pt x="807656" y="613458"/>
                  <a:pt x="870340" y="595768"/>
                  <a:pt x="881258" y="590309"/>
                </a:cubicBezTo>
                <a:cubicBezTo>
                  <a:pt x="893701" y="584088"/>
                  <a:pt x="903540" y="573381"/>
                  <a:pt x="915983" y="567160"/>
                </a:cubicBezTo>
                <a:cubicBezTo>
                  <a:pt x="926896" y="561704"/>
                  <a:pt x="939132" y="559443"/>
                  <a:pt x="950707" y="555585"/>
                </a:cubicBezTo>
                <a:cubicBezTo>
                  <a:pt x="997003" y="571017"/>
                  <a:pt x="978183" y="571649"/>
                  <a:pt x="1031729" y="555585"/>
                </a:cubicBezTo>
                <a:cubicBezTo>
                  <a:pt x="1055101" y="548573"/>
                  <a:pt x="1101177" y="532436"/>
                  <a:pt x="1101177" y="532436"/>
                </a:cubicBezTo>
                <a:cubicBezTo>
                  <a:pt x="1085744" y="528578"/>
                  <a:pt x="1063703" y="534097"/>
                  <a:pt x="1054879" y="520861"/>
                </a:cubicBezTo>
                <a:cubicBezTo>
                  <a:pt x="1048826" y="511781"/>
                  <a:pt x="1067327" y="499851"/>
                  <a:pt x="1078028" y="497711"/>
                </a:cubicBezTo>
                <a:cubicBezTo>
                  <a:pt x="1089992" y="495318"/>
                  <a:pt x="1101177" y="505428"/>
                  <a:pt x="1112752" y="509286"/>
                </a:cubicBezTo>
                <a:cubicBezTo>
                  <a:pt x="1120468" y="517003"/>
                  <a:pt x="1130286" y="523078"/>
                  <a:pt x="1135901" y="532436"/>
                </a:cubicBezTo>
                <a:cubicBezTo>
                  <a:pt x="1153561" y="561870"/>
                  <a:pt x="1150089" y="593820"/>
                  <a:pt x="1135901" y="625033"/>
                </a:cubicBezTo>
                <a:cubicBezTo>
                  <a:pt x="1124388" y="650361"/>
                  <a:pt x="1112752" y="679048"/>
                  <a:pt x="1089603" y="694481"/>
                </a:cubicBezTo>
                <a:cubicBezTo>
                  <a:pt x="1078028" y="702197"/>
                  <a:pt x="1065742" y="708940"/>
                  <a:pt x="1054879" y="717630"/>
                </a:cubicBezTo>
                <a:cubicBezTo>
                  <a:pt x="1046357" y="724447"/>
                  <a:pt x="1041490" y="735899"/>
                  <a:pt x="1031729" y="740780"/>
                </a:cubicBezTo>
                <a:cubicBezTo>
                  <a:pt x="1017501" y="747894"/>
                  <a:pt x="1000727" y="747985"/>
                  <a:pt x="985431" y="752355"/>
                </a:cubicBezTo>
                <a:cubicBezTo>
                  <a:pt x="973700" y="755707"/>
                  <a:pt x="962742" y="761923"/>
                  <a:pt x="950707" y="763929"/>
                </a:cubicBezTo>
                <a:cubicBezTo>
                  <a:pt x="916244" y="769673"/>
                  <a:pt x="881258" y="771646"/>
                  <a:pt x="846534" y="775504"/>
                </a:cubicBezTo>
                <a:lnTo>
                  <a:pt x="175203" y="763929"/>
                </a:lnTo>
                <a:cubicBezTo>
                  <a:pt x="149648" y="763091"/>
                  <a:pt x="131645" y="748293"/>
                  <a:pt x="117329" y="729205"/>
                </a:cubicBezTo>
                <a:cubicBezTo>
                  <a:pt x="68891" y="664620"/>
                  <a:pt x="71031" y="686459"/>
                  <a:pt x="71031" y="648182"/>
                </a:cubicBezTo>
                <a:lnTo>
                  <a:pt x="71031" y="648182"/>
                </a:lnTo>
              </a:path>
            </a:pathLst>
          </a:cu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2" name="Ovale 91"/>
          <p:cNvSpPr/>
          <p:nvPr/>
        </p:nvSpPr>
        <p:spPr>
          <a:xfrm>
            <a:off x="5940152" y="6021288"/>
            <a:ext cx="432048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3" name="Ovale 92"/>
          <p:cNvSpPr/>
          <p:nvPr/>
        </p:nvSpPr>
        <p:spPr>
          <a:xfrm>
            <a:off x="6660232" y="6525344"/>
            <a:ext cx="432048" cy="14401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297" name="Picture 33" descr="http://mondomisteri.altervista.org/images/buconero.jpg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>
            <a:clrChange>
              <a:clrFrom>
                <a:srgbClr val="0F1025"/>
              </a:clrFrom>
              <a:clrTo>
                <a:srgbClr val="0F102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33250"/>
            <a:ext cx="720080" cy="57534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ttangolo arrotondato 23"/>
          <p:cNvSpPr/>
          <p:nvPr/>
        </p:nvSpPr>
        <p:spPr>
          <a:xfrm>
            <a:off x="0" y="0"/>
            <a:ext cx="9144000" cy="836712"/>
          </a:xfrm>
          <a:prstGeom prst="roundRect">
            <a:avLst/>
          </a:prstGeom>
          <a:blipFill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346" name="Picture 10" descr="http://asd.itd.cnr.it/FCKEditor/UserFiles/Image/F20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74006" cy="6858000"/>
          </a:xfrm>
          <a:prstGeom prst="rect">
            <a:avLst/>
          </a:prstGeom>
          <a:noFill/>
          <a:effectLst>
            <a:softEdge rad="635000"/>
          </a:effectLst>
        </p:spPr>
      </p:pic>
      <p:pic>
        <p:nvPicPr>
          <p:cNvPr id="14344" name="Picture 8" descr="http://www.orion42.altervista.org/images/costellations/andromeda/m31_andromeda_galaxy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4725144"/>
            <a:ext cx="3618064" cy="2132856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2" name="Rettangolo 1"/>
          <p:cNvSpPr/>
          <p:nvPr/>
        </p:nvSpPr>
        <p:spPr>
          <a:xfrm>
            <a:off x="3127975" y="0"/>
            <a:ext cx="2661947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Fasi del progetto</a:t>
            </a:r>
            <a:endParaRPr lang="it-IT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23528" y="764704"/>
            <a:ext cx="8640960" cy="3970318"/>
          </a:xfrm>
          <a:prstGeom prst="rect">
            <a:avLst/>
          </a:prstGeom>
          <a:solidFill>
            <a:schemeClr val="bg1">
              <a:alpha val="64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it-IT" dirty="0" smtClean="0"/>
              <a:t>Distribuzione dei compiti e dei contenuti fra i gruppi di lavoro</a:t>
            </a:r>
          </a:p>
          <a:p>
            <a:pPr marL="342900" indent="-342900">
              <a:buAutoNum type="arabicPeriod"/>
            </a:pPr>
            <a:r>
              <a:rPr lang="it-IT" dirty="0" smtClean="0"/>
              <a:t>Tecniche per lavorare a casa con la cartapesta al fine di modellare sole e pianeti</a:t>
            </a:r>
          </a:p>
          <a:p>
            <a:pPr marL="342900" indent="-342900">
              <a:buAutoNum type="arabicPeriod"/>
            </a:pPr>
            <a:r>
              <a:rPr lang="it-IT" dirty="0" smtClean="0"/>
              <a:t>Montaggio dei materiali con l’ uso di asticelle sospese, fili di nylon, fili di ferro dolce e altro, nel laboratorio di scienza a scuola tra il mese di novembre e dicembre 2013</a:t>
            </a:r>
          </a:p>
          <a:p>
            <a:pPr marL="342900" indent="-342900">
              <a:buAutoNum type="arabicPeriod"/>
            </a:pPr>
            <a:r>
              <a:rPr lang="it-IT" dirty="0" smtClean="0"/>
              <a:t>Scrittura di tesine sull’ argomento astronomia . . . .  </a:t>
            </a:r>
          </a:p>
          <a:p>
            <a:pPr marL="342900" indent="-342900">
              <a:buAutoNum type="arabicPeriod"/>
            </a:pPr>
            <a:r>
              <a:rPr lang="it-IT" dirty="0" smtClean="0"/>
              <a:t> Proposta di argomenti : il pianeta X, i buchi neri, l’ età dell’ universo conosciuto,                  il big bang, mini storia delle scoperte astronomiche e degli astronomi . . . Teorie antiche e moderne a confronto, esistono gli alieni? Visione di filmati e film di fantascienza e relazione sugli stessi . . . . . .  Cartellonistica astronomica, cataloghi di Messier e NGC.</a:t>
            </a:r>
          </a:p>
          <a:p>
            <a:pPr marL="342900" indent="-342900">
              <a:buAutoNum type="arabicPeriod"/>
            </a:pPr>
            <a:r>
              <a:rPr lang="it-IT" dirty="0" smtClean="0"/>
              <a:t>Il G. A. B. ( gruppo Astronomi Bergamo )</a:t>
            </a:r>
          </a:p>
          <a:p>
            <a:pPr marL="342900" indent="-342900">
              <a:buAutoNum type="arabicPeriod"/>
            </a:pPr>
            <a:r>
              <a:rPr lang="it-IT" dirty="0" smtClean="0"/>
              <a:t>Visita al planetario “ LA TORRE DEL SOLE “ – Brembate.</a:t>
            </a:r>
          </a:p>
          <a:p>
            <a:pPr marL="342900" indent="-342900">
              <a:buAutoNum type="arabicPeriod"/>
            </a:pPr>
            <a:r>
              <a:rPr lang="it-IT" dirty="0" smtClean="0"/>
              <a:t>Intervista al direttore della  “Torre del sole”  :  Avv. DAVIDE DAL PRATO</a:t>
            </a:r>
          </a:p>
          <a:p>
            <a:pPr marL="342900" indent="-342900">
              <a:buAutoNum type="arabicPeriod"/>
            </a:pPr>
            <a:r>
              <a:rPr lang="it-IT" dirty="0" smtClean="0"/>
              <a:t>Contributo di idee degli alunni . . . . . . . . . . . . . . . . . . . </a:t>
            </a:r>
          </a:p>
          <a:p>
            <a:pPr marL="342900" indent="-342900">
              <a:buAutoNum type="arabicPeriod"/>
            </a:pPr>
            <a:r>
              <a:rPr lang="it-IT" dirty="0" smtClean="0"/>
              <a:t>Relazione finale e documentazioni multimediali .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H="1">
            <a:off x="323528" y="548680"/>
            <a:ext cx="280831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5796136" y="548680"/>
            <a:ext cx="3168352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38" name="Picture 2" descr="http://mondomisteri.altervista.org/blog/wp-content/uploads/2013/10/buconero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131840" y="4869160"/>
            <a:ext cx="2253081" cy="18002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4340" name="Picture 4" descr="http://images.bergamo.corriereobjects.it/media/foto/2012/12/19/dalprato_b1.jpg?v=20121219104018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32240" y="4941168"/>
            <a:ext cx="2267744" cy="1656184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14342" name="Picture 6" descr="La Torre del Soledi Brembate Sopra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076056" y="4869160"/>
            <a:ext cx="1872208" cy="1800200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" name="Rettangolo 19"/>
          <p:cNvSpPr/>
          <p:nvPr/>
        </p:nvSpPr>
        <p:spPr>
          <a:xfrm>
            <a:off x="3419872" y="6488668"/>
            <a:ext cx="2579232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it-IT" dirty="0" smtClean="0">
                <a:hlinkClick r:id="rId12"/>
              </a:rPr>
              <a:t>http://www.astrobg.org/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4348" name="Picture 12" descr="https://encrypted-tbn3.gstatic.com/images?q=tbn:ANd9GcTmaTdMXvtvmn5rm8kyu-_qgk5eVUiXBYeBSe4ALud43eOzw3zuT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763000" y="5301208"/>
            <a:ext cx="381000" cy="1123950"/>
          </a:xfrm>
          <a:prstGeom prst="rect">
            <a:avLst/>
          </a:prstGeom>
          <a:noFill/>
        </p:spPr>
      </p:pic>
      <p:pic>
        <p:nvPicPr>
          <p:cNvPr id="14350" name="Picture 14" descr="http://www.uai.it/image/image_gallery?img_id=205503&amp;t=1289517570105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28384" y="0"/>
            <a:ext cx="1115616" cy="1168608"/>
          </a:xfrm>
          <a:prstGeom prst="rect">
            <a:avLst/>
          </a:prstGeom>
          <a:noFill/>
        </p:spPr>
      </p:pic>
      <p:pic>
        <p:nvPicPr>
          <p:cNvPr id="14352" name="Picture 16" descr="http://www.media.inaf.it/wp-content/uploads/2012/10/nasa-logo.jpg">
            <a:hlinkClick r:id="rId16"/>
          </p:cNvPr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1"/>
            <a:ext cx="1055359" cy="83671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http://www.snowboard-italia.com/images/sagome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06443" y="4149080"/>
            <a:ext cx="3844917" cy="2708921"/>
          </a:xfrm>
          <a:prstGeom prst="rect">
            <a:avLst/>
          </a:prstGeom>
          <a:noFill/>
        </p:spPr>
      </p:pic>
      <p:pic>
        <p:nvPicPr>
          <p:cNvPr id="17410" name="Picture 2" descr="http://www.indire.it/lucabas/lkmw_img/scuola_europa/sagom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365104"/>
            <a:ext cx="4320480" cy="2492896"/>
          </a:xfrm>
          <a:prstGeom prst="rect">
            <a:avLst/>
          </a:prstGeom>
          <a:noFill/>
        </p:spPr>
      </p:pic>
      <p:pic>
        <p:nvPicPr>
          <p:cNvPr id="43" name="Picture 2" descr="https://encrypted-tbn2.gstatic.com/images?q=tbn:ANd9GcQm_F_QTGt8KpyKCbYBx72doLz1XAFj4K-ERI8Hog-4kh3BfD05Fw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520100"/>
              </a:clrFrom>
              <a:clrTo>
                <a:srgbClr val="5201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212976"/>
            <a:ext cx="740719" cy="740719"/>
          </a:xfrm>
          <a:prstGeom prst="rect">
            <a:avLst/>
          </a:prstGeom>
          <a:noFill/>
          <a:effectLst>
            <a:softEdge rad="127000"/>
          </a:effectLst>
        </p:spPr>
      </p:pic>
      <p:cxnSp>
        <p:nvCxnSpPr>
          <p:cNvPr id="37" name="Connettore 1 36"/>
          <p:cNvCxnSpPr/>
          <p:nvPr/>
        </p:nvCxnSpPr>
        <p:spPr>
          <a:xfrm>
            <a:off x="4644008" y="1556792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tangolo 1"/>
          <p:cNvSpPr/>
          <p:nvPr/>
        </p:nvSpPr>
        <p:spPr>
          <a:xfrm>
            <a:off x="0" y="0"/>
            <a:ext cx="3008196" cy="52322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Possibile modello:</a:t>
            </a:r>
            <a:endParaRPr lang="it-IT" sz="28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4" name="Connettore 1 3"/>
          <p:cNvCxnSpPr/>
          <p:nvPr/>
        </p:nvCxnSpPr>
        <p:spPr>
          <a:xfrm>
            <a:off x="827584" y="1196752"/>
            <a:ext cx="6480720" cy="576064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1 5"/>
          <p:cNvCxnSpPr/>
          <p:nvPr/>
        </p:nvCxnSpPr>
        <p:spPr>
          <a:xfrm>
            <a:off x="7236296" y="1772816"/>
            <a:ext cx="0" cy="280831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 flipV="1">
            <a:off x="7308304" y="1412776"/>
            <a:ext cx="1835696" cy="36004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ma 8"/>
          <p:cNvSpPr/>
          <p:nvPr/>
        </p:nvSpPr>
        <p:spPr>
          <a:xfrm>
            <a:off x="7452320" y="2204864"/>
            <a:ext cx="1691680" cy="1296144"/>
          </a:xfrm>
          <a:prstGeom prst="parallelogram">
            <a:avLst>
              <a:gd name="adj" fmla="val 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cmpd="dbl">
            <a:solidFill>
              <a:srgbClr val="B9775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4499992" y="548680"/>
            <a:ext cx="0" cy="1368152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riangolo isoscele 11"/>
          <p:cNvSpPr/>
          <p:nvPr/>
        </p:nvSpPr>
        <p:spPr>
          <a:xfrm rot="10800000">
            <a:off x="4427984" y="476672"/>
            <a:ext cx="144016" cy="144016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1 17"/>
          <p:cNvCxnSpPr/>
          <p:nvPr/>
        </p:nvCxnSpPr>
        <p:spPr>
          <a:xfrm flipH="1">
            <a:off x="4067944" y="1700808"/>
            <a:ext cx="792088" cy="432048"/>
          </a:xfrm>
          <a:prstGeom prst="line">
            <a:avLst/>
          </a:prstGeom>
          <a:ln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4283968" y="1700808"/>
            <a:ext cx="432048" cy="432048"/>
          </a:xfrm>
          <a:prstGeom prst="line">
            <a:avLst/>
          </a:prstGeom>
          <a:ln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 flipH="1">
            <a:off x="4283968" y="1484784"/>
            <a:ext cx="360040" cy="1152128"/>
          </a:xfrm>
          <a:prstGeom prst="line">
            <a:avLst/>
          </a:prstGeom>
          <a:ln w="34925" cmpd="tri"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/>
          <p:cNvCxnSpPr/>
          <p:nvPr/>
        </p:nvCxnSpPr>
        <p:spPr>
          <a:xfrm>
            <a:off x="3419872" y="1988840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>
            <a:endCxn id="38" idx="6"/>
          </p:cNvCxnSpPr>
          <p:nvPr/>
        </p:nvCxnSpPr>
        <p:spPr>
          <a:xfrm>
            <a:off x="5364088" y="1844824"/>
            <a:ext cx="51426" cy="1721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1 30"/>
          <p:cNvCxnSpPr/>
          <p:nvPr/>
        </p:nvCxnSpPr>
        <p:spPr>
          <a:xfrm>
            <a:off x="3203848" y="1412776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1 32"/>
          <p:cNvCxnSpPr/>
          <p:nvPr/>
        </p:nvCxnSpPr>
        <p:spPr>
          <a:xfrm>
            <a:off x="5868144" y="2492896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1 34"/>
          <p:cNvCxnSpPr/>
          <p:nvPr/>
        </p:nvCxnSpPr>
        <p:spPr>
          <a:xfrm>
            <a:off x="4283968" y="2636912"/>
            <a:ext cx="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923928" y="1844824"/>
            <a:ext cx="1152128" cy="144016"/>
          </a:xfrm>
          <a:prstGeom prst="line">
            <a:avLst/>
          </a:prstGeom>
          <a:ln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H="1">
            <a:off x="3419872" y="1844824"/>
            <a:ext cx="2016224" cy="144016"/>
          </a:xfrm>
          <a:prstGeom prst="line">
            <a:avLst/>
          </a:prstGeom>
          <a:ln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3059832" y="1340768"/>
            <a:ext cx="3024336" cy="1224136"/>
          </a:xfrm>
          <a:prstGeom prst="line">
            <a:avLst/>
          </a:prstGeom>
          <a:ln w="34925" cmpd="tri">
            <a:solidFill>
              <a:srgbClr val="B977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/>
          <p:cNvSpPr/>
          <p:nvPr/>
        </p:nvSpPr>
        <p:spPr>
          <a:xfrm rot="5886085">
            <a:off x="4373031" y="3181188"/>
            <a:ext cx="294153" cy="580636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Ovale 39"/>
          <p:cNvSpPr/>
          <p:nvPr/>
        </p:nvSpPr>
        <p:spPr>
          <a:xfrm rot="1028165">
            <a:off x="3133357" y="3040504"/>
            <a:ext cx="2800621" cy="108012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1 41"/>
          <p:cNvCxnSpPr/>
          <p:nvPr/>
        </p:nvCxnSpPr>
        <p:spPr>
          <a:xfrm>
            <a:off x="4499992" y="1916832"/>
            <a:ext cx="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e 37"/>
          <p:cNvSpPr/>
          <p:nvPr/>
        </p:nvSpPr>
        <p:spPr>
          <a:xfrm rot="532482">
            <a:off x="3412423" y="3086844"/>
            <a:ext cx="2015154" cy="648072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0" name="Ovale 69"/>
          <p:cNvSpPr/>
          <p:nvPr/>
        </p:nvSpPr>
        <p:spPr>
          <a:xfrm>
            <a:off x="4716016" y="3501008"/>
            <a:ext cx="72008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Ovale 70"/>
          <p:cNvSpPr/>
          <p:nvPr/>
        </p:nvSpPr>
        <p:spPr>
          <a:xfrm>
            <a:off x="5148064" y="364502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2" name="Ovale 71"/>
          <p:cNvSpPr/>
          <p:nvPr/>
        </p:nvSpPr>
        <p:spPr>
          <a:xfrm>
            <a:off x="4427984" y="4077072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412" name="Picture 4" descr="http://www.dblog.it/public/uomo-sagoma.gi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4067944" y="4581128"/>
            <a:ext cx="1656184" cy="2585423"/>
          </a:xfrm>
          <a:prstGeom prst="rect">
            <a:avLst/>
          </a:prstGeom>
          <a:noFill/>
        </p:spPr>
      </p:pic>
      <p:sp>
        <p:nvSpPr>
          <p:cNvPr id="75" name="Figura a mano libera 74"/>
          <p:cNvSpPr/>
          <p:nvPr/>
        </p:nvSpPr>
        <p:spPr>
          <a:xfrm>
            <a:off x="4263302" y="5243332"/>
            <a:ext cx="100354" cy="1238491"/>
          </a:xfrm>
          <a:custGeom>
            <a:avLst/>
            <a:gdLst>
              <a:gd name="connsiteX0" fmla="*/ 77204 w 100354"/>
              <a:gd name="connsiteY0" fmla="*/ 0 h 1238491"/>
              <a:gd name="connsiteX1" fmla="*/ 77204 w 100354"/>
              <a:gd name="connsiteY1" fmla="*/ 0 h 1238491"/>
              <a:gd name="connsiteX2" fmla="*/ 19331 w 100354"/>
              <a:gd name="connsiteY2" fmla="*/ 81022 h 1238491"/>
              <a:gd name="connsiteX3" fmla="*/ 7756 w 100354"/>
              <a:gd name="connsiteY3" fmla="*/ 127321 h 1238491"/>
              <a:gd name="connsiteX4" fmla="*/ 19331 w 100354"/>
              <a:gd name="connsiteY4" fmla="*/ 324091 h 1238491"/>
              <a:gd name="connsiteX5" fmla="*/ 19331 w 100354"/>
              <a:gd name="connsiteY5" fmla="*/ 1088020 h 1238491"/>
              <a:gd name="connsiteX6" fmla="*/ 54055 w 100354"/>
              <a:gd name="connsiteY6" fmla="*/ 1215341 h 1238491"/>
              <a:gd name="connsiteX7" fmla="*/ 77204 w 100354"/>
              <a:gd name="connsiteY7" fmla="*/ 1238491 h 1238491"/>
              <a:gd name="connsiteX8" fmla="*/ 88779 w 100354"/>
              <a:gd name="connsiteY8" fmla="*/ 1203767 h 1238491"/>
              <a:gd name="connsiteX9" fmla="*/ 65630 w 100354"/>
              <a:gd name="connsiteY9" fmla="*/ 1169043 h 1238491"/>
              <a:gd name="connsiteX10" fmla="*/ 54055 w 100354"/>
              <a:gd name="connsiteY10" fmla="*/ 1111169 h 1238491"/>
              <a:gd name="connsiteX11" fmla="*/ 88779 w 100354"/>
              <a:gd name="connsiteY11" fmla="*/ 1006997 h 1238491"/>
              <a:gd name="connsiteX12" fmla="*/ 100354 w 100354"/>
              <a:gd name="connsiteY12" fmla="*/ 972273 h 1238491"/>
              <a:gd name="connsiteX13" fmla="*/ 77204 w 100354"/>
              <a:gd name="connsiteY13" fmla="*/ 601883 h 1238491"/>
              <a:gd name="connsiteX14" fmla="*/ 65630 w 100354"/>
              <a:gd name="connsiteY14" fmla="*/ 381964 h 1238491"/>
              <a:gd name="connsiteX15" fmla="*/ 54055 w 100354"/>
              <a:gd name="connsiteY15" fmla="*/ 243068 h 1238491"/>
              <a:gd name="connsiteX16" fmla="*/ 42480 w 100354"/>
              <a:gd name="connsiteY16" fmla="*/ 162045 h 1238491"/>
              <a:gd name="connsiteX17" fmla="*/ 77204 w 100354"/>
              <a:gd name="connsiteY17" fmla="*/ 0 h 1238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354" h="1238491">
                <a:moveTo>
                  <a:pt x="77204" y="0"/>
                </a:moveTo>
                <a:lnTo>
                  <a:pt x="77204" y="0"/>
                </a:lnTo>
                <a:cubicBezTo>
                  <a:pt x="57913" y="27007"/>
                  <a:pt x="35224" y="51885"/>
                  <a:pt x="19331" y="81022"/>
                </a:cubicBezTo>
                <a:cubicBezTo>
                  <a:pt x="11713" y="94988"/>
                  <a:pt x="7756" y="111413"/>
                  <a:pt x="7756" y="127321"/>
                </a:cubicBezTo>
                <a:cubicBezTo>
                  <a:pt x="7756" y="193024"/>
                  <a:pt x="15473" y="258501"/>
                  <a:pt x="19331" y="324091"/>
                </a:cubicBezTo>
                <a:cubicBezTo>
                  <a:pt x="6911" y="696694"/>
                  <a:pt x="0" y="691754"/>
                  <a:pt x="19331" y="1088020"/>
                </a:cubicBezTo>
                <a:cubicBezTo>
                  <a:pt x="20258" y="1107029"/>
                  <a:pt x="43828" y="1205113"/>
                  <a:pt x="54055" y="1215341"/>
                </a:cubicBezTo>
                <a:lnTo>
                  <a:pt x="77204" y="1238491"/>
                </a:lnTo>
                <a:cubicBezTo>
                  <a:pt x="81062" y="1226916"/>
                  <a:pt x="90785" y="1215802"/>
                  <a:pt x="88779" y="1203767"/>
                </a:cubicBezTo>
                <a:cubicBezTo>
                  <a:pt x="86492" y="1190045"/>
                  <a:pt x="70514" y="1182068"/>
                  <a:pt x="65630" y="1169043"/>
                </a:cubicBezTo>
                <a:cubicBezTo>
                  <a:pt x="58722" y="1150622"/>
                  <a:pt x="57913" y="1130460"/>
                  <a:pt x="54055" y="1111169"/>
                </a:cubicBezTo>
                <a:lnTo>
                  <a:pt x="88779" y="1006997"/>
                </a:lnTo>
                <a:lnTo>
                  <a:pt x="100354" y="972273"/>
                </a:lnTo>
                <a:cubicBezTo>
                  <a:pt x="92637" y="848810"/>
                  <a:pt x="84468" y="725374"/>
                  <a:pt x="77204" y="601883"/>
                </a:cubicBezTo>
                <a:cubicBezTo>
                  <a:pt x="72893" y="528602"/>
                  <a:pt x="70356" y="455219"/>
                  <a:pt x="65630" y="381964"/>
                </a:cubicBezTo>
                <a:cubicBezTo>
                  <a:pt x="62639" y="335601"/>
                  <a:pt x="58919" y="289272"/>
                  <a:pt x="54055" y="243068"/>
                </a:cubicBezTo>
                <a:cubicBezTo>
                  <a:pt x="51199" y="215936"/>
                  <a:pt x="43719" y="189299"/>
                  <a:pt x="42480" y="162045"/>
                </a:cubicBezTo>
                <a:cubicBezTo>
                  <a:pt x="39852" y="104231"/>
                  <a:pt x="71417" y="27007"/>
                  <a:pt x="77204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7414" name="Picture 6" descr="http://us.123rf.com/400wm/400/400/andresr/andresr0806/andresr080600068/3190286-uomini-d-39-affari-sagome-isolato-su-uno-sfondo-bianco.jp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4077072"/>
            <a:ext cx="3044974" cy="3044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256</Words>
  <Application>Microsoft Office PowerPoint</Application>
  <PresentationFormat>Presentazione su schermo (4:3)</PresentationFormat>
  <Paragraphs>41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Utente</cp:lastModifiedBy>
  <cp:revision>12</cp:revision>
  <dcterms:created xsi:type="dcterms:W3CDTF">2013-10-26T14:33:29Z</dcterms:created>
  <dcterms:modified xsi:type="dcterms:W3CDTF">2013-10-26T19:43:25Z</dcterms:modified>
</cp:coreProperties>
</file>