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1C4372"/>
    <a:srgbClr val="FF6600"/>
    <a:srgbClr val="FF0000"/>
    <a:srgbClr val="CC9900"/>
    <a:srgbClr val="FF9900"/>
    <a:srgbClr val="FFFF00"/>
    <a:srgbClr val="B6BBCA"/>
    <a:srgbClr val="E6F159"/>
    <a:srgbClr val="D0AE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5987057-E053-4309-9C02-0E9A2BE25723}" type="datetimeFigureOut">
              <a:rPr lang="it-IT" smtClean="0"/>
              <a:pPr/>
              <a:t>01/06/2013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97E802-7B22-4F8C-881B-6FB96E24F5C8}" type="slidenum">
              <a:rPr lang="it-IT" smtClean="0"/>
              <a:pPr/>
              <a:t>‹N›</a:t>
            </a:fld>
            <a:endParaRPr lang="it-IT"/>
          </a:p>
        </p:txBody>
      </p:sp>
    </p:spTree>
  </p:cSld>
  <p:clrMapOvr>
    <a:masterClrMapping/>
  </p:clrMapOvr>
  <p:transition spd="slow" advClick="0" advTm="52000">
    <p:sndAc>
      <p:stSnd>
        <p:snd r:embed="rId1"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987057-E053-4309-9C02-0E9A2BE25723}" type="datetimeFigureOut">
              <a:rPr lang="it-IT" smtClean="0"/>
              <a:pPr/>
              <a:t>01/06/2013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97E802-7B22-4F8C-881B-6FB96E24F5C8}" type="slidenum">
              <a:rPr lang="it-IT" smtClean="0"/>
              <a:pPr/>
              <a:t>‹N›</a:t>
            </a:fld>
            <a:endParaRPr lang="it-IT"/>
          </a:p>
        </p:txBody>
      </p:sp>
    </p:spTree>
  </p:cSld>
  <p:clrMapOvr>
    <a:masterClrMapping/>
  </p:clrMapOvr>
  <p:transition spd="slow" advClick="0" advTm="52000">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987057-E053-4309-9C02-0E9A2BE25723}" type="datetimeFigureOut">
              <a:rPr lang="it-IT" smtClean="0"/>
              <a:pPr/>
              <a:t>01/06/2013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97E802-7B22-4F8C-881B-6FB96E24F5C8}" type="slidenum">
              <a:rPr lang="it-IT" smtClean="0"/>
              <a:pPr/>
              <a:t>‹N›</a:t>
            </a:fld>
            <a:endParaRPr lang="it-IT"/>
          </a:p>
        </p:txBody>
      </p:sp>
    </p:spTree>
  </p:cSld>
  <p:clrMapOvr>
    <a:masterClrMapping/>
  </p:clrMapOvr>
  <p:transition spd="slow" advClick="0" advTm="52000">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987057-E053-4309-9C02-0E9A2BE25723}" type="datetimeFigureOut">
              <a:rPr lang="it-IT" smtClean="0"/>
              <a:pPr/>
              <a:t>01/06/2013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97E802-7B22-4F8C-881B-6FB96E24F5C8}" type="slidenum">
              <a:rPr lang="it-IT" smtClean="0"/>
              <a:pPr/>
              <a:t>‹N›</a:t>
            </a:fld>
            <a:endParaRPr lang="it-IT"/>
          </a:p>
        </p:txBody>
      </p:sp>
    </p:spTree>
  </p:cSld>
  <p:clrMapOvr>
    <a:masterClrMapping/>
  </p:clrMapOvr>
  <p:transition spd="slow" advClick="0" advTm="52000">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5987057-E053-4309-9C02-0E9A2BE25723}" type="datetimeFigureOut">
              <a:rPr lang="it-IT" smtClean="0"/>
              <a:pPr/>
              <a:t>01/06/2013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97E802-7B22-4F8C-881B-6FB96E24F5C8}" type="slidenum">
              <a:rPr lang="it-IT" smtClean="0"/>
              <a:pPr/>
              <a:t>‹N›</a:t>
            </a:fld>
            <a:endParaRPr lang="it-IT"/>
          </a:p>
        </p:txBody>
      </p:sp>
    </p:spTree>
  </p:cSld>
  <p:clrMapOvr>
    <a:masterClrMapping/>
  </p:clrMapOvr>
  <p:transition spd="slow" advClick="0" advTm="52000">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5987057-E053-4309-9C02-0E9A2BE25723}" type="datetimeFigureOut">
              <a:rPr lang="it-IT" smtClean="0"/>
              <a:pPr/>
              <a:t>01/06/2013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97E802-7B22-4F8C-881B-6FB96E24F5C8}" type="slidenum">
              <a:rPr lang="it-IT" smtClean="0"/>
              <a:pPr/>
              <a:t>‹N›</a:t>
            </a:fld>
            <a:endParaRPr lang="it-IT"/>
          </a:p>
        </p:txBody>
      </p:sp>
    </p:spTree>
  </p:cSld>
  <p:clrMapOvr>
    <a:masterClrMapping/>
  </p:clrMapOvr>
  <p:transition spd="slow" advClick="0" advTm="52000">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5987057-E053-4309-9C02-0E9A2BE25723}" type="datetimeFigureOut">
              <a:rPr lang="it-IT" smtClean="0"/>
              <a:pPr/>
              <a:t>01/06/2013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397E802-7B22-4F8C-881B-6FB96E24F5C8}" type="slidenum">
              <a:rPr lang="it-IT" smtClean="0"/>
              <a:pPr/>
              <a:t>‹N›</a:t>
            </a:fld>
            <a:endParaRPr lang="it-IT"/>
          </a:p>
        </p:txBody>
      </p:sp>
    </p:spTree>
  </p:cSld>
  <p:clrMapOvr>
    <a:masterClrMapping/>
  </p:clrMapOvr>
  <p:transition spd="slow" advClick="0" advTm="52000">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5987057-E053-4309-9C02-0E9A2BE25723}" type="datetimeFigureOut">
              <a:rPr lang="it-IT" smtClean="0"/>
              <a:pPr/>
              <a:t>01/06/2013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397E802-7B22-4F8C-881B-6FB96E24F5C8}" type="slidenum">
              <a:rPr lang="it-IT" smtClean="0"/>
              <a:pPr/>
              <a:t>‹N›</a:t>
            </a:fld>
            <a:endParaRPr lang="it-IT"/>
          </a:p>
        </p:txBody>
      </p:sp>
    </p:spTree>
  </p:cSld>
  <p:clrMapOvr>
    <a:masterClrMapping/>
  </p:clrMapOvr>
  <p:transition spd="slow" advClick="0" advTm="52000">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5987057-E053-4309-9C02-0E9A2BE25723}" type="datetimeFigureOut">
              <a:rPr lang="it-IT" smtClean="0"/>
              <a:pPr/>
              <a:t>01/06/2013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397E802-7B22-4F8C-881B-6FB96E24F5C8}" type="slidenum">
              <a:rPr lang="it-IT" smtClean="0"/>
              <a:pPr/>
              <a:t>‹N›</a:t>
            </a:fld>
            <a:endParaRPr lang="it-IT"/>
          </a:p>
        </p:txBody>
      </p:sp>
    </p:spTree>
  </p:cSld>
  <p:clrMapOvr>
    <a:masterClrMapping/>
  </p:clrMapOvr>
  <p:transition spd="slow" advClick="0" advTm="52000">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5987057-E053-4309-9C02-0E9A2BE25723}" type="datetimeFigureOut">
              <a:rPr lang="it-IT" smtClean="0"/>
              <a:pPr/>
              <a:t>01/06/2013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97E802-7B22-4F8C-881B-6FB96E24F5C8}" type="slidenum">
              <a:rPr lang="it-IT" smtClean="0"/>
              <a:pPr/>
              <a:t>‹N›</a:t>
            </a:fld>
            <a:endParaRPr lang="it-IT"/>
          </a:p>
        </p:txBody>
      </p:sp>
    </p:spTree>
  </p:cSld>
  <p:clrMapOvr>
    <a:masterClrMapping/>
  </p:clrMapOvr>
  <p:transition spd="slow" advClick="0" advTm="52000">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5987057-E053-4309-9C02-0E9A2BE25723}" type="datetimeFigureOut">
              <a:rPr lang="it-IT" smtClean="0"/>
              <a:pPr/>
              <a:t>01/06/2013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97E802-7B22-4F8C-881B-6FB96E24F5C8}" type="slidenum">
              <a:rPr lang="it-IT" smtClean="0"/>
              <a:pPr/>
              <a:t>‹N›</a:t>
            </a:fld>
            <a:endParaRPr lang="it-IT"/>
          </a:p>
        </p:txBody>
      </p:sp>
    </p:spTree>
  </p:cSld>
  <p:clrMapOvr>
    <a:masterClrMapping/>
  </p:clrMapOvr>
  <p:transition spd="slow" advClick="0" advTm="52000">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87057-E053-4309-9C02-0E9A2BE25723}" type="datetimeFigureOut">
              <a:rPr lang="it-IT" smtClean="0"/>
              <a:pPr/>
              <a:t>01/06/2013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7E802-7B22-4F8C-881B-6FB96E24F5C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52000">
    <p:sndAc>
      <p:stSnd>
        <p:snd r:embed="rId13" name="wind.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G:\lafenice\V\L'%20Arcobaleno%20-%203'36%20Adriano%20Celentano.mp3" TargetMode="External"/><Relationship Id="rId6" Type="http://schemas.openxmlformats.org/officeDocument/2006/relationships/hyperlink" Target="http://www.google.com/url?sa=i&amp;rct=j&amp;q=saluto+mano+gif+animate&amp;source=images&amp;cd=&amp;cad=rja&amp;docid=aKGSM3CSqYwijM&amp;tbnid=zctYbXovdLuaMM:&amp;ved=0CAUQjRw&amp;url=http://www.bandw.it/Motovarie_saluto.htm&amp;ei=5y2nUf7wKMSOO66KgKAJ&amp;bvm=bv.47244034,d.Yms&amp;psig=AFQjCNFuBGJSJg08w0lFo03EA17o41KWCw&amp;ust=1369997129898701" TargetMode="External"/><Relationship Id="rId5" Type="http://schemas.openxmlformats.org/officeDocument/2006/relationships/image" Target="../media/image1.jpeg"/><Relationship Id="rId4" Type="http://schemas.openxmlformats.org/officeDocument/2006/relationships/hyperlink" Target="http://www.google.com/url?sa=i&amp;rct=j&amp;q=lucio%20battisti&amp;source=images&amp;cd=&amp;cad=rja&amp;docid=MsahNZb1H_Eb9M&amp;tbnid=7sP3Irx-GGC8_M:&amp;ved=0CAUQjRw&amp;url=http://www.style.it/vanitypeople/show/musica/2010/05/25/lucio-battisti-secondo-casare-monti.aspx&amp;ei=QyunUZfVL4WqPKSkgbgM&amp;bvm=bv.47244034,d.bGE&amp;psig=AFQjCNHUDQIkFH_mSAjlRDcN2FrBPrTZYA&amp;ust=136999645997837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R5RgsDzIX2VFiM&amp;tbnid=sZrjYsJxmmQL7M:&amp;ved=0CAUQjRw&amp;url=http://www.cerchiodellaperfezioneblog.it/?p=3058&amp;ei=Z2uoUdV1xPU52c-AiAI&amp;bvm=bv.47244034,d.Yms&amp;psig=AFQjCNGLRfI18n4b0EeyGQwgSK82k6UwTw&amp;ust=1370078414490739"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hyperlink" Target="http://www.io-sono.me/index.php/prodotti/dedicato-a-lucio-battisti"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18.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audio" Target="../media/audio1.wav"/><Relationship Id="rId7" Type="http://schemas.openxmlformats.org/officeDocument/2006/relationships/hyperlink" Target="http://www.google.it/url?sa=i&amp;rct=j&amp;q=&amp;esrc=s&amp;frm=1&amp;source=images&amp;cd=&amp;cad=rja&amp;docid=3bBqqhkp2b52jM&amp;tbnid=B1W1MK2qFBIK3M:&amp;ved=0CAUQjRw&amp;url=http://ilmiopensiero.forumcommunity.net/?t=53796151&amp;ei=BWuoUYbOK4GVO_ibgIgG&amp;bvm=bv.47244034,d.ZWU&amp;psig=AFQjCNFXI_-mZxDfDHJBP9j5hm_FQWFNrw&amp;ust=1370078247680617" TargetMode="External"/><Relationship Id="rId2" Type="http://schemas.openxmlformats.org/officeDocument/2006/relationships/slideLayout" Target="../slideLayouts/slideLayout7.xml"/><Relationship Id="rId1" Type="http://schemas.openxmlformats.org/officeDocument/2006/relationships/video" Target="file:///C:\Users\Utente\Videos\Lucio%20Battisti%20-%20le%20sue%20pi&#249;%20belle%20canzoni.wmv" TargetMode="External"/><Relationship Id="rId6" Type="http://schemas.openxmlformats.org/officeDocument/2006/relationships/image" Target="../media/image46.jpeg"/><Relationship Id="rId5" Type="http://schemas.openxmlformats.org/officeDocument/2006/relationships/hyperlink" Target="http://www.google.it/url?sa=i&amp;rct=j&amp;q=&amp;esrc=s&amp;frm=1&amp;source=images&amp;cd=&amp;cad=rja&amp;docid=zuqy2ZVxJnjOOM&amp;tbnid=rp4mtToISY_6rM:&amp;ved=0CAUQjRw&amp;url=http://www.disabili.com/home/ultimora/25929-cinethica-a-bari-i-cortometraggi-raccontano-la-disabilita-&amp;ei=IVioUb3CLcLOOay6gKAE&amp;bvm=bv.47244034,d.Yms&amp;psig=AFQjCNFW4sk2BxgJzz05zCvoIbTuNmQbLw&amp;ust=1370073477228532" TargetMode="External"/><Relationship Id="rId4" Type="http://schemas.openxmlformats.org/officeDocument/2006/relationships/image" Target="../media/image45.gif"/><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hyperlink" Target="http://www.google.it/url?sa=i&amp;rct=j&amp;q=&amp;esrc=s&amp;frm=1&amp;source=images&amp;cd=&amp;cad=rja&amp;docid=JfEgqeG0mul_BM&amp;tbnid=bDCa9yuxfT6hSM:&amp;ved=0CAUQjRw&amp;url=http://ilmanifestomusicale.blogspot.com/&amp;ei=-j2nUeifN4TSOYb1geAH&amp;bvm=bv.47244034,d.bGE&amp;psig=AFQjCNFJ4W2V9np4d2XPHlxbnF4LtKBN6w&amp;ust=1370001181100963"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google.com/url?sa=i&amp;rct=j&amp;q=lucio%20battisti&amp;source=images&amp;cd=&amp;cad=rja&amp;docid=cVjUlAhm4PxMVM&amp;tbnid=4w_DefV1cVmlWM:&amp;ved=0CAUQjRw&amp;url=http://www.45cat.com/record/srl10622&amp;ei=7DanUZvQBYPFPYKkgZAL&amp;bvm=bv.47244034,d.bGE&amp;psig=AFQjCNHUDQIkFH_mSAjlRDcN2FrBPrTZYA&amp;ust=1369996459978370" TargetMode="External"/><Relationship Id="rId10"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hyperlink" Target="http://www.google.it/url?sa=i&amp;rct=j&amp;q=&amp;esrc=s&amp;frm=1&amp;source=images&amp;cd=&amp;cad=rja&amp;docid=v8Yrx_j8JdFILM&amp;tbnid=QImyuntC4tdqpM:&amp;ved=0CAUQjRw&amp;url=http://es.paperblog.com/beneficios-de-la-musicoterapia-en-bebes-801874/&amp;ei=S16nUaCTC8vEPPWBgYgG&amp;bvm=bv.47244034,d.Yms&amp;psig=AFQjCNFFDu7GAr6rAJm90tRGU6_M98cmEw&amp;ust=1370009458611378"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hyperlink" Target="http://www.google.it/url?sa=i&amp;rct=j&amp;q=&amp;esrc=s&amp;frm=1&amp;source=images&amp;cd=&amp;cad=rja&amp;docid=MAQkFvFNXFG4DM&amp;tbnid=j1XqOAm8GpZ3RM:&amp;ved=0CAUQjRw&amp;url=http://www.kefatour.com/travelphoto/v/Elisa/Cefalu+tramonto+del+Sole+17+maggio+06.jpg.html&amp;ei=WminUaOCFcPYPMLngbgN&amp;bvm=bv.47244034,d.bGE&amp;psig=AFQjCNFR-Tp30x0I55_Us6u1Hwm1t6XsDw&amp;ust=1370012118723552" TargetMode="External"/><Relationship Id="rId7" Type="http://schemas.openxmlformats.org/officeDocument/2006/relationships/hyperlink" Target="http://www.google.it/url?sa=i&amp;rct=j&amp;q=&amp;esrc=s&amp;frm=1&amp;source=images&amp;cd=&amp;cad=rja&amp;docid=5h_JUfDCFT7LsM&amp;tbnid=krQMbPLPogPPFM:&amp;ved=0CAUQjRw&amp;url=http://globalisierung-zaehmen.vox.com/&amp;ei=wWCoUbLTIoXuObO1gJgO&amp;bvm=bv.47244034,d.Yms&amp;psig=AFQjCNEqdudS05oDP-8kl980fcFY1CjVsA&amp;ust=1370075711192833"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www.google.com/url?sa=i&amp;rct=j&amp;q=lucio%20battisti&amp;source=images&amp;cd=&amp;cad=rja&amp;docid=MsahNZb1H_Eb9M&amp;tbnid=7sP3Irx-GGC8_M:&amp;ved=0CAUQjRw&amp;url=http://www.style.it/vanitypeople/show/musica/2010/05/25/lucio-battisti-secondo-casare-monti.aspx&amp;ei=QyunUZfVL4WqPKSkgbgM&amp;bvm=bv.47244034,d.bGE&amp;psig=AFQjCNHUDQIkFH_mSAjlRDcN2FrBPrTZYA&amp;ust=1369996459978370" TargetMode="External"/><Relationship Id="rId10" Type="http://schemas.openxmlformats.org/officeDocument/2006/relationships/image" Target="../media/image11.gif"/><Relationship Id="rId4" Type="http://schemas.openxmlformats.org/officeDocument/2006/relationships/image" Target="../media/image9.jpeg"/><Relationship Id="rId9" Type="http://schemas.openxmlformats.org/officeDocument/2006/relationships/hyperlink" Target="http://www.google.it/url?sa=i&amp;rct=j&amp;q=&amp;esrc=s&amp;frm=1&amp;source=images&amp;cd=&amp;cad=rja&amp;docid=Up7eAeWc0f-5_M&amp;tbnid=mYE5QLc0b1V5oM:&amp;ved=0CAUQjRw&amp;url=http://www.marilagraphics.com/gif/gif.htm&amp;ei=BmKoUb_gDsSAONL9gdgC&amp;bvm=bv.47244034,d.bGE&amp;psig=AFQjCNGT-qw27H2XNkfCAG0nAo72aGQEUA&amp;ust=137007602694943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hyperlink" Target="http://www.google.it/url?sa=i&amp;rct=j&amp;q=&amp;esrc=s&amp;frm=1&amp;source=images&amp;cd=&amp;cad=rja&amp;docid=CinUR74AR9MmvM&amp;tbnid=cdz4KSOKd3rcBM:&amp;ved=0CAUQjRw&amp;url=http://www.trnd.com/it/blog/2012/08/&amp;ei=UWOoUZyXK8T1OdnPgIgC&amp;bvm=bv.47244034,d.ZWU&amp;psig=AFQjCNF0QOM2DTnhVlY46sn64QX9FN6N_Q&amp;ust=1370076335795677" TargetMode="External"/><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jpeg"/><Relationship Id="rId3" Type="http://schemas.openxmlformats.org/officeDocument/2006/relationships/image" Target="../media/image21.gif"/><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audio" Target="../media/audio1.wav"/><Relationship Id="rId16"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gif"/><Relationship Id="rId5" Type="http://schemas.openxmlformats.org/officeDocument/2006/relationships/image" Target="../media/image22.jpeg"/><Relationship Id="rId15" Type="http://schemas.openxmlformats.org/officeDocument/2006/relationships/image" Target="../media/image32.gif"/><Relationship Id="rId10" Type="http://schemas.openxmlformats.org/officeDocument/2006/relationships/image" Target="../media/image27.jpeg"/><Relationship Id="rId4" Type="http://schemas.openxmlformats.org/officeDocument/2006/relationships/hyperlink" Target="http://www.google.it/url?sa=i&amp;rct=j&amp;q=&amp;esrc=s&amp;frm=1&amp;source=images&amp;cd=&amp;cad=rja&amp;docid=mr81aAfVXfz0_M&amp;tbnid=Nv6m9dW8zBWIoM:&amp;ved=0CAUQjRw&amp;url=http://it.freepik.com/vettori-gratuito/bel-punto-interrogativo-decorato-con-forme-ingranaggi_683552.htm&amp;ei=zXSnUaOAGMXdPamfgMgC&amp;bvm=bv.47244034,d.bGE&amp;psig=AFQjCNFbYXb8cQFPDMiaLvFbcQl4tQ2rnw&amp;ust=1370015274573256" TargetMode="External"/><Relationship Id="rId9" Type="http://schemas.openxmlformats.org/officeDocument/2006/relationships/image" Target="../media/image26.jpeg"/><Relationship Id="rId1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4.jpeg"/><Relationship Id="rId7" Type="http://schemas.openxmlformats.org/officeDocument/2006/relationships/image" Target="../media/image37.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gif"/><Relationship Id="rId4" Type="http://schemas.openxmlformats.org/officeDocument/2006/relationships/image" Target="../media/image13.jpeg"/><Relationship Id="rId9" Type="http://schemas.openxmlformats.org/officeDocument/2006/relationships/image" Target="../media/image39.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V7pTDozvF3SeLM&amp;tbnid=Ldkk5UguU1wTTM:&amp;ved=0CAUQjRw&amp;url=http://irdc.forumfree.it/?t=57221509&amp;ei=KGmoUde6J4ftO86kgNgL&amp;bvm=bv.47244034,d.bGE&amp;psig=AFQjCNHk9YJflkrj3LdM400EUS5H2G6oqQ&amp;ust=1370077845557443"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Figura a mano libera 13"/>
          <p:cNvSpPr/>
          <p:nvPr/>
        </p:nvSpPr>
        <p:spPr>
          <a:xfrm>
            <a:off x="6175576" y="2445180"/>
            <a:ext cx="643865" cy="474191"/>
          </a:xfrm>
          <a:custGeom>
            <a:avLst/>
            <a:gdLst>
              <a:gd name="connsiteX0" fmla="*/ 610814 w 643865"/>
              <a:gd name="connsiteY0" fmla="*/ 419206 h 474191"/>
              <a:gd name="connsiteX1" fmla="*/ 610814 w 643865"/>
              <a:gd name="connsiteY1" fmla="*/ 419206 h 474191"/>
              <a:gd name="connsiteX2" fmla="*/ 544713 w 643865"/>
              <a:gd name="connsiteY2" fmla="*/ 342087 h 474191"/>
              <a:gd name="connsiteX3" fmla="*/ 511663 w 643865"/>
              <a:gd name="connsiteY3" fmla="*/ 320054 h 474191"/>
              <a:gd name="connsiteX4" fmla="*/ 500646 w 643865"/>
              <a:gd name="connsiteY4" fmla="*/ 287003 h 474191"/>
              <a:gd name="connsiteX5" fmla="*/ 467595 w 643865"/>
              <a:gd name="connsiteY5" fmla="*/ 253953 h 474191"/>
              <a:gd name="connsiteX6" fmla="*/ 423528 w 643865"/>
              <a:gd name="connsiteY6" fmla="*/ 187851 h 474191"/>
              <a:gd name="connsiteX7" fmla="*/ 390477 w 643865"/>
              <a:gd name="connsiteY7" fmla="*/ 143784 h 474191"/>
              <a:gd name="connsiteX8" fmla="*/ 368443 w 643865"/>
              <a:gd name="connsiteY8" fmla="*/ 110733 h 474191"/>
              <a:gd name="connsiteX9" fmla="*/ 313359 w 643865"/>
              <a:gd name="connsiteY9" fmla="*/ 88700 h 474191"/>
              <a:gd name="connsiteX10" fmla="*/ 291325 w 643865"/>
              <a:gd name="connsiteY10" fmla="*/ 55649 h 474191"/>
              <a:gd name="connsiteX11" fmla="*/ 181157 w 643865"/>
              <a:gd name="connsiteY11" fmla="*/ 22598 h 474191"/>
              <a:gd name="connsiteX12" fmla="*/ 37937 w 643865"/>
              <a:gd name="connsiteY12" fmla="*/ 44632 h 474191"/>
              <a:gd name="connsiteX13" fmla="*/ 48954 w 643865"/>
              <a:gd name="connsiteY13" fmla="*/ 342087 h 474191"/>
              <a:gd name="connsiteX14" fmla="*/ 59971 w 643865"/>
              <a:gd name="connsiteY14" fmla="*/ 375138 h 474191"/>
              <a:gd name="connsiteX15" fmla="*/ 104038 w 643865"/>
              <a:gd name="connsiteY15" fmla="*/ 397172 h 474191"/>
              <a:gd name="connsiteX16" fmla="*/ 170140 w 643865"/>
              <a:gd name="connsiteY16" fmla="*/ 419206 h 474191"/>
              <a:gd name="connsiteX17" fmla="*/ 203190 w 643865"/>
              <a:gd name="connsiteY17" fmla="*/ 430222 h 474191"/>
              <a:gd name="connsiteX18" fmla="*/ 291325 w 643865"/>
              <a:gd name="connsiteY18" fmla="*/ 441239 h 474191"/>
              <a:gd name="connsiteX19" fmla="*/ 324376 w 643865"/>
              <a:gd name="connsiteY19" fmla="*/ 452256 h 474191"/>
              <a:gd name="connsiteX20" fmla="*/ 643865 w 643865"/>
              <a:gd name="connsiteY20" fmla="*/ 441239 h 474191"/>
              <a:gd name="connsiteX21" fmla="*/ 566747 w 643865"/>
              <a:gd name="connsiteY21" fmla="*/ 397172 h 474191"/>
              <a:gd name="connsiteX22" fmla="*/ 566747 w 643865"/>
              <a:gd name="connsiteY22" fmla="*/ 386155 h 474191"/>
              <a:gd name="connsiteX23" fmla="*/ 555730 w 643865"/>
              <a:gd name="connsiteY23" fmla="*/ 331071 h 474191"/>
              <a:gd name="connsiteX24" fmla="*/ 555730 w 643865"/>
              <a:gd name="connsiteY24" fmla="*/ 331071 h 47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865" h="474191">
                <a:moveTo>
                  <a:pt x="610814" y="419206"/>
                </a:moveTo>
                <a:lnTo>
                  <a:pt x="610814" y="419206"/>
                </a:lnTo>
                <a:cubicBezTo>
                  <a:pt x="588780" y="393500"/>
                  <a:pt x="568653" y="366028"/>
                  <a:pt x="544713" y="342087"/>
                </a:cubicBezTo>
                <a:cubicBezTo>
                  <a:pt x="535351" y="332725"/>
                  <a:pt x="519934" y="330393"/>
                  <a:pt x="511663" y="320054"/>
                </a:cubicBezTo>
                <a:cubicBezTo>
                  <a:pt x="504408" y="310986"/>
                  <a:pt x="507088" y="296666"/>
                  <a:pt x="500646" y="287003"/>
                </a:cubicBezTo>
                <a:cubicBezTo>
                  <a:pt x="492004" y="274040"/>
                  <a:pt x="477160" y="266251"/>
                  <a:pt x="467595" y="253953"/>
                </a:cubicBezTo>
                <a:cubicBezTo>
                  <a:pt x="451337" y="233050"/>
                  <a:pt x="439417" y="209036"/>
                  <a:pt x="423528" y="187851"/>
                </a:cubicBezTo>
                <a:cubicBezTo>
                  <a:pt x="412511" y="173162"/>
                  <a:pt x="401149" y="158725"/>
                  <a:pt x="390477" y="143784"/>
                </a:cubicBezTo>
                <a:cubicBezTo>
                  <a:pt x="382781" y="133010"/>
                  <a:pt x="379217" y="118429"/>
                  <a:pt x="368443" y="110733"/>
                </a:cubicBezTo>
                <a:cubicBezTo>
                  <a:pt x="352351" y="99239"/>
                  <a:pt x="331720" y="96044"/>
                  <a:pt x="313359" y="88700"/>
                </a:cubicBezTo>
                <a:cubicBezTo>
                  <a:pt x="306014" y="77683"/>
                  <a:pt x="302553" y="62667"/>
                  <a:pt x="291325" y="55649"/>
                </a:cubicBezTo>
                <a:cubicBezTo>
                  <a:pt x="273444" y="44473"/>
                  <a:pt x="206957" y="29048"/>
                  <a:pt x="181157" y="22598"/>
                </a:cubicBezTo>
                <a:cubicBezTo>
                  <a:pt x="133417" y="29943"/>
                  <a:pt x="56405" y="0"/>
                  <a:pt x="37937" y="44632"/>
                </a:cubicBezTo>
                <a:cubicBezTo>
                  <a:pt x="0" y="136313"/>
                  <a:pt x="42354" y="243087"/>
                  <a:pt x="48954" y="342087"/>
                </a:cubicBezTo>
                <a:cubicBezTo>
                  <a:pt x="49726" y="353674"/>
                  <a:pt x="51759" y="366926"/>
                  <a:pt x="59971" y="375138"/>
                </a:cubicBezTo>
                <a:cubicBezTo>
                  <a:pt x="71584" y="386751"/>
                  <a:pt x="88790" y="391073"/>
                  <a:pt x="104038" y="397172"/>
                </a:cubicBezTo>
                <a:cubicBezTo>
                  <a:pt x="125603" y="405798"/>
                  <a:pt x="148106" y="411861"/>
                  <a:pt x="170140" y="419206"/>
                </a:cubicBezTo>
                <a:cubicBezTo>
                  <a:pt x="181157" y="422878"/>
                  <a:pt x="191667" y="428782"/>
                  <a:pt x="203190" y="430222"/>
                </a:cubicBezTo>
                <a:lnTo>
                  <a:pt x="291325" y="441239"/>
                </a:lnTo>
                <a:cubicBezTo>
                  <a:pt x="302342" y="444911"/>
                  <a:pt x="312898" y="450490"/>
                  <a:pt x="324376" y="452256"/>
                </a:cubicBezTo>
                <a:cubicBezTo>
                  <a:pt x="466953" y="474191"/>
                  <a:pt x="468943" y="459652"/>
                  <a:pt x="643865" y="441239"/>
                </a:cubicBezTo>
                <a:cubicBezTo>
                  <a:pt x="626580" y="432597"/>
                  <a:pt x="582321" y="412746"/>
                  <a:pt x="566747" y="397172"/>
                </a:cubicBezTo>
                <a:lnTo>
                  <a:pt x="566747" y="386155"/>
                </a:lnTo>
                <a:lnTo>
                  <a:pt x="555730" y="331071"/>
                </a:lnTo>
                <a:lnTo>
                  <a:pt x="555730" y="331071"/>
                </a:lnTo>
              </a:path>
            </a:pathLst>
          </a:custGeom>
          <a:solidFill>
            <a:schemeClr val="accent6">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2530" name="Picture 2" descr="http://images.style.it/Storage/Assets/Crops/13555/34/13896/Lucio-BAttisti_280x0.jpg">
            <a:hlinkClick r:id="rId4"/>
          </p:cNvPr>
          <p:cNvPicPr>
            <a:picLocks noChangeAspect="1" noChangeArrowheads="1"/>
          </p:cNvPicPr>
          <p:nvPr/>
        </p:nvPicPr>
        <p:blipFill>
          <a:blip r:embed="rId5" cstate="print"/>
          <a:srcRect/>
          <a:stretch>
            <a:fillRect/>
          </a:stretch>
        </p:blipFill>
        <p:spPr bwMode="auto">
          <a:xfrm>
            <a:off x="2771800" y="2943224"/>
            <a:ext cx="2667000" cy="3914776"/>
          </a:xfrm>
          <a:prstGeom prst="rect">
            <a:avLst/>
          </a:prstGeom>
          <a:noFill/>
        </p:spPr>
      </p:pic>
      <p:cxnSp>
        <p:nvCxnSpPr>
          <p:cNvPr id="13" name="Connettore 1 12"/>
          <p:cNvCxnSpPr/>
          <p:nvPr/>
        </p:nvCxnSpPr>
        <p:spPr>
          <a:xfrm flipH="1">
            <a:off x="7812361" y="3284984"/>
            <a:ext cx="288031" cy="35730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itardo 4"/>
          <p:cNvSpPr/>
          <p:nvPr/>
        </p:nvSpPr>
        <p:spPr>
          <a:xfrm rot="17133802">
            <a:off x="7102967" y="1943315"/>
            <a:ext cx="993672" cy="1374915"/>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igura a mano libera 18"/>
          <p:cNvSpPr/>
          <p:nvPr/>
        </p:nvSpPr>
        <p:spPr>
          <a:xfrm>
            <a:off x="2339752" y="2852936"/>
            <a:ext cx="3539364" cy="4233334"/>
          </a:xfrm>
          <a:custGeom>
            <a:avLst/>
            <a:gdLst>
              <a:gd name="connsiteX0" fmla="*/ 2607734 w 3539364"/>
              <a:gd name="connsiteY0" fmla="*/ 112889 h 4233334"/>
              <a:gd name="connsiteX1" fmla="*/ 2709334 w 3539364"/>
              <a:gd name="connsiteY1" fmla="*/ 225778 h 4233334"/>
              <a:gd name="connsiteX2" fmla="*/ 2777067 w 3539364"/>
              <a:gd name="connsiteY2" fmla="*/ 282222 h 4233334"/>
              <a:gd name="connsiteX3" fmla="*/ 2810934 w 3539364"/>
              <a:gd name="connsiteY3" fmla="*/ 349956 h 4233334"/>
              <a:gd name="connsiteX4" fmla="*/ 2822222 w 3539364"/>
              <a:gd name="connsiteY4" fmla="*/ 383822 h 4233334"/>
              <a:gd name="connsiteX5" fmla="*/ 2867378 w 3539364"/>
              <a:gd name="connsiteY5" fmla="*/ 451556 h 4233334"/>
              <a:gd name="connsiteX6" fmla="*/ 2889956 w 3539364"/>
              <a:gd name="connsiteY6" fmla="*/ 485422 h 4233334"/>
              <a:gd name="connsiteX7" fmla="*/ 2912534 w 3539364"/>
              <a:gd name="connsiteY7" fmla="*/ 519289 h 4233334"/>
              <a:gd name="connsiteX8" fmla="*/ 2935111 w 3539364"/>
              <a:gd name="connsiteY8" fmla="*/ 587022 h 4233334"/>
              <a:gd name="connsiteX9" fmla="*/ 2946400 w 3539364"/>
              <a:gd name="connsiteY9" fmla="*/ 620889 h 4233334"/>
              <a:gd name="connsiteX10" fmla="*/ 2968978 w 3539364"/>
              <a:gd name="connsiteY10" fmla="*/ 654756 h 4233334"/>
              <a:gd name="connsiteX11" fmla="*/ 3002845 w 3539364"/>
              <a:gd name="connsiteY11" fmla="*/ 767645 h 4233334"/>
              <a:gd name="connsiteX12" fmla="*/ 2968978 w 3539364"/>
              <a:gd name="connsiteY12" fmla="*/ 1128889 h 4233334"/>
              <a:gd name="connsiteX13" fmla="*/ 2946400 w 3539364"/>
              <a:gd name="connsiteY13" fmla="*/ 1207911 h 4233334"/>
              <a:gd name="connsiteX14" fmla="*/ 2912534 w 3539364"/>
              <a:gd name="connsiteY14" fmla="*/ 1320800 h 4233334"/>
              <a:gd name="connsiteX15" fmla="*/ 2901245 w 3539364"/>
              <a:gd name="connsiteY15" fmla="*/ 1704622 h 4233334"/>
              <a:gd name="connsiteX16" fmla="*/ 2889956 w 3539364"/>
              <a:gd name="connsiteY16" fmla="*/ 1761067 h 4233334"/>
              <a:gd name="connsiteX17" fmla="*/ 2867378 w 3539364"/>
              <a:gd name="connsiteY17" fmla="*/ 1828800 h 4233334"/>
              <a:gd name="connsiteX18" fmla="*/ 2856089 w 3539364"/>
              <a:gd name="connsiteY18" fmla="*/ 1862667 h 4233334"/>
              <a:gd name="connsiteX19" fmla="*/ 2833511 w 3539364"/>
              <a:gd name="connsiteY19" fmla="*/ 1930400 h 4233334"/>
              <a:gd name="connsiteX20" fmla="*/ 2810934 w 3539364"/>
              <a:gd name="connsiteY20" fmla="*/ 1964267 h 4233334"/>
              <a:gd name="connsiteX21" fmla="*/ 2788356 w 3539364"/>
              <a:gd name="connsiteY21" fmla="*/ 2032000 h 4233334"/>
              <a:gd name="connsiteX22" fmla="*/ 2765778 w 3539364"/>
              <a:gd name="connsiteY22" fmla="*/ 2111022 h 4233334"/>
              <a:gd name="connsiteX23" fmla="*/ 2777067 w 3539364"/>
              <a:gd name="connsiteY23" fmla="*/ 2585156 h 4233334"/>
              <a:gd name="connsiteX24" fmla="*/ 2799645 w 3539364"/>
              <a:gd name="connsiteY24" fmla="*/ 2799645 h 4233334"/>
              <a:gd name="connsiteX25" fmla="*/ 2777067 w 3539364"/>
              <a:gd name="connsiteY25" fmla="*/ 3149600 h 4233334"/>
              <a:gd name="connsiteX26" fmla="*/ 2754489 w 3539364"/>
              <a:gd name="connsiteY26" fmla="*/ 3262489 h 4233334"/>
              <a:gd name="connsiteX27" fmla="*/ 2731911 w 3539364"/>
              <a:gd name="connsiteY27" fmla="*/ 3375378 h 4233334"/>
              <a:gd name="connsiteX28" fmla="*/ 2709334 w 3539364"/>
              <a:gd name="connsiteY28" fmla="*/ 3443111 h 4233334"/>
              <a:gd name="connsiteX29" fmla="*/ 2675467 w 3539364"/>
              <a:gd name="connsiteY29" fmla="*/ 3556000 h 4233334"/>
              <a:gd name="connsiteX30" fmla="*/ 2652889 w 3539364"/>
              <a:gd name="connsiteY30" fmla="*/ 3589867 h 4233334"/>
              <a:gd name="connsiteX31" fmla="*/ 2630311 w 3539364"/>
              <a:gd name="connsiteY31" fmla="*/ 3657600 h 4233334"/>
              <a:gd name="connsiteX32" fmla="*/ 2585156 w 3539364"/>
              <a:gd name="connsiteY32" fmla="*/ 3725334 h 4233334"/>
              <a:gd name="connsiteX33" fmla="*/ 2562578 w 3539364"/>
              <a:gd name="connsiteY33" fmla="*/ 3759200 h 4233334"/>
              <a:gd name="connsiteX34" fmla="*/ 2528711 w 3539364"/>
              <a:gd name="connsiteY34" fmla="*/ 3793067 h 4233334"/>
              <a:gd name="connsiteX35" fmla="*/ 2472267 w 3539364"/>
              <a:gd name="connsiteY35" fmla="*/ 3849511 h 4233334"/>
              <a:gd name="connsiteX36" fmla="*/ 2427111 w 3539364"/>
              <a:gd name="connsiteY36" fmla="*/ 3917245 h 4233334"/>
              <a:gd name="connsiteX37" fmla="*/ 2325511 w 3539364"/>
              <a:gd name="connsiteY37" fmla="*/ 3973689 h 4233334"/>
              <a:gd name="connsiteX38" fmla="*/ 2291645 w 3539364"/>
              <a:gd name="connsiteY38" fmla="*/ 3996267 h 4233334"/>
              <a:gd name="connsiteX39" fmla="*/ 2257778 w 3539364"/>
              <a:gd name="connsiteY39" fmla="*/ 4030134 h 4233334"/>
              <a:gd name="connsiteX40" fmla="*/ 2190045 w 3539364"/>
              <a:gd name="connsiteY40" fmla="*/ 4052711 h 4233334"/>
              <a:gd name="connsiteX41" fmla="*/ 2088445 w 3539364"/>
              <a:gd name="connsiteY41" fmla="*/ 4086578 h 4233334"/>
              <a:gd name="connsiteX42" fmla="*/ 2054578 w 3539364"/>
              <a:gd name="connsiteY42" fmla="*/ 4097867 h 4233334"/>
              <a:gd name="connsiteX43" fmla="*/ 1964267 w 3539364"/>
              <a:gd name="connsiteY43" fmla="*/ 4120445 h 4233334"/>
              <a:gd name="connsiteX44" fmla="*/ 1659467 w 3539364"/>
              <a:gd name="connsiteY44" fmla="*/ 4109156 h 4233334"/>
              <a:gd name="connsiteX45" fmla="*/ 1456267 w 3539364"/>
              <a:gd name="connsiteY45" fmla="*/ 4086578 h 4233334"/>
              <a:gd name="connsiteX46" fmla="*/ 1332089 w 3539364"/>
              <a:gd name="connsiteY46" fmla="*/ 4075289 h 4233334"/>
              <a:gd name="connsiteX47" fmla="*/ 1027289 w 3539364"/>
              <a:gd name="connsiteY47" fmla="*/ 4052711 h 4233334"/>
              <a:gd name="connsiteX48" fmla="*/ 869245 w 3539364"/>
              <a:gd name="connsiteY48" fmla="*/ 4030134 h 4233334"/>
              <a:gd name="connsiteX49" fmla="*/ 812800 w 3539364"/>
              <a:gd name="connsiteY49" fmla="*/ 4018845 h 4233334"/>
              <a:gd name="connsiteX50" fmla="*/ 745067 w 3539364"/>
              <a:gd name="connsiteY50" fmla="*/ 3996267 h 4233334"/>
              <a:gd name="connsiteX51" fmla="*/ 711200 w 3539364"/>
              <a:gd name="connsiteY51" fmla="*/ 3984978 h 4233334"/>
              <a:gd name="connsiteX52" fmla="*/ 666045 w 3539364"/>
              <a:gd name="connsiteY52" fmla="*/ 3962400 h 4233334"/>
              <a:gd name="connsiteX53" fmla="*/ 632178 w 3539364"/>
              <a:gd name="connsiteY53" fmla="*/ 3928534 h 4233334"/>
              <a:gd name="connsiteX54" fmla="*/ 564445 w 3539364"/>
              <a:gd name="connsiteY54" fmla="*/ 3905956 h 4233334"/>
              <a:gd name="connsiteX55" fmla="*/ 541867 w 3539364"/>
              <a:gd name="connsiteY55" fmla="*/ 3872089 h 4233334"/>
              <a:gd name="connsiteX56" fmla="*/ 496711 w 3539364"/>
              <a:gd name="connsiteY56" fmla="*/ 3860800 h 4233334"/>
              <a:gd name="connsiteX57" fmla="*/ 428978 w 3539364"/>
              <a:gd name="connsiteY57" fmla="*/ 3815645 h 4233334"/>
              <a:gd name="connsiteX58" fmla="*/ 428978 w 3539364"/>
              <a:gd name="connsiteY58" fmla="*/ 3815645 h 4233334"/>
              <a:gd name="connsiteX59" fmla="*/ 395111 w 3539364"/>
              <a:gd name="connsiteY59" fmla="*/ 3781778 h 4233334"/>
              <a:gd name="connsiteX60" fmla="*/ 372534 w 3539364"/>
              <a:gd name="connsiteY60" fmla="*/ 3747911 h 4233334"/>
              <a:gd name="connsiteX61" fmla="*/ 338667 w 3539364"/>
              <a:gd name="connsiteY61" fmla="*/ 3725334 h 4233334"/>
              <a:gd name="connsiteX62" fmla="*/ 293511 w 3539364"/>
              <a:gd name="connsiteY62" fmla="*/ 3657600 h 4233334"/>
              <a:gd name="connsiteX63" fmla="*/ 237067 w 3539364"/>
              <a:gd name="connsiteY63" fmla="*/ 3589867 h 4233334"/>
              <a:gd name="connsiteX64" fmla="*/ 180622 w 3539364"/>
              <a:gd name="connsiteY64" fmla="*/ 3499556 h 4233334"/>
              <a:gd name="connsiteX65" fmla="*/ 135467 w 3539364"/>
              <a:gd name="connsiteY65" fmla="*/ 3431822 h 4233334"/>
              <a:gd name="connsiteX66" fmla="*/ 101600 w 3539364"/>
              <a:gd name="connsiteY66" fmla="*/ 3352800 h 4233334"/>
              <a:gd name="connsiteX67" fmla="*/ 67734 w 3539364"/>
              <a:gd name="connsiteY67" fmla="*/ 3239911 h 4233334"/>
              <a:gd name="connsiteX68" fmla="*/ 45156 w 3539364"/>
              <a:gd name="connsiteY68" fmla="*/ 3172178 h 4233334"/>
              <a:gd name="connsiteX69" fmla="*/ 22578 w 3539364"/>
              <a:gd name="connsiteY69" fmla="*/ 3081867 h 4233334"/>
              <a:gd name="connsiteX70" fmla="*/ 11289 w 3539364"/>
              <a:gd name="connsiteY70" fmla="*/ 3048000 h 4233334"/>
              <a:gd name="connsiteX71" fmla="*/ 0 w 3539364"/>
              <a:gd name="connsiteY71" fmla="*/ 2980267 h 4233334"/>
              <a:gd name="connsiteX72" fmla="*/ 11289 w 3539364"/>
              <a:gd name="connsiteY72" fmla="*/ 2630311 h 4233334"/>
              <a:gd name="connsiteX73" fmla="*/ 22578 w 3539364"/>
              <a:gd name="connsiteY73" fmla="*/ 2596445 h 4233334"/>
              <a:gd name="connsiteX74" fmla="*/ 33867 w 3539364"/>
              <a:gd name="connsiteY74" fmla="*/ 2528711 h 4233334"/>
              <a:gd name="connsiteX75" fmla="*/ 56445 w 3539364"/>
              <a:gd name="connsiteY75" fmla="*/ 2460978 h 4233334"/>
              <a:gd name="connsiteX76" fmla="*/ 79022 w 3539364"/>
              <a:gd name="connsiteY76" fmla="*/ 2427111 h 4233334"/>
              <a:gd name="connsiteX77" fmla="*/ 101600 w 3539364"/>
              <a:gd name="connsiteY77" fmla="*/ 2359378 h 4233334"/>
              <a:gd name="connsiteX78" fmla="*/ 135467 w 3539364"/>
              <a:gd name="connsiteY78" fmla="*/ 2325511 h 4233334"/>
              <a:gd name="connsiteX79" fmla="*/ 158045 w 3539364"/>
              <a:gd name="connsiteY79" fmla="*/ 2291645 h 4233334"/>
              <a:gd name="connsiteX80" fmla="*/ 191911 w 3539364"/>
              <a:gd name="connsiteY80" fmla="*/ 2269067 h 4233334"/>
              <a:gd name="connsiteX81" fmla="*/ 225778 w 3539364"/>
              <a:gd name="connsiteY81" fmla="*/ 2212622 h 4233334"/>
              <a:gd name="connsiteX82" fmla="*/ 259645 w 3539364"/>
              <a:gd name="connsiteY82" fmla="*/ 2201334 h 4233334"/>
              <a:gd name="connsiteX83" fmla="*/ 304800 w 3539364"/>
              <a:gd name="connsiteY83" fmla="*/ 2167467 h 4233334"/>
              <a:gd name="connsiteX84" fmla="*/ 338667 w 3539364"/>
              <a:gd name="connsiteY84" fmla="*/ 2144889 h 4233334"/>
              <a:gd name="connsiteX85" fmla="*/ 372534 w 3539364"/>
              <a:gd name="connsiteY85" fmla="*/ 2111022 h 4233334"/>
              <a:gd name="connsiteX86" fmla="*/ 406400 w 3539364"/>
              <a:gd name="connsiteY86" fmla="*/ 2088445 h 4233334"/>
              <a:gd name="connsiteX87" fmla="*/ 440267 w 3539364"/>
              <a:gd name="connsiteY87" fmla="*/ 2054578 h 4233334"/>
              <a:gd name="connsiteX88" fmla="*/ 474134 w 3539364"/>
              <a:gd name="connsiteY88" fmla="*/ 2043289 h 4233334"/>
              <a:gd name="connsiteX89" fmla="*/ 541867 w 3539364"/>
              <a:gd name="connsiteY89" fmla="*/ 1941689 h 4233334"/>
              <a:gd name="connsiteX90" fmla="*/ 587022 w 3539364"/>
              <a:gd name="connsiteY90" fmla="*/ 1862667 h 4233334"/>
              <a:gd name="connsiteX91" fmla="*/ 620889 w 3539364"/>
              <a:gd name="connsiteY91" fmla="*/ 1738489 h 4233334"/>
              <a:gd name="connsiteX92" fmla="*/ 632178 w 3539364"/>
              <a:gd name="connsiteY92" fmla="*/ 1704622 h 4233334"/>
              <a:gd name="connsiteX93" fmla="*/ 598311 w 3539364"/>
              <a:gd name="connsiteY93" fmla="*/ 1411111 h 4233334"/>
              <a:gd name="connsiteX94" fmla="*/ 564445 w 3539364"/>
              <a:gd name="connsiteY94" fmla="*/ 1264356 h 4233334"/>
              <a:gd name="connsiteX95" fmla="*/ 564445 w 3539364"/>
              <a:gd name="connsiteY95" fmla="*/ 993422 h 4233334"/>
              <a:gd name="connsiteX96" fmla="*/ 587022 w 3539364"/>
              <a:gd name="connsiteY96" fmla="*/ 925689 h 4233334"/>
              <a:gd name="connsiteX97" fmla="*/ 598311 w 3539364"/>
              <a:gd name="connsiteY97" fmla="*/ 869245 h 4233334"/>
              <a:gd name="connsiteX98" fmla="*/ 620889 w 3539364"/>
              <a:gd name="connsiteY98" fmla="*/ 835378 h 4233334"/>
              <a:gd name="connsiteX99" fmla="*/ 643467 w 3539364"/>
              <a:gd name="connsiteY99" fmla="*/ 767645 h 4233334"/>
              <a:gd name="connsiteX100" fmla="*/ 688622 w 3539364"/>
              <a:gd name="connsiteY100" fmla="*/ 699911 h 4233334"/>
              <a:gd name="connsiteX101" fmla="*/ 711200 w 3539364"/>
              <a:gd name="connsiteY101" fmla="*/ 666045 h 4233334"/>
              <a:gd name="connsiteX102" fmla="*/ 756356 w 3539364"/>
              <a:gd name="connsiteY102" fmla="*/ 609600 h 4233334"/>
              <a:gd name="connsiteX103" fmla="*/ 767645 w 3539364"/>
              <a:gd name="connsiteY103" fmla="*/ 575734 h 4233334"/>
              <a:gd name="connsiteX104" fmla="*/ 801511 w 3539364"/>
              <a:gd name="connsiteY104" fmla="*/ 553156 h 4233334"/>
              <a:gd name="connsiteX105" fmla="*/ 835378 w 3539364"/>
              <a:gd name="connsiteY105" fmla="*/ 519289 h 4233334"/>
              <a:gd name="connsiteX106" fmla="*/ 903111 w 3539364"/>
              <a:gd name="connsiteY106" fmla="*/ 485422 h 4233334"/>
              <a:gd name="connsiteX107" fmla="*/ 970845 w 3539364"/>
              <a:gd name="connsiteY107" fmla="*/ 440267 h 4233334"/>
              <a:gd name="connsiteX108" fmla="*/ 1016000 w 3539364"/>
              <a:gd name="connsiteY108" fmla="*/ 406400 h 4233334"/>
              <a:gd name="connsiteX109" fmla="*/ 1049867 w 3539364"/>
              <a:gd name="connsiteY109" fmla="*/ 395111 h 4233334"/>
              <a:gd name="connsiteX110" fmla="*/ 1083734 w 3539364"/>
              <a:gd name="connsiteY110" fmla="*/ 372534 h 4233334"/>
              <a:gd name="connsiteX111" fmla="*/ 1151467 w 3539364"/>
              <a:gd name="connsiteY111" fmla="*/ 349956 h 4233334"/>
              <a:gd name="connsiteX112" fmla="*/ 1185334 w 3539364"/>
              <a:gd name="connsiteY112" fmla="*/ 338667 h 4233334"/>
              <a:gd name="connsiteX113" fmla="*/ 1241778 w 3539364"/>
              <a:gd name="connsiteY113" fmla="*/ 327378 h 4233334"/>
              <a:gd name="connsiteX114" fmla="*/ 1332089 w 3539364"/>
              <a:gd name="connsiteY114" fmla="*/ 304800 h 4233334"/>
              <a:gd name="connsiteX115" fmla="*/ 1490134 w 3539364"/>
              <a:gd name="connsiteY115" fmla="*/ 338667 h 4233334"/>
              <a:gd name="connsiteX116" fmla="*/ 1580445 w 3539364"/>
              <a:gd name="connsiteY116" fmla="*/ 316089 h 4233334"/>
              <a:gd name="connsiteX117" fmla="*/ 1670756 w 3539364"/>
              <a:gd name="connsiteY117" fmla="*/ 304800 h 4233334"/>
              <a:gd name="connsiteX118" fmla="*/ 1749778 w 3539364"/>
              <a:gd name="connsiteY118" fmla="*/ 293511 h 4233334"/>
              <a:gd name="connsiteX119" fmla="*/ 1828800 w 3539364"/>
              <a:gd name="connsiteY119" fmla="*/ 270934 h 4233334"/>
              <a:gd name="connsiteX120" fmla="*/ 1885245 w 3539364"/>
              <a:gd name="connsiteY120" fmla="*/ 259645 h 4233334"/>
              <a:gd name="connsiteX121" fmla="*/ 2077156 w 3539364"/>
              <a:gd name="connsiteY121" fmla="*/ 270934 h 4233334"/>
              <a:gd name="connsiteX122" fmla="*/ 2144889 w 3539364"/>
              <a:gd name="connsiteY122" fmla="*/ 293511 h 4233334"/>
              <a:gd name="connsiteX123" fmla="*/ 2212622 w 3539364"/>
              <a:gd name="connsiteY123" fmla="*/ 316089 h 4233334"/>
              <a:gd name="connsiteX124" fmla="*/ 2246489 w 3539364"/>
              <a:gd name="connsiteY124" fmla="*/ 338667 h 4233334"/>
              <a:gd name="connsiteX125" fmla="*/ 2325511 w 3539364"/>
              <a:gd name="connsiteY125" fmla="*/ 406400 h 4233334"/>
              <a:gd name="connsiteX126" fmla="*/ 2359378 w 3539364"/>
              <a:gd name="connsiteY126" fmla="*/ 428978 h 4233334"/>
              <a:gd name="connsiteX127" fmla="*/ 2460978 w 3539364"/>
              <a:gd name="connsiteY127" fmla="*/ 451556 h 4233334"/>
              <a:gd name="connsiteX128" fmla="*/ 2506134 w 3539364"/>
              <a:gd name="connsiteY128" fmla="*/ 462845 h 4233334"/>
              <a:gd name="connsiteX129" fmla="*/ 2686756 w 3539364"/>
              <a:gd name="connsiteY129" fmla="*/ 474134 h 4233334"/>
              <a:gd name="connsiteX130" fmla="*/ 2856089 w 3539364"/>
              <a:gd name="connsiteY130" fmla="*/ 496711 h 4233334"/>
              <a:gd name="connsiteX131" fmla="*/ 2946400 w 3539364"/>
              <a:gd name="connsiteY131" fmla="*/ 519289 h 4233334"/>
              <a:gd name="connsiteX132" fmla="*/ 2991556 w 3539364"/>
              <a:gd name="connsiteY132" fmla="*/ 530578 h 4233334"/>
              <a:gd name="connsiteX133" fmla="*/ 3025422 w 3539364"/>
              <a:gd name="connsiteY133" fmla="*/ 553156 h 4233334"/>
              <a:gd name="connsiteX134" fmla="*/ 3036711 w 3539364"/>
              <a:gd name="connsiteY134" fmla="*/ 587022 h 4233334"/>
              <a:gd name="connsiteX135" fmla="*/ 3059289 w 3539364"/>
              <a:gd name="connsiteY135" fmla="*/ 632178 h 4233334"/>
              <a:gd name="connsiteX136" fmla="*/ 3093156 w 3539364"/>
              <a:gd name="connsiteY136" fmla="*/ 654756 h 4233334"/>
              <a:gd name="connsiteX137" fmla="*/ 3127022 w 3539364"/>
              <a:gd name="connsiteY137" fmla="*/ 575734 h 4233334"/>
              <a:gd name="connsiteX138" fmla="*/ 3172178 w 3539364"/>
              <a:gd name="connsiteY138" fmla="*/ 474134 h 4233334"/>
              <a:gd name="connsiteX139" fmla="*/ 3160889 w 3539364"/>
              <a:gd name="connsiteY139" fmla="*/ 248356 h 4233334"/>
              <a:gd name="connsiteX140" fmla="*/ 3149600 w 3539364"/>
              <a:gd name="connsiteY140" fmla="*/ 214489 h 4233334"/>
              <a:gd name="connsiteX141" fmla="*/ 3093156 w 3539364"/>
              <a:gd name="connsiteY141" fmla="*/ 146756 h 4233334"/>
              <a:gd name="connsiteX142" fmla="*/ 3059289 w 3539364"/>
              <a:gd name="connsiteY142" fmla="*/ 135467 h 4233334"/>
              <a:gd name="connsiteX143" fmla="*/ 3025422 w 3539364"/>
              <a:gd name="connsiteY143" fmla="*/ 112889 h 4233334"/>
              <a:gd name="connsiteX144" fmla="*/ 2878667 w 3539364"/>
              <a:gd name="connsiteY144" fmla="*/ 79022 h 4233334"/>
              <a:gd name="connsiteX145" fmla="*/ 2810934 w 3539364"/>
              <a:gd name="connsiteY145" fmla="*/ 67734 h 4233334"/>
              <a:gd name="connsiteX146" fmla="*/ 2754489 w 3539364"/>
              <a:gd name="connsiteY146" fmla="*/ 56445 h 4233334"/>
              <a:gd name="connsiteX147" fmla="*/ 2178756 w 3539364"/>
              <a:gd name="connsiteY147" fmla="*/ 22578 h 4233334"/>
              <a:gd name="connsiteX148" fmla="*/ 2032000 w 3539364"/>
              <a:gd name="connsiteY148" fmla="*/ 11289 h 4233334"/>
              <a:gd name="connsiteX149" fmla="*/ 1930400 w 3539364"/>
              <a:gd name="connsiteY149" fmla="*/ 0 h 4233334"/>
              <a:gd name="connsiteX150" fmla="*/ 880534 w 3539364"/>
              <a:gd name="connsiteY150" fmla="*/ 11289 h 4233334"/>
              <a:gd name="connsiteX151" fmla="*/ 846667 w 3539364"/>
              <a:gd name="connsiteY151" fmla="*/ 22578 h 4233334"/>
              <a:gd name="connsiteX152" fmla="*/ 711200 w 3539364"/>
              <a:gd name="connsiteY152" fmla="*/ 56445 h 4233334"/>
              <a:gd name="connsiteX153" fmla="*/ 666045 w 3539364"/>
              <a:gd name="connsiteY153" fmla="*/ 79022 h 4233334"/>
              <a:gd name="connsiteX154" fmla="*/ 632178 w 3539364"/>
              <a:gd name="connsiteY154" fmla="*/ 101600 h 4233334"/>
              <a:gd name="connsiteX155" fmla="*/ 598311 w 3539364"/>
              <a:gd name="connsiteY155" fmla="*/ 112889 h 4233334"/>
              <a:gd name="connsiteX156" fmla="*/ 530578 w 3539364"/>
              <a:gd name="connsiteY156" fmla="*/ 180622 h 4233334"/>
              <a:gd name="connsiteX157" fmla="*/ 474134 w 3539364"/>
              <a:gd name="connsiteY157" fmla="*/ 248356 h 4233334"/>
              <a:gd name="connsiteX158" fmla="*/ 440267 w 3539364"/>
              <a:gd name="connsiteY158" fmla="*/ 316089 h 4233334"/>
              <a:gd name="connsiteX159" fmla="*/ 417689 w 3539364"/>
              <a:gd name="connsiteY159" fmla="*/ 395111 h 4233334"/>
              <a:gd name="connsiteX160" fmla="*/ 428978 w 3539364"/>
              <a:gd name="connsiteY160" fmla="*/ 688622 h 4233334"/>
              <a:gd name="connsiteX161" fmla="*/ 451556 w 3539364"/>
              <a:gd name="connsiteY161" fmla="*/ 790222 h 4233334"/>
              <a:gd name="connsiteX162" fmla="*/ 462845 w 3539364"/>
              <a:gd name="connsiteY162" fmla="*/ 835378 h 4233334"/>
              <a:gd name="connsiteX163" fmla="*/ 485422 w 3539364"/>
              <a:gd name="connsiteY163" fmla="*/ 903111 h 4233334"/>
              <a:gd name="connsiteX164" fmla="*/ 508000 w 3539364"/>
              <a:gd name="connsiteY164" fmla="*/ 1016000 h 4233334"/>
              <a:gd name="connsiteX165" fmla="*/ 519289 w 3539364"/>
              <a:gd name="connsiteY165" fmla="*/ 1072445 h 4233334"/>
              <a:gd name="connsiteX166" fmla="*/ 541867 w 3539364"/>
              <a:gd name="connsiteY166" fmla="*/ 1275645 h 4233334"/>
              <a:gd name="connsiteX167" fmla="*/ 564445 w 3539364"/>
              <a:gd name="connsiteY167" fmla="*/ 1456267 h 4233334"/>
              <a:gd name="connsiteX168" fmla="*/ 575734 w 3539364"/>
              <a:gd name="connsiteY168" fmla="*/ 1783645 h 4233334"/>
              <a:gd name="connsiteX169" fmla="*/ 587022 w 3539364"/>
              <a:gd name="connsiteY169" fmla="*/ 1896534 h 4233334"/>
              <a:gd name="connsiteX170" fmla="*/ 598311 w 3539364"/>
              <a:gd name="connsiteY170" fmla="*/ 2043289 h 4233334"/>
              <a:gd name="connsiteX171" fmla="*/ 587022 w 3539364"/>
              <a:gd name="connsiteY171" fmla="*/ 2359378 h 4233334"/>
              <a:gd name="connsiteX172" fmla="*/ 541867 w 3539364"/>
              <a:gd name="connsiteY172" fmla="*/ 2517422 h 4233334"/>
              <a:gd name="connsiteX173" fmla="*/ 508000 w 3539364"/>
              <a:gd name="connsiteY173" fmla="*/ 2630311 h 4233334"/>
              <a:gd name="connsiteX174" fmla="*/ 485422 w 3539364"/>
              <a:gd name="connsiteY174" fmla="*/ 2675467 h 4233334"/>
              <a:gd name="connsiteX175" fmla="*/ 462845 w 3539364"/>
              <a:gd name="connsiteY175" fmla="*/ 2743200 h 4233334"/>
              <a:gd name="connsiteX176" fmla="*/ 451556 w 3539364"/>
              <a:gd name="connsiteY176" fmla="*/ 2777067 h 4233334"/>
              <a:gd name="connsiteX177" fmla="*/ 440267 w 3539364"/>
              <a:gd name="connsiteY177" fmla="*/ 2810934 h 4233334"/>
              <a:gd name="connsiteX178" fmla="*/ 417689 w 3539364"/>
              <a:gd name="connsiteY178" fmla="*/ 2856089 h 4233334"/>
              <a:gd name="connsiteX179" fmla="*/ 395111 w 3539364"/>
              <a:gd name="connsiteY179" fmla="*/ 2923822 h 4233334"/>
              <a:gd name="connsiteX180" fmla="*/ 383822 w 3539364"/>
              <a:gd name="connsiteY180" fmla="*/ 2957689 h 4233334"/>
              <a:gd name="connsiteX181" fmla="*/ 361245 w 3539364"/>
              <a:gd name="connsiteY181" fmla="*/ 3036711 h 4233334"/>
              <a:gd name="connsiteX182" fmla="*/ 338667 w 3539364"/>
              <a:gd name="connsiteY182" fmla="*/ 3149600 h 4233334"/>
              <a:gd name="connsiteX183" fmla="*/ 349956 w 3539364"/>
              <a:gd name="connsiteY183" fmla="*/ 3386667 h 4233334"/>
              <a:gd name="connsiteX184" fmla="*/ 372534 w 3539364"/>
              <a:gd name="connsiteY184" fmla="*/ 3454400 h 4233334"/>
              <a:gd name="connsiteX185" fmla="*/ 395111 w 3539364"/>
              <a:gd name="connsiteY185" fmla="*/ 3533422 h 4233334"/>
              <a:gd name="connsiteX186" fmla="*/ 406400 w 3539364"/>
              <a:gd name="connsiteY186" fmla="*/ 3567289 h 4233334"/>
              <a:gd name="connsiteX187" fmla="*/ 440267 w 3539364"/>
              <a:gd name="connsiteY187" fmla="*/ 3578578 h 4233334"/>
              <a:gd name="connsiteX188" fmla="*/ 485422 w 3539364"/>
              <a:gd name="connsiteY188" fmla="*/ 3680178 h 4233334"/>
              <a:gd name="connsiteX189" fmla="*/ 496711 w 3539364"/>
              <a:gd name="connsiteY189" fmla="*/ 3714045 h 4233334"/>
              <a:gd name="connsiteX190" fmla="*/ 553156 w 3539364"/>
              <a:gd name="connsiteY190" fmla="*/ 3781778 h 4233334"/>
              <a:gd name="connsiteX191" fmla="*/ 609600 w 3539364"/>
              <a:gd name="connsiteY191" fmla="*/ 3838222 h 4233334"/>
              <a:gd name="connsiteX192" fmla="*/ 699911 w 3539364"/>
              <a:gd name="connsiteY192" fmla="*/ 3917245 h 4233334"/>
              <a:gd name="connsiteX193" fmla="*/ 733778 w 3539364"/>
              <a:gd name="connsiteY193" fmla="*/ 3939822 h 4233334"/>
              <a:gd name="connsiteX194" fmla="*/ 756356 w 3539364"/>
              <a:gd name="connsiteY194" fmla="*/ 3973689 h 4233334"/>
              <a:gd name="connsiteX195" fmla="*/ 857956 w 3539364"/>
              <a:gd name="connsiteY195" fmla="*/ 4030134 h 4233334"/>
              <a:gd name="connsiteX196" fmla="*/ 891822 w 3539364"/>
              <a:gd name="connsiteY196" fmla="*/ 4052711 h 4233334"/>
              <a:gd name="connsiteX197" fmla="*/ 1004711 w 3539364"/>
              <a:gd name="connsiteY197" fmla="*/ 4086578 h 4233334"/>
              <a:gd name="connsiteX198" fmla="*/ 1083734 w 3539364"/>
              <a:gd name="connsiteY198" fmla="*/ 4120445 h 4233334"/>
              <a:gd name="connsiteX199" fmla="*/ 1196622 w 3539364"/>
              <a:gd name="connsiteY199" fmla="*/ 4154311 h 4233334"/>
              <a:gd name="connsiteX200" fmla="*/ 1433689 w 3539364"/>
              <a:gd name="connsiteY200" fmla="*/ 4176889 h 4233334"/>
              <a:gd name="connsiteX201" fmla="*/ 1851378 w 3539364"/>
              <a:gd name="connsiteY201" fmla="*/ 4165600 h 4233334"/>
              <a:gd name="connsiteX202" fmla="*/ 2540000 w 3539364"/>
              <a:gd name="connsiteY202" fmla="*/ 4143022 h 4233334"/>
              <a:gd name="connsiteX203" fmla="*/ 2652889 w 3539364"/>
              <a:gd name="connsiteY203" fmla="*/ 4120445 h 4233334"/>
              <a:gd name="connsiteX204" fmla="*/ 2743200 w 3539364"/>
              <a:gd name="connsiteY204" fmla="*/ 4075289 h 4233334"/>
              <a:gd name="connsiteX205" fmla="*/ 2799645 w 3539364"/>
              <a:gd name="connsiteY205" fmla="*/ 4064000 h 4233334"/>
              <a:gd name="connsiteX206" fmla="*/ 2833511 w 3539364"/>
              <a:gd name="connsiteY206" fmla="*/ 4052711 h 4233334"/>
              <a:gd name="connsiteX207" fmla="*/ 3285067 w 3539364"/>
              <a:gd name="connsiteY207" fmla="*/ 4097867 h 4233334"/>
              <a:gd name="connsiteX208" fmla="*/ 3239911 w 3539364"/>
              <a:gd name="connsiteY208" fmla="*/ 4131734 h 4233334"/>
              <a:gd name="connsiteX209" fmla="*/ 3149600 w 3539364"/>
              <a:gd name="connsiteY209" fmla="*/ 4154311 h 4233334"/>
              <a:gd name="connsiteX210" fmla="*/ 3036711 w 3539364"/>
              <a:gd name="connsiteY210" fmla="*/ 4210756 h 4233334"/>
              <a:gd name="connsiteX211" fmla="*/ 2957689 w 3539364"/>
              <a:gd name="connsiteY211" fmla="*/ 4233334 h 4233334"/>
              <a:gd name="connsiteX212" fmla="*/ 2777067 w 3539364"/>
              <a:gd name="connsiteY212" fmla="*/ 4222045 h 4233334"/>
              <a:gd name="connsiteX213" fmla="*/ 2709334 w 3539364"/>
              <a:gd name="connsiteY213" fmla="*/ 4199467 h 4233334"/>
              <a:gd name="connsiteX214" fmla="*/ 2675467 w 3539364"/>
              <a:gd name="connsiteY214" fmla="*/ 4131734 h 4233334"/>
              <a:gd name="connsiteX215" fmla="*/ 2686756 w 3539364"/>
              <a:gd name="connsiteY215" fmla="*/ 4064000 h 4233334"/>
              <a:gd name="connsiteX216" fmla="*/ 2720622 w 3539364"/>
              <a:gd name="connsiteY216" fmla="*/ 3996267 h 4233334"/>
              <a:gd name="connsiteX217" fmla="*/ 2833511 w 3539364"/>
              <a:gd name="connsiteY217" fmla="*/ 3962400 h 4233334"/>
              <a:gd name="connsiteX218" fmla="*/ 3375378 w 3539364"/>
              <a:gd name="connsiteY218" fmla="*/ 3962400 h 4233334"/>
              <a:gd name="connsiteX219" fmla="*/ 3409245 w 3539364"/>
              <a:gd name="connsiteY219" fmla="*/ 3939822 h 4233334"/>
              <a:gd name="connsiteX220" fmla="*/ 3443111 w 3539364"/>
              <a:gd name="connsiteY220" fmla="*/ 3928534 h 4233334"/>
              <a:gd name="connsiteX221" fmla="*/ 3476978 w 3539364"/>
              <a:gd name="connsiteY221" fmla="*/ 3894667 h 4233334"/>
              <a:gd name="connsiteX222" fmla="*/ 3488267 w 3539364"/>
              <a:gd name="connsiteY222" fmla="*/ 3589867 h 4233334"/>
              <a:gd name="connsiteX223" fmla="*/ 3465689 w 3539364"/>
              <a:gd name="connsiteY223" fmla="*/ 3488267 h 4233334"/>
              <a:gd name="connsiteX224" fmla="*/ 3454400 w 3539364"/>
              <a:gd name="connsiteY224" fmla="*/ 3443111 h 4233334"/>
              <a:gd name="connsiteX225" fmla="*/ 3443111 w 3539364"/>
              <a:gd name="connsiteY225" fmla="*/ 3409245 h 4233334"/>
              <a:gd name="connsiteX226" fmla="*/ 3420534 w 3539364"/>
              <a:gd name="connsiteY226" fmla="*/ 3330222 h 4233334"/>
              <a:gd name="connsiteX227" fmla="*/ 3397956 w 3539364"/>
              <a:gd name="connsiteY227" fmla="*/ 3285067 h 4233334"/>
              <a:gd name="connsiteX228" fmla="*/ 3364089 w 3539364"/>
              <a:gd name="connsiteY228" fmla="*/ 3183467 h 4233334"/>
              <a:gd name="connsiteX229" fmla="*/ 3352800 w 3539364"/>
              <a:gd name="connsiteY229" fmla="*/ 3149600 h 4233334"/>
              <a:gd name="connsiteX230" fmla="*/ 3330222 w 3539364"/>
              <a:gd name="connsiteY230" fmla="*/ 3115734 h 4233334"/>
              <a:gd name="connsiteX231" fmla="*/ 3318934 w 3539364"/>
              <a:gd name="connsiteY231" fmla="*/ 3070578 h 4233334"/>
              <a:gd name="connsiteX232" fmla="*/ 3307645 w 3539364"/>
              <a:gd name="connsiteY232" fmla="*/ 3036711 h 4233334"/>
              <a:gd name="connsiteX233" fmla="*/ 3262489 w 3539364"/>
              <a:gd name="connsiteY233" fmla="*/ 2912534 h 4233334"/>
              <a:gd name="connsiteX234" fmla="*/ 3273778 w 3539364"/>
              <a:gd name="connsiteY234" fmla="*/ 2698045 h 4233334"/>
              <a:gd name="connsiteX235" fmla="*/ 3285067 w 3539364"/>
              <a:gd name="connsiteY235" fmla="*/ 2619022 h 4233334"/>
              <a:gd name="connsiteX236" fmla="*/ 3307645 w 3539364"/>
              <a:gd name="connsiteY236" fmla="*/ 2404534 h 4233334"/>
              <a:gd name="connsiteX237" fmla="*/ 3330222 w 3539364"/>
              <a:gd name="connsiteY237" fmla="*/ 2280356 h 4233334"/>
              <a:gd name="connsiteX238" fmla="*/ 3341511 w 3539364"/>
              <a:gd name="connsiteY238" fmla="*/ 2223911 h 4233334"/>
              <a:gd name="connsiteX239" fmla="*/ 3330222 w 3539364"/>
              <a:gd name="connsiteY239" fmla="*/ 1614311 h 4233334"/>
              <a:gd name="connsiteX240" fmla="*/ 3307645 w 3539364"/>
              <a:gd name="connsiteY240" fmla="*/ 1524000 h 4233334"/>
              <a:gd name="connsiteX241" fmla="*/ 3296356 w 3539364"/>
              <a:gd name="connsiteY241" fmla="*/ 1478845 h 4233334"/>
              <a:gd name="connsiteX242" fmla="*/ 3285067 w 3539364"/>
              <a:gd name="connsiteY242" fmla="*/ 1377245 h 4233334"/>
              <a:gd name="connsiteX243" fmla="*/ 3273778 w 3539364"/>
              <a:gd name="connsiteY243" fmla="*/ 1230489 h 4233334"/>
              <a:gd name="connsiteX244" fmla="*/ 3262489 w 3539364"/>
              <a:gd name="connsiteY244" fmla="*/ 1196622 h 4233334"/>
              <a:gd name="connsiteX245" fmla="*/ 3239911 w 3539364"/>
              <a:gd name="connsiteY245" fmla="*/ 1083734 h 4233334"/>
              <a:gd name="connsiteX246" fmla="*/ 3228622 w 3539364"/>
              <a:gd name="connsiteY246" fmla="*/ 1049867 h 4233334"/>
              <a:gd name="connsiteX247" fmla="*/ 3183467 w 3539364"/>
              <a:gd name="connsiteY247" fmla="*/ 891822 h 4233334"/>
              <a:gd name="connsiteX248" fmla="*/ 3160889 w 3539364"/>
              <a:gd name="connsiteY248" fmla="*/ 857956 h 4233334"/>
              <a:gd name="connsiteX249" fmla="*/ 3127022 w 3539364"/>
              <a:gd name="connsiteY249" fmla="*/ 756356 h 4233334"/>
              <a:gd name="connsiteX250" fmla="*/ 3115734 w 3539364"/>
              <a:gd name="connsiteY250" fmla="*/ 722489 h 4233334"/>
              <a:gd name="connsiteX251" fmla="*/ 3104445 w 3539364"/>
              <a:gd name="connsiteY251" fmla="*/ 677334 h 4233334"/>
              <a:gd name="connsiteX252" fmla="*/ 3093156 w 3539364"/>
              <a:gd name="connsiteY252" fmla="*/ 643467 h 4233334"/>
              <a:gd name="connsiteX253" fmla="*/ 3081867 w 3539364"/>
              <a:gd name="connsiteY253" fmla="*/ 575734 h 4233334"/>
              <a:gd name="connsiteX254" fmla="*/ 3048000 w 3539364"/>
              <a:gd name="connsiteY254" fmla="*/ 451556 h 4233334"/>
              <a:gd name="connsiteX255" fmla="*/ 3014134 w 3539364"/>
              <a:gd name="connsiteY255" fmla="*/ 316089 h 4233334"/>
              <a:gd name="connsiteX256" fmla="*/ 3002845 w 3539364"/>
              <a:gd name="connsiteY256" fmla="*/ 282222 h 423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3539364" h="4233334">
                <a:moveTo>
                  <a:pt x="2607734" y="112889"/>
                </a:moveTo>
                <a:cubicBezTo>
                  <a:pt x="2650975" y="177753"/>
                  <a:pt x="2620715" y="137159"/>
                  <a:pt x="2709334" y="225778"/>
                </a:cubicBezTo>
                <a:cubicBezTo>
                  <a:pt x="2752797" y="269241"/>
                  <a:pt x="2729913" y="250787"/>
                  <a:pt x="2777067" y="282222"/>
                </a:cubicBezTo>
                <a:cubicBezTo>
                  <a:pt x="2805443" y="367351"/>
                  <a:pt x="2767165" y="262416"/>
                  <a:pt x="2810934" y="349956"/>
                </a:cubicBezTo>
                <a:cubicBezTo>
                  <a:pt x="2816255" y="360599"/>
                  <a:pt x="2816443" y="373420"/>
                  <a:pt x="2822222" y="383822"/>
                </a:cubicBezTo>
                <a:cubicBezTo>
                  <a:pt x="2835400" y="407543"/>
                  <a:pt x="2852326" y="428978"/>
                  <a:pt x="2867378" y="451556"/>
                </a:cubicBezTo>
                <a:lnTo>
                  <a:pt x="2889956" y="485422"/>
                </a:lnTo>
                <a:lnTo>
                  <a:pt x="2912534" y="519289"/>
                </a:lnTo>
                <a:lnTo>
                  <a:pt x="2935111" y="587022"/>
                </a:lnTo>
                <a:cubicBezTo>
                  <a:pt x="2938874" y="598311"/>
                  <a:pt x="2939799" y="610988"/>
                  <a:pt x="2946400" y="620889"/>
                </a:cubicBezTo>
                <a:cubicBezTo>
                  <a:pt x="2953926" y="632178"/>
                  <a:pt x="2963468" y="642358"/>
                  <a:pt x="2968978" y="654756"/>
                </a:cubicBezTo>
                <a:cubicBezTo>
                  <a:pt x="2984684" y="690094"/>
                  <a:pt x="2993463" y="730116"/>
                  <a:pt x="3002845" y="767645"/>
                </a:cubicBezTo>
                <a:cubicBezTo>
                  <a:pt x="2999427" y="836010"/>
                  <a:pt x="2997774" y="1042502"/>
                  <a:pt x="2968978" y="1128889"/>
                </a:cubicBezTo>
                <a:cubicBezTo>
                  <a:pt x="2931039" y="1242707"/>
                  <a:pt x="2988925" y="1066161"/>
                  <a:pt x="2946400" y="1207911"/>
                </a:cubicBezTo>
                <a:cubicBezTo>
                  <a:pt x="2905181" y="1345307"/>
                  <a:pt x="2938548" y="1216739"/>
                  <a:pt x="2912534" y="1320800"/>
                </a:cubicBezTo>
                <a:cubicBezTo>
                  <a:pt x="2908771" y="1448741"/>
                  <a:pt x="2907800" y="1576794"/>
                  <a:pt x="2901245" y="1704622"/>
                </a:cubicBezTo>
                <a:cubicBezTo>
                  <a:pt x="2900262" y="1723784"/>
                  <a:pt x="2895005" y="1742555"/>
                  <a:pt x="2889956" y="1761067"/>
                </a:cubicBezTo>
                <a:cubicBezTo>
                  <a:pt x="2883694" y="1784027"/>
                  <a:pt x="2874904" y="1806222"/>
                  <a:pt x="2867378" y="1828800"/>
                </a:cubicBezTo>
                <a:lnTo>
                  <a:pt x="2856089" y="1862667"/>
                </a:lnTo>
                <a:cubicBezTo>
                  <a:pt x="2856089" y="1862668"/>
                  <a:pt x="2833512" y="1930399"/>
                  <a:pt x="2833511" y="1930400"/>
                </a:cubicBezTo>
                <a:cubicBezTo>
                  <a:pt x="2825985" y="1941689"/>
                  <a:pt x="2816444" y="1951869"/>
                  <a:pt x="2810934" y="1964267"/>
                </a:cubicBezTo>
                <a:cubicBezTo>
                  <a:pt x="2801268" y="1986015"/>
                  <a:pt x="2795882" y="2009422"/>
                  <a:pt x="2788356" y="2032000"/>
                </a:cubicBezTo>
                <a:cubicBezTo>
                  <a:pt x="2772161" y="2080584"/>
                  <a:pt x="2779953" y="2054325"/>
                  <a:pt x="2765778" y="2111022"/>
                </a:cubicBezTo>
                <a:cubicBezTo>
                  <a:pt x="2769541" y="2269067"/>
                  <a:pt x="2770991" y="2427183"/>
                  <a:pt x="2777067" y="2585156"/>
                </a:cubicBezTo>
                <a:cubicBezTo>
                  <a:pt x="2777931" y="2607607"/>
                  <a:pt x="2796629" y="2772498"/>
                  <a:pt x="2799645" y="2799645"/>
                </a:cubicBezTo>
                <a:cubicBezTo>
                  <a:pt x="2795879" y="2878730"/>
                  <a:pt x="2791772" y="3051568"/>
                  <a:pt x="2777067" y="3149600"/>
                </a:cubicBezTo>
                <a:cubicBezTo>
                  <a:pt x="2771374" y="3187550"/>
                  <a:pt x="2760798" y="3224636"/>
                  <a:pt x="2754489" y="3262489"/>
                </a:cubicBezTo>
                <a:cubicBezTo>
                  <a:pt x="2746860" y="3308262"/>
                  <a:pt x="2744542" y="3333275"/>
                  <a:pt x="2731911" y="3375378"/>
                </a:cubicBezTo>
                <a:cubicBezTo>
                  <a:pt x="2725073" y="3398173"/>
                  <a:pt x="2715106" y="3420023"/>
                  <a:pt x="2709334" y="3443111"/>
                </a:cubicBezTo>
                <a:cubicBezTo>
                  <a:pt x="2703023" y="3468354"/>
                  <a:pt x="2686461" y="3539509"/>
                  <a:pt x="2675467" y="3556000"/>
                </a:cubicBezTo>
                <a:cubicBezTo>
                  <a:pt x="2667941" y="3567289"/>
                  <a:pt x="2658399" y="3577469"/>
                  <a:pt x="2652889" y="3589867"/>
                </a:cubicBezTo>
                <a:cubicBezTo>
                  <a:pt x="2643223" y="3611615"/>
                  <a:pt x="2643512" y="3637798"/>
                  <a:pt x="2630311" y="3657600"/>
                </a:cubicBezTo>
                <a:lnTo>
                  <a:pt x="2585156" y="3725334"/>
                </a:lnTo>
                <a:cubicBezTo>
                  <a:pt x="2577630" y="3736623"/>
                  <a:pt x="2572172" y="3749606"/>
                  <a:pt x="2562578" y="3759200"/>
                </a:cubicBezTo>
                <a:cubicBezTo>
                  <a:pt x="2551289" y="3770489"/>
                  <a:pt x="2538931" y="3780802"/>
                  <a:pt x="2528711" y="3793067"/>
                </a:cubicBezTo>
                <a:cubicBezTo>
                  <a:pt x="2481675" y="3849512"/>
                  <a:pt x="2534357" y="3808120"/>
                  <a:pt x="2472267" y="3849511"/>
                </a:cubicBezTo>
                <a:cubicBezTo>
                  <a:pt x="2457215" y="3872089"/>
                  <a:pt x="2449689" y="3902193"/>
                  <a:pt x="2427111" y="3917245"/>
                </a:cubicBezTo>
                <a:cubicBezTo>
                  <a:pt x="2349477" y="3969001"/>
                  <a:pt x="2385120" y="3953819"/>
                  <a:pt x="2325511" y="3973689"/>
                </a:cubicBezTo>
                <a:cubicBezTo>
                  <a:pt x="2314222" y="3981215"/>
                  <a:pt x="2302068" y="3987581"/>
                  <a:pt x="2291645" y="3996267"/>
                </a:cubicBezTo>
                <a:cubicBezTo>
                  <a:pt x="2279380" y="4006488"/>
                  <a:pt x="2271734" y="4022381"/>
                  <a:pt x="2257778" y="4030134"/>
                </a:cubicBezTo>
                <a:cubicBezTo>
                  <a:pt x="2236974" y="4041692"/>
                  <a:pt x="2212623" y="4045185"/>
                  <a:pt x="2190045" y="4052711"/>
                </a:cubicBezTo>
                <a:lnTo>
                  <a:pt x="2088445" y="4086578"/>
                </a:lnTo>
                <a:cubicBezTo>
                  <a:pt x="2077156" y="4090341"/>
                  <a:pt x="2066122" y="4094981"/>
                  <a:pt x="2054578" y="4097867"/>
                </a:cubicBezTo>
                <a:lnTo>
                  <a:pt x="1964267" y="4120445"/>
                </a:lnTo>
                <a:cubicBezTo>
                  <a:pt x="1862667" y="4116682"/>
                  <a:pt x="1760911" y="4115919"/>
                  <a:pt x="1659467" y="4109156"/>
                </a:cubicBezTo>
                <a:cubicBezTo>
                  <a:pt x="1591468" y="4104623"/>
                  <a:pt x="1524137" y="4092748"/>
                  <a:pt x="1456267" y="4086578"/>
                </a:cubicBezTo>
                <a:lnTo>
                  <a:pt x="1332089" y="4075289"/>
                </a:lnTo>
                <a:cubicBezTo>
                  <a:pt x="1230527" y="4067271"/>
                  <a:pt x="1128381" y="4065348"/>
                  <a:pt x="1027289" y="4052711"/>
                </a:cubicBezTo>
                <a:cubicBezTo>
                  <a:pt x="948801" y="4042900"/>
                  <a:pt x="940848" y="4043152"/>
                  <a:pt x="869245" y="4030134"/>
                </a:cubicBezTo>
                <a:cubicBezTo>
                  <a:pt x="850367" y="4026702"/>
                  <a:pt x="831312" y="4023894"/>
                  <a:pt x="812800" y="4018845"/>
                </a:cubicBezTo>
                <a:cubicBezTo>
                  <a:pt x="789840" y="4012583"/>
                  <a:pt x="767645" y="4003793"/>
                  <a:pt x="745067" y="3996267"/>
                </a:cubicBezTo>
                <a:cubicBezTo>
                  <a:pt x="733778" y="3992504"/>
                  <a:pt x="721843" y="3990300"/>
                  <a:pt x="711200" y="3984978"/>
                </a:cubicBezTo>
                <a:cubicBezTo>
                  <a:pt x="696148" y="3977452"/>
                  <a:pt x="679739" y="3972181"/>
                  <a:pt x="666045" y="3962400"/>
                </a:cubicBezTo>
                <a:cubicBezTo>
                  <a:pt x="653054" y="3953121"/>
                  <a:pt x="646134" y="3936287"/>
                  <a:pt x="632178" y="3928534"/>
                </a:cubicBezTo>
                <a:cubicBezTo>
                  <a:pt x="611374" y="3916976"/>
                  <a:pt x="564445" y="3905956"/>
                  <a:pt x="564445" y="3905956"/>
                </a:cubicBezTo>
                <a:cubicBezTo>
                  <a:pt x="556919" y="3894667"/>
                  <a:pt x="553156" y="3879615"/>
                  <a:pt x="541867" y="3872089"/>
                </a:cubicBezTo>
                <a:cubicBezTo>
                  <a:pt x="528958" y="3863483"/>
                  <a:pt x="510588" y="3867739"/>
                  <a:pt x="496711" y="3860800"/>
                </a:cubicBezTo>
                <a:cubicBezTo>
                  <a:pt x="472441" y="3848665"/>
                  <a:pt x="451556" y="3830697"/>
                  <a:pt x="428978" y="3815645"/>
                </a:cubicBezTo>
                <a:lnTo>
                  <a:pt x="428978" y="3815645"/>
                </a:lnTo>
                <a:cubicBezTo>
                  <a:pt x="417689" y="3804356"/>
                  <a:pt x="405331" y="3794043"/>
                  <a:pt x="395111" y="3781778"/>
                </a:cubicBezTo>
                <a:cubicBezTo>
                  <a:pt x="386425" y="3771355"/>
                  <a:pt x="382128" y="3757505"/>
                  <a:pt x="372534" y="3747911"/>
                </a:cubicBezTo>
                <a:cubicBezTo>
                  <a:pt x="362940" y="3738317"/>
                  <a:pt x="349956" y="3732860"/>
                  <a:pt x="338667" y="3725334"/>
                </a:cubicBezTo>
                <a:cubicBezTo>
                  <a:pt x="318828" y="3665816"/>
                  <a:pt x="340490" y="3713975"/>
                  <a:pt x="293511" y="3657600"/>
                </a:cubicBezTo>
                <a:cubicBezTo>
                  <a:pt x="214927" y="3563299"/>
                  <a:pt x="336012" y="3688812"/>
                  <a:pt x="237067" y="3589867"/>
                </a:cubicBezTo>
                <a:cubicBezTo>
                  <a:pt x="194164" y="3482609"/>
                  <a:pt x="240160" y="3576105"/>
                  <a:pt x="180622" y="3499556"/>
                </a:cubicBezTo>
                <a:cubicBezTo>
                  <a:pt x="163963" y="3478137"/>
                  <a:pt x="135467" y="3431822"/>
                  <a:pt x="135467" y="3431822"/>
                </a:cubicBezTo>
                <a:cubicBezTo>
                  <a:pt x="105604" y="3312374"/>
                  <a:pt x="146149" y="3453034"/>
                  <a:pt x="101600" y="3352800"/>
                </a:cubicBezTo>
                <a:cubicBezTo>
                  <a:pt x="77032" y="3297523"/>
                  <a:pt x="82892" y="3290440"/>
                  <a:pt x="67734" y="3239911"/>
                </a:cubicBezTo>
                <a:cubicBezTo>
                  <a:pt x="60896" y="3217116"/>
                  <a:pt x="50928" y="3195266"/>
                  <a:pt x="45156" y="3172178"/>
                </a:cubicBezTo>
                <a:cubicBezTo>
                  <a:pt x="37630" y="3142074"/>
                  <a:pt x="32391" y="3111305"/>
                  <a:pt x="22578" y="3081867"/>
                </a:cubicBezTo>
                <a:cubicBezTo>
                  <a:pt x="18815" y="3070578"/>
                  <a:pt x="13870" y="3059616"/>
                  <a:pt x="11289" y="3048000"/>
                </a:cubicBezTo>
                <a:cubicBezTo>
                  <a:pt x="6324" y="3025656"/>
                  <a:pt x="3763" y="3002845"/>
                  <a:pt x="0" y="2980267"/>
                </a:cubicBezTo>
                <a:cubicBezTo>
                  <a:pt x="3763" y="2863615"/>
                  <a:pt x="4435" y="2746822"/>
                  <a:pt x="11289" y="2630311"/>
                </a:cubicBezTo>
                <a:cubicBezTo>
                  <a:pt x="11988" y="2618432"/>
                  <a:pt x="19997" y="2608061"/>
                  <a:pt x="22578" y="2596445"/>
                </a:cubicBezTo>
                <a:cubicBezTo>
                  <a:pt x="27543" y="2574101"/>
                  <a:pt x="28315" y="2550917"/>
                  <a:pt x="33867" y="2528711"/>
                </a:cubicBezTo>
                <a:cubicBezTo>
                  <a:pt x="39639" y="2505623"/>
                  <a:pt x="43244" y="2480780"/>
                  <a:pt x="56445" y="2460978"/>
                </a:cubicBezTo>
                <a:cubicBezTo>
                  <a:pt x="63971" y="2449689"/>
                  <a:pt x="73512" y="2439509"/>
                  <a:pt x="79022" y="2427111"/>
                </a:cubicBezTo>
                <a:cubicBezTo>
                  <a:pt x="88688" y="2405363"/>
                  <a:pt x="84772" y="2376206"/>
                  <a:pt x="101600" y="2359378"/>
                </a:cubicBezTo>
                <a:cubicBezTo>
                  <a:pt x="112889" y="2348089"/>
                  <a:pt x="125246" y="2337776"/>
                  <a:pt x="135467" y="2325511"/>
                </a:cubicBezTo>
                <a:cubicBezTo>
                  <a:pt x="144153" y="2315088"/>
                  <a:pt x="148451" y="2301239"/>
                  <a:pt x="158045" y="2291645"/>
                </a:cubicBezTo>
                <a:cubicBezTo>
                  <a:pt x="167639" y="2282051"/>
                  <a:pt x="180622" y="2276593"/>
                  <a:pt x="191911" y="2269067"/>
                </a:cubicBezTo>
                <a:cubicBezTo>
                  <a:pt x="203200" y="2250252"/>
                  <a:pt x="210263" y="2228137"/>
                  <a:pt x="225778" y="2212622"/>
                </a:cubicBezTo>
                <a:cubicBezTo>
                  <a:pt x="234192" y="2204208"/>
                  <a:pt x="249313" y="2207238"/>
                  <a:pt x="259645" y="2201334"/>
                </a:cubicBezTo>
                <a:cubicBezTo>
                  <a:pt x="275981" y="2191999"/>
                  <a:pt x="289490" y="2178403"/>
                  <a:pt x="304800" y="2167467"/>
                </a:cubicBezTo>
                <a:cubicBezTo>
                  <a:pt x="315840" y="2159581"/>
                  <a:pt x="328244" y="2153575"/>
                  <a:pt x="338667" y="2144889"/>
                </a:cubicBezTo>
                <a:cubicBezTo>
                  <a:pt x="350932" y="2134668"/>
                  <a:pt x="360269" y="2121243"/>
                  <a:pt x="372534" y="2111022"/>
                </a:cubicBezTo>
                <a:cubicBezTo>
                  <a:pt x="382957" y="2102336"/>
                  <a:pt x="395977" y="2097131"/>
                  <a:pt x="406400" y="2088445"/>
                </a:cubicBezTo>
                <a:cubicBezTo>
                  <a:pt x="418665" y="2078224"/>
                  <a:pt x="426983" y="2063434"/>
                  <a:pt x="440267" y="2054578"/>
                </a:cubicBezTo>
                <a:cubicBezTo>
                  <a:pt x="450168" y="2047977"/>
                  <a:pt x="462845" y="2047052"/>
                  <a:pt x="474134" y="2043289"/>
                </a:cubicBezTo>
                <a:lnTo>
                  <a:pt x="541867" y="1941689"/>
                </a:lnTo>
                <a:cubicBezTo>
                  <a:pt x="564542" y="1907676"/>
                  <a:pt x="569835" y="1902772"/>
                  <a:pt x="587022" y="1862667"/>
                </a:cubicBezTo>
                <a:cubicBezTo>
                  <a:pt x="601670" y="1828488"/>
                  <a:pt x="612254" y="1764395"/>
                  <a:pt x="620889" y="1738489"/>
                </a:cubicBezTo>
                <a:lnTo>
                  <a:pt x="632178" y="1704622"/>
                </a:lnTo>
                <a:cubicBezTo>
                  <a:pt x="618519" y="1568037"/>
                  <a:pt x="618646" y="1519565"/>
                  <a:pt x="598311" y="1411111"/>
                </a:cubicBezTo>
                <a:cubicBezTo>
                  <a:pt x="576958" y="1297227"/>
                  <a:pt x="586766" y="1331318"/>
                  <a:pt x="564445" y="1264356"/>
                </a:cubicBezTo>
                <a:cubicBezTo>
                  <a:pt x="547489" y="1145666"/>
                  <a:pt x="543416" y="1154651"/>
                  <a:pt x="564445" y="993422"/>
                </a:cubicBezTo>
                <a:cubicBezTo>
                  <a:pt x="567523" y="969823"/>
                  <a:pt x="582355" y="949026"/>
                  <a:pt x="587022" y="925689"/>
                </a:cubicBezTo>
                <a:cubicBezTo>
                  <a:pt x="590785" y="906874"/>
                  <a:pt x="591574" y="887211"/>
                  <a:pt x="598311" y="869245"/>
                </a:cubicBezTo>
                <a:cubicBezTo>
                  <a:pt x="603075" y="856541"/>
                  <a:pt x="615379" y="847776"/>
                  <a:pt x="620889" y="835378"/>
                </a:cubicBezTo>
                <a:cubicBezTo>
                  <a:pt x="630555" y="813630"/>
                  <a:pt x="630266" y="787447"/>
                  <a:pt x="643467" y="767645"/>
                </a:cubicBezTo>
                <a:lnTo>
                  <a:pt x="688622" y="699911"/>
                </a:lnTo>
                <a:lnTo>
                  <a:pt x="711200" y="666045"/>
                </a:lnTo>
                <a:cubicBezTo>
                  <a:pt x="739575" y="580921"/>
                  <a:pt x="697999" y="682545"/>
                  <a:pt x="756356" y="609600"/>
                </a:cubicBezTo>
                <a:cubicBezTo>
                  <a:pt x="763790" y="600308"/>
                  <a:pt x="760212" y="585026"/>
                  <a:pt x="767645" y="575734"/>
                </a:cubicBezTo>
                <a:cubicBezTo>
                  <a:pt x="776120" y="565140"/>
                  <a:pt x="791088" y="561842"/>
                  <a:pt x="801511" y="553156"/>
                </a:cubicBezTo>
                <a:cubicBezTo>
                  <a:pt x="813776" y="542935"/>
                  <a:pt x="823113" y="529510"/>
                  <a:pt x="835378" y="519289"/>
                </a:cubicBezTo>
                <a:cubicBezTo>
                  <a:pt x="864556" y="494974"/>
                  <a:pt x="869169" y="496736"/>
                  <a:pt x="903111" y="485422"/>
                </a:cubicBezTo>
                <a:cubicBezTo>
                  <a:pt x="981928" y="406607"/>
                  <a:pt x="894600" y="483836"/>
                  <a:pt x="970845" y="440267"/>
                </a:cubicBezTo>
                <a:cubicBezTo>
                  <a:pt x="987181" y="430932"/>
                  <a:pt x="999664" y="415735"/>
                  <a:pt x="1016000" y="406400"/>
                </a:cubicBezTo>
                <a:cubicBezTo>
                  <a:pt x="1026332" y="400496"/>
                  <a:pt x="1039224" y="400433"/>
                  <a:pt x="1049867" y="395111"/>
                </a:cubicBezTo>
                <a:cubicBezTo>
                  <a:pt x="1062002" y="389044"/>
                  <a:pt x="1071336" y="378044"/>
                  <a:pt x="1083734" y="372534"/>
                </a:cubicBezTo>
                <a:cubicBezTo>
                  <a:pt x="1105482" y="362868"/>
                  <a:pt x="1128889" y="357482"/>
                  <a:pt x="1151467" y="349956"/>
                </a:cubicBezTo>
                <a:cubicBezTo>
                  <a:pt x="1162756" y="346193"/>
                  <a:pt x="1173665" y="341001"/>
                  <a:pt x="1185334" y="338667"/>
                </a:cubicBezTo>
                <a:cubicBezTo>
                  <a:pt x="1204149" y="334904"/>
                  <a:pt x="1223082" y="331692"/>
                  <a:pt x="1241778" y="327378"/>
                </a:cubicBezTo>
                <a:cubicBezTo>
                  <a:pt x="1272014" y="320400"/>
                  <a:pt x="1332089" y="304800"/>
                  <a:pt x="1332089" y="304800"/>
                </a:cubicBezTo>
                <a:cubicBezTo>
                  <a:pt x="1354851" y="395848"/>
                  <a:pt x="1329258" y="356542"/>
                  <a:pt x="1490134" y="338667"/>
                </a:cubicBezTo>
                <a:cubicBezTo>
                  <a:pt x="1652526" y="320623"/>
                  <a:pt x="1469905" y="336187"/>
                  <a:pt x="1580445" y="316089"/>
                </a:cubicBezTo>
                <a:cubicBezTo>
                  <a:pt x="1610294" y="310662"/>
                  <a:pt x="1640684" y="308810"/>
                  <a:pt x="1670756" y="304800"/>
                </a:cubicBezTo>
                <a:cubicBezTo>
                  <a:pt x="1697131" y="301283"/>
                  <a:pt x="1723599" y="298271"/>
                  <a:pt x="1749778" y="293511"/>
                </a:cubicBezTo>
                <a:cubicBezTo>
                  <a:pt x="1827199" y="279434"/>
                  <a:pt x="1764323" y="287053"/>
                  <a:pt x="1828800" y="270934"/>
                </a:cubicBezTo>
                <a:cubicBezTo>
                  <a:pt x="1847415" y="266280"/>
                  <a:pt x="1866430" y="263408"/>
                  <a:pt x="1885245" y="259645"/>
                </a:cubicBezTo>
                <a:cubicBezTo>
                  <a:pt x="1949215" y="263408"/>
                  <a:pt x="2013613" y="262646"/>
                  <a:pt x="2077156" y="270934"/>
                </a:cubicBezTo>
                <a:cubicBezTo>
                  <a:pt x="2100755" y="274012"/>
                  <a:pt x="2122311" y="285985"/>
                  <a:pt x="2144889" y="293511"/>
                </a:cubicBezTo>
                <a:cubicBezTo>
                  <a:pt x="2144890" y="293511"/>
                  <a:pt x="2212621" y="316088"/>
                  <a:pt x="2212622" y="316089"/>
                </a:cubicBezTo>
                <a:lnTo>
                  <a:pt x="2246489" y="338667"/>
                </a:lnTo>
                <a:cubicBezTo>
                  <a:pt x="2268925" y="428411"/>
                  <a:pt x="2234814" y="345935"/>
                  <a:pt x="2325511" y="406400"/>
                </a:cubicBezTo>
                <a:cubicBezTo>
                  <a:pt x="2336800" y="413926"/>
                  <a:pt x="2347243" y="422910"/>
                  <a:pt x="2359378" y="428978"/>
                </a:cubicBezTo>
                <a:cubicBezTo>
                  <a:pt x="2388671" y="443625"/>
                  <a:pt x="2432073" y="445775"/>
                  <a:pt x="2460978" y="451556"/>
                </a:cubicBezTo>
                <a:cubicBezTo>
                  <a:pt x="2476192" y="454599"/>
                  <a:pt x="2490696" y="461301"/>
                  <a:pt x="2506134" y="462845"/>
                </a:cubicBezTo>
                <a:cubicBezTo>
                  <a:pt x="2566159" y="468848"/>
                  <a:pt x="2626549" y="470371"/>
                  <a:pt x="2686756" y="474134"/>
                </a:cubicBezTo>
                <a:cubicBezTo>
                  <a:pt x="2813772" y="499535"/>
                  <a:pt x="2658103" y="470313"/>
                  <a:pt x="2856089" y="496711"/>
                </a:cubicBezTo>
                <a:cubicBezTo>
                  <a:pt x="2920644" y="505318"/>
                  <a:pt x="2896538" y="505042"/>
                  <a:pt x="2946400" y="519289"/>
                </a:cubicBezTo>
                <a:cubicBezTo>
                  <a:pt x="2961318" y="523551"/>
                  <a:pt x="2976504" y="526815"/>
                  <a:pt x="2991556" y="530578"/>
                </a:cubicBezTo>
                <a:cubicBezTo>
                  <a:pt x="3002845" y="538104"/>
                  <a:pt x="3016947" y="542562"/>
                  <a:pt x="3025422" y="553156"/>
                </a:cubicBezTo>
                <a:cubicBezTo>
                  <a:pt x="3032855" y="562448"/>
                  <a:pt x="3032024" y="576085"/>
                  <a:pt x="3036711" y="587022"/>
                </a:cubicBezTo>
                <a:cubicBezTo>
                  <a:pt x="3043340" y="602490"/>
                  <a:pt x="3048516" y="619250"/>
                  <a:pt x="3059289" y="632178"/>
                </a:cubicBezTo>
                <a:cubicBezTo>
                  <a:pt x="3067975" y="642601"/>
                  <a:pt x="3081867" y="647230"/>
                  <a:pt x="3093156" y="654756"/>
                </a:cubicBezTo>
                <a:cubicBezTo>
                  <a:pt x="3123019" y="535304"/>
                  <a:pt x="3082474" y="675968"/>
                  <a:pt x="3127022" y="575734"/>
                </a:cubicBezTo>
                <a:cubicBezTo>
                  <a:pt x="3180755" y="454833"/>
                  <a:pt x="3121083" y="550774"/>
                  <a:pt x="3172178" y="474134"/>
                </a:cubicBezTo>
                <a:cubicBezTo>
                  <a:pt x="3168415" y="398875"/>
                  <a:pt x="3167417" y="323426"/>
                  <a:pt x="3160889" y="248356"/>
                </a:cubicBezTo>
                <a:cubicBezTo>
                  <a:pt x="3159858" y="236501"/>
                  <a:pt x="3154922" y="225132"/>
                  <a:pt x="3149600" y="214489"/>
                </a:cubicBezTo>
                <a:cubicBezTo>
                  <a:pt x="3139188" y="193665"/>
                  <a:pt x="3111881" y="159239"/>
                  <a:pt x="3093156" y="146756"/>
                </a:cubicBezTo>
                <a:cubicBezTo>
                  <a:pt x="3083255" y="140155"/>
                  <a:pt x="3069932" y="140789"/>
                  <a:pt x="3059289" y="135467"/>
                </a:cubicBezTo>
                <a:cubicBezTo>
                  <a:pt x="3047154" y="129399"/>
                  <a:pt x="3038173" y="117526"/>
                  <a:pt x="3025422" y="112889"/>
                </a:cubicBezTo>
                <a:cubicBezTo>
                  <a:pt x="2998627" y="103145"/>
                  <a:pt x="2914754" y="85583"/>
                  <a:pt x="2878667" y="79022"/>
                </a:cubicBezTo>
                <a:cubicBezTo>
                  <a:pt x="2856147" y="74928"/>
                  <a:pt x="2833454" y="71828"/>
                  <a:pt x="2810934" y="67734"/>
                </a:cubicBezTo>
                <a:cubicBezTo>
                  <a:pt x="2792056" y="64302"/>
                  <a:pt x="2773559" y="58564"/>
                  <a:pt x="2754489" y="56445"/>
                </a:cubicBezTo>
                <a:cubicBezTo>
                  <a:pt x="2491534" y="27228"/>
                  <a:pt x="2465549" y="32468"/>
                  <a:pt x="2178756" y="22578"/>
                </a:cubicBezTo>
                <a:lnTo>
                  <a:pt x="2032000" y="11289"/>
                </a:lnTo>
                <a:cubicBezTo>
                  <a:pt x="1998065" y="8204"/>
                  <a:pt x="1964475" y="0"/>
                  <a:pt x="1930400" y="0"/>
                </a:cubicBezTo>
                <a:cubicBezTo>
                  <a:pt x="1580424" y="0"/>
                  <a:pt x="1230489" y="7526"/>
                  <a:pt x="880534" y="11289"/>
                </a:cubicBezTo>
                <a:cubicBezTo>
                  <a:pt x="869245" y="15052"/>
                  <a:pt x="858283" y="19997"/>
                  <a:pt x="846667" y="22578"/>
                </a:cubicBezTo>
                <a:cubicBezTo>
                  <a:pt x="788832" y="35430"/>
                  <a:pt x="765948" y="29071"/>
                  <a:pt x="711200" y="56445"/>
                </a:cubicBezTo>
                <a:cubicBezTo>
                  <a:pt x="696148" y="63971"/>
                  <a:pt x="680656" y="70673"/>
                  <a:pt x="666045" y="79022"/>
                </a:cubicBezTo>
                <a:cubicBezTo>
                  <a:pt x="654265" y="85753"/>
                  <a:pt x="644313" y="95532"/>
                  <a:pt x="632178" y="101600"/>
                </a:cubicBezTo>
                <a:cubicBezTo>
                  <a:pt x="621535" y="106922"/>
                  <a:pt x="609600" y="109126"/>
                  <a:pt x="598311" y="112889"/>
                </a:cubicBezTo>
                <a:cubicBezTo>
                  <a:pt x="575733" y="135467"/>
                  <a:pt x="548289" y="154055"/>
                  <a:pt x="530578" y="180622"/>
                </a:cubicBezTo>
                <a:cubicBezTo>
                  <a:pt x="499144" y="227773"/>
                  <a:pt x="517594" y="204895"/>
                  <a:pt x="474134" y="248356"/>
                </a:cubicBezTo>
                <a:cubicBezTo>
                  <a:pt x="445758" y="333482"/>
                  <a:pt x="484036" y="228551"/>
                  <a:pt x="440267" y="316089"/>
                </a:cubicBezTo>
                <a:cubicBezTo>
                  <a:pt x="432170" y="332284"/>
                  <a:pt x="421306" y="380644"/>
                  <a:pt x="417689" y="395111"/>
                </a:cubicBezTo>
                <a:cubicBezTo>
                  <a:pt x="421452" y="492948"/>
                  <a:pt x="422871" y="590903"/>
                  <a:pt x="428978" y="688622"/>
                </a:cubicBezTo>
                <a:cubicBezTo>
                  <a:pt x="433053" y="753819"/>
                  <a:pt x="437796" y="742062"/>
                  <a:pt x="451556" y="790222"/>
                </a:cubicBezTo>
                <a:cubicBezTo>
                  <a:pt x="455818" y="805140"/>
                  <a:pt x="458387" y="820517"/>
                  <a:pt x="462845" y="835378"/>
                </a:cubicBezTo>
                <a:cubicBezTo>
                  <a:pt x="469683" y="858173"/>
                  <a:pt x="478584" y="880316"/>
                  <a:pt x="485422" y="903111"/>
                </a:cubicBezTo>
                <a:cubicBezTo>
                  <a:pt x="499246" y="949191"/>
                  <a:pt x="498611" y="964358"/>
                  <a:pt x="508000" y="1016000"/>
                </a:cubicBezTo>
                <a:cubicBezTo>
                  <a:pt x="511432" y="1034878"/>
                  <a:pt x="516371" y="1053481"/>
                  <a:pt x="519289" y="1072445"/>
                </a:cubicBezTo>
                <a:cubicBezTo>
                  <a:pt x="529192" y="1136814"/>
                  <a:pt x="535134" y="1211683"/>
                  <a:pt x="541867" y="1275645"/>
                </a:cubicBezTo>
                <a:cubicBezTo>
                  <a:pt x="553249" y="1383772"/>
                  <a:pt x="550559" y="1359066"/>
                  <a:pt x="564445" y="1456267"/>
                </a:cubicBezTo>
                <a:cubicBezTo>
                  <a:pt x="568208" y="1565393"/>
                  <a:pt x="570142" y="1674597"/>
                  <a:pt x="575734" y="1783645"/>
                </a:cubicBezTo>
                <a:cubicBezTo>
                  <a:pt x="577671" y="1821413"/>
                  <a:pt x="583746" y="1858859"/>
                  <a:pt x="587022" y="1896534"/>
                </a:cubicBezTo>
                <a:cubicBezTo>
                  <a:pt x="591272" y="1945412"/>
                  <a:pt x="594548" y="1994371"/>
                  <a:pt x="598311" y="2043289"/>
                </a:cubicBezTo>
                <a:cubicBezTo>
                  <a:pt x="594548" y="2148652"/>
                  <a:pt x="595777" y="2254312"/>
                  <a:pt x="587022" y="2359378"/>
                </a:cubicBezTo>
                <a:cubicBezTo>
                  <a:pt x="581742" y="2422734"/>
                  <a:pt x="556564" y="2458633"/>
                  <a:pt x="541867" y="2517422"/>
                </a:cubicBezTo>
                <a:cubicBezTo>
                  <a:pt x="533764" y="2549832"/>
                  <a:pt x="521743" y="2602825"/>
                  <a:pt x="508000" y="2630311"/>
                </a:cubicBezTo>
                <a:cubicBezTo>
                  <a:pt x="500474" y="2645363"/>
                  <a:pt x="491672" y="2659842"/>
                  <a:pt x="485422" y="2675467"/>
                </a:cubicBezTo>
                <a:cubicBezTo>
                  <a:pt x="476583" y="2697564"/>
                  <a:pt x="470371" y="2720622"/>
                  <a:pt x="462845" y="2743200"/>
                </a:cubicBezTo>
                <a:lnTo>
                  <a:pt x="451556" y="2777067"/>
                </a:lnTo>
                <a:cubicBezTo>
                  <a:pt x="447793" y="2788356"/>
                  <a:pt x="445589" y="2800291"/>
                  <a:pt x="440267" y="2810934"/>
                </a:cubicBezTo>
                <a:cubicBezTo>
                  <a:pt x="432741" y="2825986"/>
                  <a:pt x="423939" y="2840464"/>
                  <a:pt x="417689" y="2856089"/>
                </a:cubicBezTo>
                <a:cubicBezTo>
                  <a:pt x="408850" y="2878186"/>
                  <a:pt x="402637" y="2901244"/>
                  <a:pt x="395111" y="2923822"/>
                </a:cubicBezTo>
                <a:lnTo>
                  <a:pt x="383822" y="2957689"/>
                </a:lnTo>
                <a:cubicBezTo>
                  <a:pt x="374153" y="2986698"/>
                  <a:pt x="366913" y="3005537"/>
                  <a:pt x="361245" y="3036711"/>
                </a:cubicBezTo>
                <a:cubicBezTo>
                  <a:pt x="340490" y="3150863"/>
                  <a:pt x="361851" y="3080049"/>
                  <a:pt x="338667" y="3149600"/>
                </a:cubicBezTo>
                <a:cubicBezTo>
                  <a:pt x="342430" y="3228622"/>
                  <a:pt x="341219" y="3308039"/>
                  <a:pt x="349956" y="3386667"/>
                </a:cubicBezTo>
                <a:cubicBezTo>
                  <a:pt x="352584" y="3410320"/>
                  <a:pt x="365008" y="3431822"/>
                  <a:pt x="372534" y="3454400"/>
                </a:cubicBezTo>
                <a:cubicBezTo>
                  <a:pt x="399594" y="3535583"/>
                  <a:pt x="366768" y="3434222"/>
                  <a:pt x="395111" y="3533422"/>
                </a:cubicBezTo>
                <a:cubicBezTo>
                  <a:pt x="398380" y="3544864"/>
                  <a:pt x="397986" y="3558875"/>
                  <a:pt x="406400" y="3567289"/>
                </a:cubicBezTo>
                <a:cubicBezTo>
                  <a:pt x="414814" y="3575703"/>
                  <a:pt x="428978" y="3574815"/>
                  <a:pt x="440267" y="3578578"/>
                </a:cubicBezTo>
                <a:cubicBezTo>
                  <a:pt x="476047" y="3632247"/>
                  <a:pt x="458554" y="3599573"/>
                  <a:pt x="485422" y="3680178"/>
                </a:cubicBezTo>
                <a:cubicBezTo>
                  <a:pt x="489185" y="3691467"/>
                  <a:pt x="490110" y="3704144"/>
                  <a:pt x="496711" y="3714045"/>
                </a:cubicBezTo>
                <a:cubicBezTo>
                  <a:pt x="552771" y="3798133"/>
                  <a:pt x="480717" y="3694852"/>
                  <a:pt x="553156" y="3781778"/>
                </a:cubicBezTo>
                <a:cubicBezTo>
                  <a:pt x="600193" y="3838222"/>
                  <a:pt x="547512" y="3796831"/>
                  <a:pt x="609600" y="3838222"/>
                </a:cubicBezTo>
                <a:cubicBezTo>
                  <a:pt x="647229" y="3894666"/>
                  <a:pt x="620890" y="3864565"/>
                  <a:pt x="699911" y="3917245"/>
                </a:cubicBezTo>
                <a:lnTo>
                  <a:pt x="733778" y="3939822"/>
                </a:lnTo>
                <a:cubicBezTo>
                  <a:pt x="741304" y="3951111"/>
                  <a:pt x="746145" y="3964755"/>
                  <a:pt x="756356" y="3973689"/>
                </a:cubicBezTo>
                <a:cubicBezTo>
                  <a:pt x="851270" y="4056739"/>
                  <a:pt x="790769" y="3996541"/>
                  <a:pt x="857956" y="4030134"/>
                </a:cubicBezTo>
                <a:cubicBezTo>
                  <a:pt x="870091" y="4036201"/>
                  <a:pt x="879424" y="4047201"/>
                  <a:pt x="891822" y="4052711"/>
                </a:cubicBezTo>
                <a:cubicBezTo>
                  <a:pt x="927159" y="4068416"/>
                  <a:pt x="967183" y="4077196"/>
                  <a:pt x="1004711" y="4086578"/>
                </a:cubicBezTo>
                <a:cubicBezTo>
                  <a:pt x="1058441" y="4122398"/>
                  <a:pt x="1017464" y="4100564"/>
                  <a:pt x="1083734" y="4120445"/>
                </a:cubicBezTo>
                <a:cubicBezTo>
                  <a:pt x="1105845" y="4127078"/>
                  <a:pt x="1167716" y="4150842"/>
                  <a:pt x="1196622" y="4154311"/>
                </a:cubicBezTo>
                <a:cubicBezTo>
                  <a:pt x="1275436" y="4163769"/>
                  <a:pt x="1433689" y="4176889"/>
                  <a:pt x="1433689" y="4176889"/>
                </a:cubicBezTo>
                <a:lnTo>
                  <a:pt x="1851378" y="4165600"/>
                </a:lnTo>
                <a:cubicBezTo>
                  <a:pt x="1947975" y="4163453"/>
                  <a:pt x="2332676" y="4177575"/>
                  <a:pt x="2540000" y="4143022"/>
                </a:cubicBezTo>
                <a:cubicBezTo>
                  <a:pt x="2577853" y="4136713"/>
                  <a:pt x="2616483" y="4132580"/>
                  <a:pt x="2652889" y="4120445"/>
                </a:cubicBezTo>
                <a:cubicBezTo>
                  <a:pt x="2816006" y="4066073"/>
                  <a:pt x="2476612" y="4181925"/>
                  <a:pt x="2743200" y="4075289"/>
                </a:cubicBezTo>
                <a:cubicBezTo>
                  <a:pt x="2761015" y="4068163"/>
                  <a:pt x="2781030" y="4068654"/>
                  <a:pt x="2799645" y="4064000"/>
                </a:cubicBezTo>
                <a:cubicBezTo>
                  <a:pt x="2811189" y="4061114"/>
                  <a:pt x="2822222" y="4056474"/>
                  <a:pt x="2833511" y="4052711"/>
                </a:cubicBezTo>
                <a:cubicBezTo>
                  <a:pt x="2843837" y="4053093"/>
                  <a:pt x="3209430" y="4047442"/>
                  <a:pt x="3285067" y="4097867"/>
                </a:cubicBezTo>
                <a:cubicBezTo>
                  <a:pt x="3300722" y="4108304"/>
                  <a:pt x="3256247" y="4122399"/>
                  <a:pt x="3239911" y="4131734"/>
                </a:cubicBezTo>
                <a:cubicBezTo>
                  <a:pt x="3221222" y="4142413"/>
                  <a:pt x="3163887" y="4151454"/>
                  <a:pt x="3149600" y="4154311"/>
                </a:cubicBezTo>
                <a:cubicBezTo>
                  <a:pt x="3111970" y="4173126"/>
                  <a:pt x="3077526" y="4200552"/>
                  <a:pt x="3036711" y="4210756"/>
                </a:cubicBezTo>
                <a:cubicBezTo>
                  <a:pt x="2980012" y="4224931"/>
                  <a:pt x="3006275" y="4217139"/>
                  <a:pt x="2957689" y="4233334"/>
                </a:cubicBezTo>
                <a:cubicBezTo>
                  <a:pt x="2897482" y="4229571"/>
                  <a:pt x="2836839" y="4230196"/>
                  <a:pt x="2777067" y="4222045"/>
                </a:cubicBezTo>
                <a:cubicBezTo>
                  <a:pt x="2753486" y="4218829"/>
                  <a:pt x="2709334" y="4199467"/>
                  <a:pt x="2709334" y="4199467"/>
                </a:cubicBezTo>
                <a:cubicBezTo>
                  <a:pt x="2697919" y="4182345"/>
                  <a:pt x="2675467" y="4155102"/>
                  <a:pt x="2675467" y="4131734"/>
                </a:cubicBezTo>
                <a:cubicBezTo>
                  <a:pt x="2675467" y="4108845"/>
                  <a:pt x="2681791" y="4086344"/>
                  <a:pt x="2686756" y="4064000"/>
                </a:cubicBezTo>
                <a:cubicBezTo>
                  <a:pt x="2690526" y="4047037"/>
                  <a:pt x="2704910" y="4006087"/>
                  <a:pt x="2720622" y="3996267"/>
                </a:cubicBezTo>
                <a:cubicBezTo>
                  <a:pt x="2738944" y="3984816"/>
                  <a:pt x="2807075" y="3969009"/>
                  <a:pt x="2833511" y="3962400"/>
                </a:cubicBezTo>
                <a:cubicBezTo>
                  <a:pt x="3009550" y="3968920"/>
                  <a:pt x="3198465" y="3984514"/>
                  <a:pt x="3375378" y="3962400"/>
                </a:cubicBezTo>
                <a:cubicBezTo>
                  <a:pt x="3388841" y="3960717"/>
                  <a:pt x="3397110" y="3945890"/>
                  <a:pt x="3409245" y="3939822"/>
                </a:cubicBezTo>
                <a:cubicBezTo>
                  <a:pt x="3419888" y="3934501"/>
                  <a:pt x="3431822" y="3932297"/>
                  <a:pt x="3443111" y="3928534"/>
                </a:cubicBezTo>
                <a:cubicBezTo>
                  <a:pt x="3454400" y="3917245"/>
                  <a:pt x="3467698" y="3907658"/>
                  <a:pt x="3476978" y="3894667"/>
                </a:cubicBezTo>
                <a:cubicBezTo>
                  <a:pt x="3539364" y="3807327"/>
                  <a:pt x="3494801" y="3684608"/>
                  <a:pt x="3488267" y="3589867"/>
                </a:cubicBezTo>
                <a:cubicBezTo>
                  <a:pt x="3483637" y="3522731"/>
                  <a:pt x="3479737" y="3537436"/>
                  <a:pt x="3465689" y="3488267"/>
                </a:cubicBezTo>
                <a:cubicBezTo>
                  <a:pt x="3461427" y="3473349"/>
                  <a:pt x="3458662" y="3458029"/>
                  <a:pt x="3454400" y="3443111"/>
                </a:cubicBezTo>
                <a:cubicBezTo>
                  <a:pt x="3451131" y="3431670"/>
                  <a:pt x="3446380" y="3420686"/>
                  <a:pt x="3443111" y="3409245"/>
                </a:cubicBezTo>
                <a:cubicBezTo>
                  <a:pt x="3434930" y="3380613"/>
                  <a:pt x="3432131" y="3357281"/>
                  <a:pt x="3420534" y="3330222"/>
                </a:cubicBezTo>
                <a:cubicBezTo>
                  <a:pt x="3413905" y="3314754"/>
                  <a:pt x="3404206" y="3300692"/>
                  <a:pt x="3397956" y="3285067"/>
                </a:cubicBezTo>
                <a:lnTo>
                  <a:pt x="3364089" y="3183467"/>
                </a:lnTo>
                <a:cubicBezTo>
                  <a:pt x="3360326" y="3172178"/>
                  <a:pt x="3359401" y="3159501"/>
                  <a:pt x="3352800" y="3149600"/>
                </a:cubicBezTo>
                <a:lnTo>
                  <a:pt x="3330222" y="3115734"/>
                </a:lnTo>
                <a:cubicBezTo>
                  <a:pt x="3326459" y="3100682"/>
                  <a:pt x="3323196" y="3085496"/>
                  <a:pt x="3318934" y="3070578"/>
                </a:cubicBezTo>
                <a:cubicBezTo>
                  <a:pt x="3315665" y="3059136"/>
                  <a:pt x="3310776" y="3048191"/>
                  <a:pt x="3307645" y="3036711"/>
                </a:cubicBezTo>
                <a:cubicBezTo>
                  <a:pt x="3277797" y="2927268"/>
                  <a:pt x="3304020" y="2974828"/>
                  <a:pt x="3262489" y="2912534"/>
                </a:cubicBezTo>
                <a:cubicBezTo>
                  <a:pt x="3266252" y="2841038"/>
                  <a:pt x="3268287" y="2769429"/>
                  <a:pt x="3273778" y="2698045"/>
                </a:cubicBezTo>
                <a:cubicBezTo>
                  <a:pt x="3275819" y="2671515"/>
                  <a:pt x="3282017" y="2645455"/>
                  <a:pt x="3285067" y="2619022"/>
                </a:cubicBezTo>
                <a:cubicBezTo>
                  <a:pt x="3293308" y="2547605"/>
                  <a:pt x="3293546" y="2475029"/>
                  <a:pt x="3307645" y="2404534"/>
                </a:cubicBezTo>
                <a:cubicBezTo>
                  <a:pt x="3335531" y="2265105"/>
                  <a:pt x="3301336" y="2439233"/>
                  <a:pt x="3330222" y="2280356"/>
                </a:cubicBezTo>
                <a:cubicBezTo>
                  <a:pt x="3333654" y="2261478"/>
                  <a:pt x="3337748" y="2242726"/>
                  <a:pt x="3341511" y="2223911"/>
                </a:cubicBezTo>
                <a:cubicBezTo>
                  <a:pt x="3337748" y="2020711"/>
                  <a:pt x="3340044" y="1817308"/>
                  <a:pt x="3330222" y="1614311"/>
                </a:cubicBezTo>
                <a:cubicBezTo>
                  <a:pt x="3328722" y="1583317"/>
                  <a:pt x="3315171" y="1554104"/>
                  <a:pt x="3307645" y="1524000"/>
                </a:cubicBezTo>
                <a:lnTo>
                  <a:pt x="3296356" y="1478845"/>
                </a:lnTo>
                <a:cubicBezTo>
                  <a:pt x="3292593" y="1444978"/>
                  <a:pt x="3288152" y="1411180"/>
                  <a:pt x="3285067" y="1377245"/>
                </a:cubicBezTo>
                <a:cubicBezTo>
                  <a:pt x="3280625" y="1328383"/>
                  <a:pt x="3279864" y="1279173"/>
                  <a:pt x="3273778" y="1230489"/>
                </a:cubicBezTo>
                <a:cubicBezTo>
                  <a:pt x="3272302" y="1218681"/>
                  <a:pt x="3265165" y="1208217"/>
                  <a:pt x="3262489" y="1196622"/>
                </a:cubicBezTo>
                <a:cubicBezTo>
                  <a:pt x="3253860" y="1159230"/>
                  <a:pt x="3252046" y="1120139"/>
                  <a:pt x="3239911" y="1083734"/>
                </a:cubicBezTo>
                <a:cubicBezTo>
                  <a:pt x="3236148" y="1072445"/>
                  <a:pt x="3231753" y="1061347"/>
                  <a:pt x="3228622" y="1049867"/>
                </a:cubicBezTo>
                <a:cubicBezTo>
                  <a:pt x="3225148" y="1037127"/>
                  <a:pt x="3196779" y="911790"/>
                  <a:pt x="3183467" y="891822"/>
                </a:cubicBezTo>
                <a:lnTo>
                  <a:pt x="3160889" y="857956"/>
                </a:lnTo>
                <a:lnTo>
                  <a:pt x="3127022" y="756356"/>
                </a:lnTo>
                <a:cubicBezTo>
                  <a:pt x="3123259" y="745067"/>
                  <a:pt x="3118620" y="734033"/>
                  <a:pt x="3115734" y="722489"/>
                </a:cubicBezTo>
                <a:cubicBezTo>
                  <a:pt x="3111971" y="707437"/>
                  <a:pt x="3108707" y="692252"/>
                  <a:pt x="3104445" y="677334"/>
                </a:cubicBezTo>
                <a:cubicBezTo>
                  <a:pt x="3101176" y="665892"/>
                  <a:pt x="3095737" y="655083"/>
                  <a:pt x="3093156" y="643467"/>
                </a:cubicBezTo>
                <a:cubicBezTo>
                  <a:pt x="3088191" y="621123"/>
                  <a:pt x="3086663" y="598115"/>
                  <a:pt x="3081867" y="575734"/>
                </a:cubicBezTo>
                <a:cubicBezTo>
                  <a:pt x="3066588" y="504431"/>
                  <a:pt x="3065196" y="503144"/>
                  <a:pt x="3048000" y="451556"/>
                </a:cubicBezTo>
                <a:cubicBezTo>
                  <a:pt x="3032799" y="360349"/>
                  <a:pt x="3043949" y="405535"/>
                  <a:pt x="3014134" y="316089"/>
                </a:cubicBezTo>
                <a:lnTo>
                  <a:pt x="3002845" y="282222"/>
                </a:ln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Figura a mano libera 5"/>
          <p:cNvSpPr/>
          <p:nvPr/>
        </p:nvSpPr>
        <p:spPr>
          <a:xfrm>
            <a:off x="5724128" y="980729"/>
            <a:ext cx="3419872" cy="3240359"/>
          </a:xfrm>
          <a:custGeom>
            <a:avLst/>
            <a:gdLst>
              <a:gd name="connsiteX0" fmla="*/ 1121363 w 3548474"/>
              <a:gd name="connsiteY0" fmla="*/ 1977032 h 3342987"/>
              <a:gd name="connsiteX1" fmla="*/ 1121363 w 3548474"/>
              <a:gd name="connsiteY1" fmla="*/ 1977032 h 3342987"/>
              <a:gd name="connsiteX2" fmla="*/ 974608 w 3548474"/>
              <a:gd name="connsiteY2" fmla="*/ 1965743 h 3342987"/>
              <a:gd name="connsiteX3" fmla="*/ 861719 w 3548474"/>
              <a:gd name="connsiteY3" fmla="*/ 1943165 h 3342987"/>
              <a:gd name="connsiteX4" fmla="*/ 737541 w 3548474"/>
              <a:gd name="connsiteY4" fmla="*/ 1931876 h 3342987"/>
              <a:gd name="connsiteX5" fmla="*/ 692385 w 3548474"/>
              <a:gd name="connsiteY5" fmla="*/ 1920587 h 3342987"/>
              <a:gd name="connsiteX6" fmla="*/ 613363 w 3548474"/>
              <a:gd name="connsiteY6" fmla="*/ 1898009 h 3342987"/>
              <a:gd name="connsiteX7" fmla="*/ 489185 w 3548474"/>
              <a:gd name="connsiteY7" fmla="*/ 1886720 h 3342987"/>
              <a:gd name="connsiteX8" fmla="*/ 421452 w 3548474"/>
              <a:gd name="connsiteY8" fmla="*/ 1875432 h 3342987"/>
              <a:gd name="connsiteX9" fmla="*/ 319852 w 3548474"/>
              <a:gd name="connsiteY9" fmla="*/ 1841565 h 3342987"/>
              <a:gd name="connsiteX10" fmla="*/ 285985 w 3548474"/>
              <a:gd name="connsiteY10" fmla="*/ 1830276 h 3342987"/>
              <a:gd name="connsiteX11" fmla="*/ 173097 w 3548474"/>
              <a:gd name="connsiteY11" fmla="*/ 1796409 h 3342987"/>
              <a:gd name="connsiteX12" fmla="*/ 139230 w 3548474"/>
              <a:gd name="connsiteY12" fmla="*/ 1773832 h 3342987"/>
              <a:gd name="connsiteX13" fmla="*/ 60208 w 3548474"/>
              <a:gd name="connsiteY13" fmla="*/ 1751254 h 3342987"/>
              <a:gd name="connsiteX14" fmla="*/ 3763 w 3548474"/>
              <a:gd name="connsiteY14" fmla="*/ 1694809 h 3342987"/>
              <a:gd name="connsiteX15" fmla="*/ 37630 w 3548474"/>
              <a:gd name="connsiteY15" fmla="*/ 1660943 h 3342987"/>
              <a:gd name="connsiteX16" fmla="*/ 60208 w 3548474"/>
              <a:gd name="connsiteY16" fmla="*/ 1660943 h 3342987"/>
              <a:gd name="connsiteX17" fmla="*/ 455319 w 3548474"/>
              <a:gd name="connsiteY17" fmla="*/ 1491609 h 3342987"/>
              <a:gd name="connsiteX18" fmla="*/ 500474 w 3548474"/>
              <a:gd name="connsiteY18" fmla="*/ 1401298 h 3342987"/>
              <a:gd name="connsiteX19" fmla="*/ 455319 w 3548474"/>
              <a:gd name="connsiteY19" fmla="*/ 1299698 h 3342987"/>
              <a:gd name="connsiteX20" fmla="*/ 421452 w 3548474"/>
              <a:gd name="connsiteY20" fmla="*/ 1198098 h 3342987"/>
              <a:gd name="connsiteX21" fmla="*/ 410163 w 3548474"/>
              <a:gd name="connsiteY21" fmla="*/ 1164232 h 3342987"/>
              <a:gd name="connsiteX22" fmla="*/ 477897 w 3548474"/>
              <a:gd name="connsiteY22" fmla="*/ 1130365 h 3342987"/>
              <a:gd name="connsiteX23" fmla="*/ 534341 w 3548474"/>
              <a:gd name="connsiteY23" fmla="*/ 1107787 h 3342987"/>
              <a:gd name="connsiteX24" fmla="*/ 602074 w 3548474"/>
              <a:gd name="connsiteY24" fmla="*/ 1096498 h 3342987"/>
              <a:gd name="connsiteX25" fmla="*/ 635941 w 3548474"/>
              <a:gd name="connsiteY25" fmla="*/ 1085209 h 3342987"/>
              <a:gd name="connsiteX26" fmla="*/ 692385 w 3548474"/>
              <a:gd name="connsiteY26" fmla="*/ 927165 h 3342987"/>
              <a:gd name="connsiteX27" fmla="*/ 669808 w 3548474"/>
              <a:gd name="connsiteY27" fmla="*/ 690098 h 3342987"/>
              <a:gd name="connsiteX28" fmla="*/ 647230 w 3548474"/>
              <a:gd name="connsiteY28" fmla="*/ 599787 h 3342987"/>
              <a:gd name="connsiteX29" fmla="*/ 635941 w 3548474"/>
              <a:gd name="connsiteY29" fmla="*/ 554632 h 3342987"/>
              <a:gd name="connsiteX30" fmla="*/ 602074 w 3548474"/>
              <a:gd name="connsiteY30" fmla="*/ 475609 h 3342987"/>
              <a:gd name="connsiteX31" fmla="*/ 568208 w 3548474"/>
              <a:gd name="connsiteY31" fmla="*/ 374009 h 3342987"/>
              <a:gd name="connsiteX32" fmla="*/ 545630 w 3548474"/>
              <a:gd name="connsiteY32" fmla="*/ 238543 h 3342987"/>
              <a:gd name="connsiteX33" fmla="*/ 523052 w 3548474"/>
              <a:gd name="connsiteY33" fmla="*/ 170809 h 3342987"/>
              <a:gd name="connsiteX34" fmla="*/ 500474 w 3548474"/>
              <a:gd name="connsiteY34" fmla="*/ 103076 h 3342987"/>
              <a:gd name="connsiteX35" fmla="*/ 489185 w 3548474"/>
              <a:gd name="connsiteY35" fmla="*/ 69209 h 3342987"/>
              <a:gd name="connsiteX36" fmla="*/ 477897 w 3548474"/>
              <a:gd name="connsiteY36" fmla="*/ 24054 h 3342987"/>
              <a:gd name="connsiteX37" fmla="*/ 534341 w 3548474"/>
              <a:gd name="connsiteY37" fmla="*/ 1476 h 3342987"/>
              <a:gd name="connsiteX38" fmla="*/ 568208 w 3548474"/>
              <a:gd name="connsiteY38" fmla="*/ 12765 h 3342987"/>
              <a:gd name="connsiteX39" fmla="*/ 658519 w 3548474"/>
              <a:gd name="connsiteY39" fmla="*/ 35343 h 3342987"/>
              <a:gd name="connsiteX40" fmla="*/ 827852 w 3548474"/>
              <a:gd name="connsiteY40" fmla="*/ 69209 h 3342987"/>
              <a:gd name="connsiteX41" fmla="*/ 873008 w 3548474"/>
              <a:gd name="connsiteY41" fmla="*/ 91787 h 3342987"/>
              <a:gd name="connsiteX42" fmla="*/ 906874 w 3548474"/>
              <a:gd name="connsiteY42" fmla="*/ 114365 h 3342987"/>
              <a:gd name="connsiteX43" fmla="*/ 940741 w 3548474"/>
              <a:gd name="connsiteY43" fmla="*/ 125654 h 3342987"/>
              <a:gd name="connsiteX44" fmla="*/ 985897 w 3548474"/>
              <a:gd name="connsiteY44" fmla="*/ 159520 h 3342987"/>
              <a:gd name="connsiteX45" fmla="*/ 1087497 w 3548474"/>
              <a:gd name="connsiteY45" fmla="*/ 193387 h 3342987"/>
              <a:gd name="connsiteX46" fmla="*/ 1211674 w 3548474"/>
              <a:gd name="connsiteY46" fmla="*/ 261120 h 3342987"/>
              <a:gd name="connsiteX47" fmla="*/ 1256830 w 3548474"/>
              <a:gd name="connsiteY47" fmla="*/ 272409 h 3342987"/>
              <a:gd name="connsiteX48" fmla="*/ 1335852 w 3548474"/>
              <a:gd name="connsiteY48" fmla="*/ 317565 h 3342987"/>
              <a:gd name="connsiteX49" fmla="*/ 1369719 w 3548474"/>
              <a:gd name="connsiteY49" fmla="*/ 340143 h 3342987"/>
              <a:gd name="connsiteX50" fmla="*/ 1426163 w 3548474"/>
              <a:gd name="connsiteY50" fmla="*/ 351432 h 3342987"/>
              <a:gd name="connsiteX51" fmla="*/ 1460030 w 3548474"/>
              <a:gd name="connsiteY51" fmla="*/ 374009 h 3342987"/>
              <a:gd name="connsiteX52" fmla="*/ 1527763 w 3548474"/>
              <a:gd name="connsiteY52" fmla="*/ 396587 h 3342987"/>
              <a:gd name="connsiteX53" fmla="*/ 1640652 w 3548474"/>
              <a:gd name="connsiteY53" fmla="*/ 453032 h 3342987"/>
              <a:gd name="connsiteX54" fmla="*/ 1685808 w 3548474"/>
              <a:gd name="connsiteY54" fmla="*/ 475609 h 3342987"/>
              <a:gd name="connsiteX55" fmla="*/ 1719674 w 3548474"/>
              <a:gd name="connsiteY55" fmla="*/ 486898 h 3342987"/>
              <a:gd name="connsiteX56" fmla="*/ 1753541 w 3548474"/>
              <a:gd name="connsiteY56" fmla="*/ 509476 h 3342987"/>
              <a:gd name="connsiteX57" fmla="*/ 1798697 w 3548474"/>
              <a:gd name="connsiteY57" fmla="*/ 520765 h 3342987"/>
              <a:gd name="connsiteX58" fmla="*/ 1832563 w 3548474"/>
              <a:gd name="connsiteY58" fmla="*/ 532054 h 3342987"/>
              <a:gd name="connsiteX59" fmla="*/ 1968030 w 3548474"/>
              <a:gd name="connsiteY59" fmla="*/ 520765 h 3342987"/>
              <a:gd name="connsiteX60" fmla="*/ 2001897 w 3548474"/>
              <a:gd name="connsiteY60" fmla="*/ 509476 h 3342987"/>
              <a:gd name="connsiteX61" fmla="*/ 2047052 w 3548474"/>
              <a:gd name="connsiteY61" fmla="*/ 441743 h 3342987"/>
              <a:gd name="connsiteX62" fmla="*/ 2126074 w 3548474"/>
              <a:gd name="connsiteY62" fmla="*/ 340143 h 3342987"/>
              <a:gd name="connsiteX63" fmla="*/ 2148652 w 3548474"/>
              <a:gd name="connsiteY63" fmla="*/ 306276 h 3342987"/>
              <a:gd name="connsiteX64" fmla="*/ 2182519 w 3548474"/>
              <a:gd name="connsiteY64" fmla="*/ 430454 h 3342987"/>
              <a:gd name="connsiteX65" fmla="*/ 2205097 w 3548474"/>
              <a:gd name="connsiteY65" fmla="*/ 475609 h 3342987"/>
              <a:gd name="connsiteX66" fmla="*/ 2216385 w 3548474"/>
              <a:gd name="connsiteY66" fmla="*/ 543343 h 3342987"/>
              <a:gd name="connsiteX67" fmla="*/ 2227674 w 3548474"/>
              <a:gd name="connsiteY67" fmla="*/ 588498 h 3342987"/>
              <a:gd name="connsiteX68" fmla="*/ 2238963 w 3548474"/>
              <a:gd name="connsiteY68" fmla="*/ 656232 h 3342987"/>
              <a:gd name="connsiteX69" fmla="*/ 2284119 w 3548474"/>
              <a:gd name="connsiteY69" fmla="*/ 667520 h 3342987"/>
              <a:gd name="connsiteX70" fmla="*/ 2385719 w 3548474"/>
              <a:gd name="connsiteY70" fmla="*/ 633654 h 3342987"/>
              <a:gd name="connsiteX71" fmla="*/ 2464741 w 3548474"/>
              <a:gd name="connsiteY71" fmla="*/ 611076 h 3342987"/>
              <a:gd name="connsiteX72" fmla="*/ 2543763 w 3548474"/>
              <a:gd name="connsiteY72" fmla="*/ 588498 h 3342987"/>
              <a:gd name="connsiteX73" fmla="*/ 2600208 w 3548474"/>
              <a:gd name="connsiteY73" fmla="*/ 554632 h 3342987"/>
              <a:gd name="connsiteX74" fmla="*/ 2667941 w 3548474"/>
              <a:gd name="connsiteY74" fmla="*/ 532054 h 3342987"/>
              <a:gd name="connsiteX75" fmla="*/ 2758252 w 3548474"/>
              <a:gd name="connsiteY75" fmla="*/ 475609 h 3342987"/>
              <a:gd name="connsiteX76" fmla="*/ 2825985 w 3548474"/>
              <a:gd name="connsiteY76" fmla="*/ 464320 h 3342987"/>
              <a:gd name="connsiteX77" fmla="*/ 2938874 w 3548474"/>
              <a:gd name="connsiteY77" fmla="*/ 419165 h 3342987"/>
              <a:gd name="connsiteX78" fmla="*/ 3029185 w 3548474"/>
              <a:gd name="connsiteY78" fmla="*/ 396587 h 3342987"/>
              <a:gd name="connsiteX79" fmla="*/ 3063052 w 3548474"/>
              <a:gd name="connsiteY79" fmla="*/ 385298 h 3342987"/>
              <a:gd name="connsiteX80" fmla="*/ 3096919 w 3548474"/>
              <a:gd name="connsiteY80" fmla="*/ 362720 h 3342987"/>
              <a:gd name="connsiteX81" fmla="*/ 3108208 w 3548474"/>
              <a:gd name="connsiteY81" fmla="*/ 407876 h 3342987"/>
              <a:gd name="connsiteX82" fmla="*/ 3074341 w 3548474"/>
              <a:gd name="connsiteY82" fmla="*/ 486898 h 3342987"/>
              <a:gd name="connsiteX83" fmla="*/ 3017897 w 3548474"/>
              <a:gd name="connsiteY83" fmla="*/ 599787 h 3342987"/>
              <a:gd name="connsiteX84" fmla="*/ 3006608 w 3548474"/>
              <a:gd name="connsiteY84" fmla="*/ 633654 h 3342987"/>
              <a:gd name="connsiteX85" fmla="*/ 2984030 w 3548474"/>
              <a:gd name="connsiteY85" fmla="*/ 690098 h 3342987"/>
              <a:gd name="connsiteX86" fmla="*/ 2972741 w 3548474"/>
              <a:gd name="connsiteY86" fmla="*/ 735254 h 3342987"/>
              <a:gd name="connsiteX87" fmla="*/ 2950163 w 3548474"/>
              <a:gd name="connsiteY87" fmla="*/ 825565 h 3342987"/>
              <a:gd name="connsiteX88" fmla="*/ 2961452 w 3548474"/>
              <a:gd name="connsiteY88" fmla="*/ 1073920 h 3342987"/>
              <a:gd name="connsiteX89" fmla="*/ 2972741 w 3548474"/>
              <a:gd name="connsiteY89" fmla="*/ 1130365 h 3342987"/>
              <a:gd name="connsiteX90" fmla="*/ 2995319 w 3548474"/>
              <a:gd name="connsiteY90" fmla="*/ 1164232 h 3342987"/>
              <a:gd name="connsiteX91" fmla="*/ 3017897 w 3548474"/>
              <a:gd name="connsiteY91" fmla="*/ 1220676 h 3342987"/>
              <a:gd name="connsiteX92" fmla="*/ 3085630 w 3548474"/>
              <a:gd name="connsiteY92" fmla="*/ 1265832 h 3342987"/>
              <a:gd name="connsiteX93" fmla="*/ 3175941 w 3548474"/>
              <a:gd name="connsiteY93" fmla="*/ 1299698 h 3342987"/>
              <a:gd name="connsiteX94" fmla="*/ 3266252 w 3548474"/>
              <a:gd name="connsiteY94" fmla="*/ 1344854 h 3342987"/>
              <a:gd name="connsiteX95" fmla="*/ 3300119 w 3548474"/>
              <a:gd name="connsiteY95" fmla="*/ 1356143 h 3342987"/>
              <a:gd name="connsiteX96" fmla="*/ 3367852 w 3548474"/>
              <a:gd name="connsiteY96" fmla="*/ 1401298 h 3342987"/>
              <a:gd name="connsiteX97" fmla="*/ 3345274 w 3548474"/>
              <a:gd name="connsiteY97" fmla="*/ 1435165 h 3342987"/>
              <a:gd name="connsiteX98" fmla="*/ 3254963 w 3548474"/>
              <a:gd name="connsiteY98" fmla="*/ 1469032 h 3342987"/>
              <a:gd name="connsiteX99" fmla="*/ 3221097 w 3548474"/>
              <a:gd name="connsiteY99" fmla="*/ 1480320 h 3342987"/>
              <a:gd name="connsiteX100" fmla="*/ 3187230 w 3548474"/>
              <a:gd name="connsiteY100" fmla="*/ 1502898 h 3342987"/>
              <a:gd name="connsiteX101" fmla="*/ 3096919 w 3548474"/>
              <a:gd name="connsiteY101" fmla="*/ 1604498 h 3342987"/>
              <a:gd name="connsiteX102" fmla="*/ 3096919 w 3548474"/>
              <a:gd name="connsiteY102" fmla="*/ 1796409 h 3342987"/>
              <a:gd name="connsiteX103" fmla="*/ 3175941 w 3548474"/>
              <a:gd name="connsiteY103" fmla="*/ 1864143 h 3342987"/>
              <a:gd name="connsiteX104" fmla="*/ 3254963 w 3548474"/>
              <a:gd name="connsiteY104" fmla="*/ 1931876 h 3342987"/>
              <a:gd name="connsiteX105" fmla="*/ 3311408 w 3548474"/>
              <a:gd name="connsiteY105" fmla="*/ 1977032 h 3342987"/>
              <a:gd name="connsiteX106" fmla="*/ 3333985 w 3548474"/>
              <a:gd name="connsiteY106" fmla="*/ 2010898 h 3342987"/>
              <a:gd name="connsiteX107" fmla="*/ 3379141 w 3548474"/>
              <a:gd name="connsiteY107" fmla="*/ 2033476 h 3342987"/>
              <a:gd name="connsiteX108" fmla="*/ 3435585 w 3548474"/>
              <a:gd name="connsiteY108" fmla="*/ 2089920 h 3342987"/>
              <a:gd name="connsiteX109" fmla="*/ 3525897 w 3548474"/>
              <a:gd name="connsiteY109" fmla="*/ 2157654 h 3342987"/>
              <a:gd name="connsiteX110" fmla="*/ 3548474 w 3548474"/>
              <a:gd name="connsiteY110" fmla="*/ 2202809 h 3342987"/>
              <a:gd name="connsiteX111" fmla="*/ 3525897 w 3548474"/>
              <a:gd name="connsiteY111" fmla="*/ 2236676 h 3342987"/>
              <a:gd name="connsiteX112" fmla="*/ 3322697 w 3548474"/>
              <a:gd name="connsiteY112" fmla="*/ 2247965 h 3342987"/>
              <a:gd name="connsiteX113" fmla="*/ 3142074 w 3548474"/>
              <a:gd name="connsiteY113" fmla="*/ 2259254 h 3342987"/>
              <a:gd name="connsiteX114" fmla="*/ 3096919 w 3548474"/>
              <a:gd name="connsiteY114" fmla="*/ 2270543 h 3342987"/>
              <a:gd name="connsiteX115" fmla="*/ 3085630 w 3548474"/>
              <a:gd name="connsiteY115" fmla="*/ 2372143 h 3342987"/>
              <a:gd name="connsiteX116" fmla="*/ 3142074 w 3548474"/>
              <a:gd name="connsiteY116" fmla="*/ 2394720 h 3342987"/>
              <a:gd name="connsiteX117" fmla="*/ 3164652 w 3548474"/>
              <a:gd name="connsiteY117" fmla="*/ 2428587 h 3342987"/>
              <a:gd name="connsiteX118" fmla="*/ 3232385 w 3548474"/>
              <a:gd name="connsiteY118" fmla="*/ 2462454 h 3342987"/>
              <a:gd name="connsiteX119" fmla="*/ 3277541 w 3548474"/>
              <a:gd name="connsiteY119" fmla="*/ 2485032 h 3342987"/>
              <a:gd name="connsiteX120" fmla="*/ 3345274 w 3548474"/>
              <a:gd name="connsiteY120" fmla="*/ 2541476 h 3342987"/>
              <a:gd name="connsiteX121" fmla="*/ 3390430 w 3548474"/>
              <a:gd name="connsiteY121" fmla="*/ 2564054 h 3342987"/>
              <a:gd name="connsiteX122" fmla="*/ 3446874 w 3548474"/>
              <a:gd name="connsiteY122" fmla="*/ 2586632 h 3342987"/>
              <a:gd name="connsiteX123" fmla="*/ 3514608 w 3548474"/>
              <a:gd name="connsiteY123" fmla="*/ 2609209 h 3342987"/>
              <a:gd name="connsiteX124" fmla="*/ 3458163 w 3548474"/>
              <a:gd name="connsiteY124" fmla="*/ 2631787 h 3342987"/>
              <a:gd name="connsiteX125" fmla="*/ 3187230 w 3548474"/>
              <a:gd name="connsiteY125" fmla="*/ 2609209 h 3342987"/>
              <a:gd name="connsiteX126" fmla="*/ 3153363 w 3548474"/>
              <a:gd name="connsiteY126" fmla="*/ 2597920 h 3342987"/>
              <a:gd name="connsiteX127" fmla="*/ 3017897 w 3548474"/>
              <a:gd name="connsiteY127" fmla="*/ 2620498 h 3342987"/>
              <a:gd name="connsiteX128" fmla="*/ 3029185 w 3548474"/>
              <a:gd name="connsiteY128" fmla="*/ 2699520 h 3342987"/>
              <a:gd name="connsiteX129" fmla="*/ 3040474 w 3548474"/>
              <a:gd name="connsiteY129" fmla="*/ 2733387 h 3342987"/>
              <a:gd name="connsiteX130" fmla="*/ 3063052 w 3548474"/>
              <a:gd name="connsiteY130" fmla="*/ 2767254 h 3342987"/>
              <a:gd name="connsiteX131" fmla="*/ 3074341 w 3548474"/>
              <a:gd name="connsiteY131" fmla="*/ 2801120 h 3342987"/>
              <a:gd name="connsiteX132" fmla="*/ 3108208 w 3548474"/>
              <a:gd name="connsiteY132" fmla="*/ 2823698 h 3342987"/>
              <a:gd name="connsiteX133" fmla="*/ 3142074 w 3548474"/>
              <a:gd name="connsiteY133" fmla="*/ 2914009 h 3342987"/>
              <a:gd name="connsiteX134" fmla="*/ 3175941 w 3548474"/>
              <a:gd name="connsiteY134" fmla="*/ 2947876 h 3342987"/>
              <a:gd name="connsiteX135" fmla="*/ 3198519 w 3548474"/>
              <a:gd name="connsiteY135" fmla="*/ 2981743 h 3342987"/>
              <a:gd name="connsiteX136" fmla="*/ 3232385 w 3548474"/>
              <a:gd name="connsiteY136" fmla="*/ 3026898 h 3342987"/>
              <a:gd name="connsiteX137" fmla="*/ 3300119 w 3548474"/>
              <a:gd name="connsiteY137" fmla="*/ 3105920 h 3342987"/>
              <a:gd name="connsiteX138" fmla="*/ 3333985 w 3548474"/>
              <a:gd name="connsiteY138" fmla="*/ 3184943 h 3342987"/>
              <a:gd name="connsiteX139" fmla="*/ 3379141 w 3548474"/>
              <a:gd name="connsiteY139" fmla="*/ 3252676 h 3342987"/>
              <a:gd name="connsiteX140" fmla="*/ 3413008 w 3548474"/>
              <a:gd name="connsiteY140" fmla="*/ 3320409 h 3342987"/>
              <a:gd name="connsiteX141" fmla="*/ 3446874 w 3548474"/>
              <a:gd name="connsiteY141" fmla="*/ 3342987 h 3342987"/>
              <a:gd name="connsiteX142" fmla="*/ 3367852 w 3548474"/>
              <a:gd name="connsiteY142" fmla="*/ 3230098 h 3342987"/>
              <a:gd name="connsiteX143" fmla="*/ 3300119 w 3548474"/>
              <a:gd name="connsiteY143" fmla="*/ 3184943 h 3342987"/>
              <a:gd name="connsiteX144" fmla="*/ 3187230 w 3548474"/>
              <a:gd name="connsiteY144" fmla="*/ 3105920 h 3342987"/>
              <a:gd name="connsiteX145" fmla="*/ 3142074 w 3548474"/>
              <a:gd name="connsiteY145" fmla="*/ 3038187 h 3342987"/>
              <a:gd name="connsiteX146" fmla="*/ 3096919 w 3548474"/>
              <a:gd name="connsiteY146" fmla="*/ 3004320 h 3342987"/>
              <a:gd name="connsiteX147" fmla="*/ 3029185 w 3548474"/>
              <a:gd name="connsiteY147" fmla="*/ 2959165 h 3342987"/>
              <a:gd name="connsiteX148" fmla="*/ 2984030 w 3548474"/>
              <a:gd name="connsiteY148" fmla="*/ 2925298 h 3342987"/>
              <a:gd name="connsiteX149" fmla="*/ 2916297 w 3548474"/>
              <a:gd name="connsiteY149" fmla="*/ 2880143 h 3342987"/>
              <a:gd name="connsiteX150" fmla="*/ 2882430 w 3548474"/>
              <a:gd name="connsiteY150" fmla="*/ 2857565 h 3342987"/>
              <a:gd name="connsiteX151" fmla="*/ 2803408 w 3548474"/>
              <a:gd name="connsiteY151" fmla="*/ 2801120 h 3342987"/>
              <a:gd name="connsiteX152" fmla="*/ 2769541 w 3548474"/>
              <a:gd name="connsiteY152" fmla="*/ 2767254 h 3342987"/>
              <a:gd name="connsiteX153" fmla="*/ 2724385 w 3548474"/>
              <a:gd name="connsiteY153" fmla="*/ 2733387 h 3342987"/>
              <a:gd name="connsiteX154" fmla="*/ 2634074 w 3548474"/>
              <a:gd name="connsiteY154" fmla="*/ 2631787 h 3342987"/>
              <a:gd name="connsiteX155" fmla="*/ 2600208 w 3548474"/>
              <a:gd name="connsiteY155" fmla="*/ 2597920 h 3342987"/>
              <a:gd name="connsiteX156" fmla="*/ 2532474 w 3548474"/>
              <a:gd name="connsiteY156" fmla="*/ 2496320 h 3342987"/>
              <a:gd name="connsiteX157" fmla="*/ 2509897 w 3548474"/>
              <a:gd name="connsiteY157" fmla="*/ 2462454 h 3342987"/>
              <a:gd name="connsiteX158" fmla="*/ 2464741 w 3548474"/>
              <a:gd name="connsiteY158" fmla="*/ 2428587 h 3342987"/>
              <a:gd name="connsiteX159" fmla="*/ 2430874 w 3548474"/>
              <a:gd name="connsiteY159" fmla="*/ 2360854 h 3342987"/>
              <a:gd name="connsiteX160" fmla="*/ 2419585 w 3548474"/>
              <a:gd name="connsiteY160" fmla="*/ 2326987 h 3342987"/>
              <a:gd name="connsiteX161" fmla="*/ 2430874 w 3548474"/>
              <a:gd name="connsiteY161" fmla="*/ 2214098 h 3342987"/>
              <a:gd name="connsiteX162" fmla="*/ 2453452 w 3548474"/>
              <a:gd name="connsiteY162" fmla="*/ 2123787 h 3342987"/>
              <a:gd name="connsiteX163" fmla="*/ 2476030 w 3548474"/>
              <a:gd name="connsiteY163" fmla="*/ 2033476 h 3342987"/>
              <a:gd name="connsiteX164" fmla="*/ 2498608 w 3548474"/>
              <a:gd name="connsiteY164" fmla="*/ 1965743 h 3342987"/>
              <a:gd name="connsiteX165" fmla="*/ 2509897 w 3548474"/>
              <a:gd name="connsiteY165" fmla="*/ 1931876 h 3342987"/>
              <a:gd name="connsiteX166" fmla="*/ 2521185 w 3548474"/>
              <a:gd name="connsiteY166" fmla="*/ 1864143 h 3342987"/>
              <a:gd name="connsiteX167" fmla="*/ 2498608 w 3548474"/>
              <a:gd name="connsiteY167" fmla="*/ 1739965 h 3342987"/>
              <a:gd name="connsiteX168" fmla="*/ 2521185 w 3548474"/>
              <a:gd name="connsiteY168" fmla="*/ 1706098 h 3342987"/>
              <a:gd name="connsiteX169" fmla="*/ 2498608 w 3548474"/>
              <a:gd name="connsiteY169" fmla="*/ 1604498 h 3342987"/>
              <a:gd name="connsiteX170" fmla="*/ 2476030 w 3548474"/>
              <a:gd name="connsiteY170" fmla="*/ 1525476 h 3342987"/>
              <a:gd name="connsiteX171" fmla="*/ 2453452 w 3548474"/>
              <a:gd name="connsiteY171" fmla="*/ 1491609 h 3342987"/>
              <a:gd name="connsiteX172" fmla="*/ 2374430 w 3548474"/>
              <a:gd name="connsiteY172" fmla="*/ 1378720 h 3342987"/>
              <a:gd name="connsiteX173" fmla="*/ 2306697 w 3548474"/>
              <a:gd name="connsiteY173" fmla="*/ 1310987 h 3342987"/>
              <a:gd name="connsiteX174" fmla="*/ 2227674 w 3548474"/>
              <a:gd name="connsiteY174" fmla="*/ 1254543 h 3342987"/>
              <a:gd name="connsiteX175" fmla="*/ 2114785 w 3548474"/>
              <a:gd name="connsiteY175" fmla="*/ 1209387 h 3342987"/>
              <a:gd name="connsiteX176" fmla="*/ 2047052 w 3548474"/>
              <a:gd name="connsiteY176" fmla="*/ 1186809 h 3342987"/>
              <a:gd name="connsiteX177" fmla="*/ 2013185 w 3548474"/>
              <a:gd name="connsiteY177" fmla="*/ 1175520 h 3342987"/>
              <a:gd name="connsiteX178" fmla="*/ 1606785 w 3548474"/>
              <a:gd name="connsiteY178" fmla="*/ 1186809 h 3342987"/>
              <a:gd name="connsiteX179" fmla="*/ 1539052 w 3548474"/>
              <a:gd name="connsiteY179" fmla="*/ 1231965 h 3342987"/>
              <a:gd name="connsiteX180" fmla="*/ 1505185 w 3548474"/>
              <a:gd name="connsiteY180" fmla="*/ 1277120 h 3342987"/>
              <a:gd name="connsiteX181" fmla="*/ 1482608 w 3548474"/>
              <a:gd name="connsiteY181" fmla="*/ 1310987 h 3342987"/>
              <a:gd name="connsiteX182" fmla="*/ 1448741 w 3548474"/>
              <a:gd name="connsiteY182" fmla="*/ 1333565 h 3342987"/>
              <a:gd name="connsiteX183" fmla="*/ 1426163 w 3548474"/>
              <a:gd name="connsiteY183" fmla="*/ 1367432 h 3342987"/>
              <a:gd name="connsiteX184" fmla="*/ 1414874 w 3548474"/>
              <a:gd name="connsiteY184" fmla="*/ 1401298 h 3342987"/>
              <a:gd name="connsiteX185" fmla="*/ 1381008 w 3548474"/>
              <a:gd name="connsiteY185" fmla="*/ 1423876 h 3342987"/>
              <a:gd name="connsiteX186" fmla="*/ 1347141 w 3548474"/>
              <a:gd name="connsiteY186" fmla="*/ 1491609 h 3342987"/>
              <a:gd name="connsiteX187" fmla="*/ 1279408 w 3548474"/>
              <a:gd name="connsiteY187" fmla="*/ 1581920 h 3342987"/>
              <a:gd name="connsiteX188" fmla="*/ 1245541 w 3548474"/>
              <a:gd name="connsiteY188" fmla="*/ 1649654 h 3342987"/>
              <a:gd name="connsiteX189" fmla="*/ 1222963 w 3548474"/>
              <a:gd name="connsiteY189" fmla="*/ 1717387 h 3342987"/>
              <a:gd name="connsiteX190" fmla="*/ 1177808 w 3548474"/>
              <a:gd name="connsiteY190" fmla="*/ 1852854 h 3342987"/>
              <a:gd name="connsiteX191" fmla="*/ 1166519 w 3548474"/>
              <a:gd name="connsiteY191" fmla="*/ 1886720 h 3342987"/>
              <a:gd name="connsiteX192" fmla="*/ 1155230 w 3548474"/>
              <a:gd name="connsiteY192" fmla="*/ 1920587 h 3342987"/>
              <a:gd name="connsiteX193" fmla="*/ 1132652 w 3548474"/>
              <a:gd name="connsiteY193" fmla="*/ 1954454 h 3342987"/>
              <a:gd name="connsiteX194" fmla="*/ 1121363 w 3548474"/>
              <a:gd name="connsiteY194" fmla="*/ 1988320 h 3342987"/>
              <a:gd name="connsiteX195" fmla="*/ 1019763 w 3548474"/>
              <a:gd name="connsiteY195" fmla="*/ 2044765 h 3342987"/>
              <a:gd name="connsiteX196" fmla="*/ 974608 w 3548474"/>
              <a:gd name="connsiteY196" fmla="*/ 2056054 h 3342987"/>
              <a:gd name="connsiteX197" fmla="*/ 760119 w 3548474"/>
              <a:gd name="connsiteY197" fmla="*/ 2033476 h 3342987"/>
              <a:gd name="connsiteX198" fmla="*/ 714963 w 3548474"/>
              <a:gd name="connsiteY198" fmla="*/ 2010898 h 3342987"/>
              <a:gd name="connsiteX199" fmla="*/ 681097 w 3548474"/>
              <a:gd name="connsiteY199" fmla="*/ 1999609 h 3342987"/>
              <a:gd name="connsiteX200" fmla="*/ 613363 w 3548474"/>
              <a:gd name="connsiteY200" fmla="*/ 1954454 h 3342987"/>
              <a:gd name="connsiteX201" fmla="*/ 579497 w 3548474"/>
              <a:gd name="connsiteY201" fmla="*/ 1931876 h 3342987"/>
              <a:gd name="connsiteX202" fmla="*/ 568208 w 3548474"/>
              <a:gd name="connsiteY202" fmla="*/ 1898009 h 3342987"/>
              <a:gd name="connsiteX203" fmla="*/ 523052 w 3548474"/>
              <a:gd name="connsiteY203" fmla="*/ 1830276 h 3342987"/>
              <a:gd name="connsiteX204" fmla="*/ 534341 w 3548474"/>
              <a:gd name="connsiteY204" fmla="*/ 1672232 h 3342987"/>
              <a:gd name="connsiteX205" fmla="*/ 556919 w 3548474"/>
              <a:gd name="connsiteY205" fmla="*/ 1627076 h 3342987"/>
              <a:gd name="connsiteX206" fmla="*/ 590785 w 3548474"/>
              <a:gd name="connsiteY206" fmla="*/ 1581920 h 3342987"/>
              <a:gd name="connsiteX207" fmla="*/ 590785 w 3548474"/>
              <a:gd name="connsiteY207" fmla="*/ 1581920 h 33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3548474" h="3342987">
                <a:moveTo>
                  <a:pt x="1121363" y="1977032"/>
                </a:moveTo>
                <a:lnTo>
                  <a:pt x="1121363" y="1977032"/>
                </a:lnTo>
                <a:cubicBezTo>
                  <a:pt x="1072445" y="1973269"/>
                  <a:pt x="1023259" y="1972089"/>
                  <a:pt x="974608" y="1965743"/>
                </a:cubicBezTo>
                <a:cubicBezTo>
                  <a:pt x="936555" y="1960780"/>
                  <a:pt x="899708" y="1948592"/>
                  <a:pt x="861719" y="1943165"/>
                </a:cubicBezTo>
                <a:cubicBezTo>
                  <a:pt x="820573" y="1937287"/>
                  <a:pt x="778934" y="1935639"/>
                  <a:pt x="737541" y="1931876"/>
                </a:cubicBezTo>
                <a:cubicBezTo>
                  <a:pt x="722489" y="1928113"/>
                  <a:pt x="707303" y="1924849"/>
                  <a:pt x="692385" y="1920587"/>
                </a:cubicBezTo>
                <a:cubicBezTo>
                  <a:pt x="661908" y="1911879"/>
                  <a:pt x="646452" y="1902421"/>
                  <a:pt x="613363" y="1898009"/>
                </a:cubicBezTo>
                <a:cubicBezTo>
                  <a:pt x="572164" y="1892516"/>
                  <a:pt x="530464" y="1891576"/>
                  <a:pt x="489185" y="1886720"/>
                </a:cubicBezTo>
                <a:cubicBezTo>
                  <a:pt x="466453" y="1884046"/>
                  <a:pt x="444030" y="1879195"/>
                  <a:pt x="421452" y="1875432"/>
                </a:cubicBezTo>
                <a:lnTo>
                  <a:pt x="319852" y="1841565"/>
                </a:lnTo>
                <a:cubicBezTo>
                  <a:pt x="308563" y="1837802"/>
                  <a:pt x="297529" y="1833162"/>
                  <a:pt x="285985" y="1830276"/>
                </a:cubicBezTo>
                <a:cubicBezTo>
                  <a:pt x="260742" y="1823965"/>
                  <a:pt x="189589" y="1807403"/>
                  <a:pt x="173097" y="1796409"/>
                </a:cubicBezTo>
                <a:cubicBezTo>
                  <a:pt x="161808" y="1788883"/>
                  <a:pt x="151365" y="1779899"/>
                  <a:pt x="139230" y="1773832"/>
                </a:cubicBezTo>
                <a:cubicBezTo>
                  <a:pt x="123035" y="1765734"/>
                  <a:pt x="74676" y="1754871"/>
                  <a:pt x="60208" y="1751254"/>
                </a:cubicBezTo>
                <a:cubicBezTo>
                  <a:pt x="48919" y="1743728"/>
                  <a:pt x="0" y="1717387"/>
                  <a:pt x="3763" y="1694809"/>
                </a:cubicBezTo>
                <a:cubicBezTo>
                  <a:pt x="6388" y="1679061"/>
                  <a:pt x="23940" y="1669157"/>
                  <a:pt x="37630" y="1660943"/>
                </a:cubicBezTo>
                <a:cubicBezTo>
                  <a:pt x="44084" y="1657071"/>
                  <a:pt x="52682" y="1660943"/>
                  <a:pt x="60208" y="1660943"/>
                </a:cubicBezTo>
                <a:lnTo>
                  <a:pt x="455319" y="1491609"/>
                </a:lnTo>
                <a:cubicBezTo>
                  <a:pt x="470371" y="1461505"/>
                  <a:pt x="495714" y="1434617"/>
                  <a:pt x="500474" y="1401298"/>
                </a:cubicBezTo>
                <a:cubicBezTo>
                  <a:pt x="507741" y="1350427"/>
                  <a:pt x="471638" y="1336416"/>
                  <a:pt x="455319" y="1299698"/>
                </a:cubicBezTo>
                <a:cubicBezTo>
                  <a:pt x="455317" y="1299693"/>
                  <a:pt x="427097" y="1215034"/>
                  <a:pt x="421452" y="1198098"/>
                </a:cubicBezTo>
                <a:lnTo>
                  <a:pt x="410163" y="1164232"/>
                </a:lnTo>
                <a:cubicBezTo>
                  <a:pt x="461545" y="1129977"/>
                  <a:pt x="424481" y="1150396"/>
                  <a:pt x="477897" y="1130365"/>
                </a:cubicBezTo>
                <a:cubicBezTo>
                  <a:pt x="496871" y="1123250"/>
                  <a:pt x="514791" y="1113119"/>
                  <a:pt x="534341" y="1107787"/>
                </a:cubicBezTo>
                <a:cubicBezTo>
                  <a:pt x="556424" y="1101764"/>
                  <a:pt x="579730" y="1101463"/>
                  <a:pt x="602074" y="1096498"/>
                </a:cubicBezTo>
                <a:cubicBezTo>
                  <a:pt x="613690" y="1093917"/>
                  <a:pt x="624652" y="1088972"/>
                  <a:pt x="635941" y="1085209"/>
                </a:cubicBezTo>
                <a:cubicBezTo>
                  <a:pt x="697926" y="992233"/>
                  <a:pt x="677732" y="1044402"/>
                  <a:pt x="692385" y="927165"/>
                </a:cubicBezTo>
                <a:cubicBezTo>
                  <a:pt x="684859" y="848143"/>
                  <a:pt x="678907" y="768955"/>
                  <a:pt x="669808" y="690098"/>
                </a:cubicBezTo>
                <a:cubicBezTo>
                  <a:pt x="663145" y="632354"/>
                  <a:pt x="660270" y="645427"/>
                  <a:pt x="647230" y="599787"/>
                </a:cubicBezTo>
                <a:cubicBezTo>
                  <a:pt x="642968" y="584869"/>
                  <a:pt x="640203" y="569550"/>
                  <a:pt x="635941" y="554632"/>
                </a:cubicBezTo>
                <a:cubicBezTo>
                  <a:pt x="615405" y="482756"/>
                  <a:pt x="635525" y="562584"/>
                  <a:pt x="602074" y="475609"/>
                </a:cubicBezTo>
                <a:cubicBezTo>
                  <a:pt x="589259" y="442290"/>
                  <a:pt x="568208" y="374009"/>
                  <a:pt x="568208" y="374009"/>
                </a:cubicBezTo>
                <a:cubicBezTo>
                  <a:pt x="563362" y="340087"/>
                  <a:pt x="555535" y="274860"/>
                  <a:pt x="545630" y="238543"/>
                </a:cubicBezTo>
                <a:cubicBezTo>
                  <a:pt x="539368" y="215582"/>
                  <a:pt x="530578" y="193387"/>
                  <a:pt x="523052" y="170809"/>
                </a:cubicBezTo>
                <a:lnTo>
                  <a:pt x="500474" y="103076"/>
                </a:lnTo>
                <a:cubicBezTo>
                  <a:pt x="496711" y="91787"/>
                  <a:pt x="492071" y="80753"/>
                  <a:pt x="489185" y="69209"/>
                </a:cubicBezTo>
                <a:lnTo>
                  <a:pt x="477897" y="24054"/>
                </a:lnTo>
                <a:cubicBezTo>
                  <a:pt x="496712" y="16528"/>
                  <a:pt x="514233" y="3989"/>
                  <a:pt x="534341" y="1476"/>
                </a:cubicBezTo>
                <a:cubicBezTo>
                  <a:pt x="546149" y="0"/>
                  <a:pt x="556728" y="9634"/>
                  <a:pt x="568208" y="12765"/>
                </a:cubicBezTo>
                <a:cubicBezTo>
                  <a:pt x="598145" y="20930"/>
                  <a:pt x="628415" y="27817"/>
                  <a:pt x="658519" y="35343"/>
                </a:cubicBezTo>
                <a:cubicBezTo>
                  <a:pt x="774638" y="64372"/>
                  <a:pt x="718117" y="53532"/>
                  <a:pt x="827852" y="69209"/>
                </a:cubicBezTo>
                <a:cubicBezTo>
                  <a:pt x="842904" y="76735"/>
                  <a:pt x="858397" y="83438"/>
                  <a:pt x="873008" y="91787"/>
                </a:cubicBezTo>
                <a:cubicBezTo>
                  <a:pt x="884788" y="98518"/>
                  <a:pt x="894739" y="108297"/>
                  <a:pt x="906874" y="114365"/>
                </a:cubicBezTo>
                <a:cubicBezTo>
                  <a:pt x="917517" y="119687"/>
                  <a:pt x="929452" y="121891"/>
                  <a:pt x="940741" y="125654"/>
                </a:cubicBezTo>
                <a:cubicBezTo>
                  <a:pt x="955793" y="136943"/>
                  <a:pt x="969450" y="150383"/>
                  <a:pt x="985897" y="159520"/>
                </a:cubicBezTo>
                <a:cubicBezTo>
                  <a:pt x="1020680" y="178844"/>
                  <a:pt x="1050297" y="184087"/>
                  <a:pt x="1087497" y="193387"/>
                </a:cubicBezTo>
                <a:cubicBezTo>
                  <a:pt x="1124590" y="218117"/>
                  <a:pt x="1170691" y="250874"/>
                  <a:pt x="1211674" y="261120"/>
                </a:cubicBezTo>
                <a:lnTo>
                  <a:pt x="1256830" y="272409"/>
                </a:lnTo>
                <a:cubicBezTo>
                  <a:pt x="1366014" y="354299"/>
                  <a:pt x="1249661" y="274469"/>
                  <a:pt x="1335852" y="317565"/>
                </a:cubicBezTo>
                <a:cubicBezTo>
                  <a:pt x="1347987" y="323633"/>
                  <a:pt x="1357015" y="335379"/>
                  <a:pt x="1369719" y="340143"/>
                </a:cubicBezTo>
                <a:cubicBezTo>
                  <a:pt x="1387685" y="346880"/>
                  <a:pt x="1407348" y="347669"/>
                  <a:pt x="1426163" y="351432"/>
                </a:cubicBezTo>
                <a:cubicBezTo>
                  <a:pt x="1437452" y="358958"/>
                  <a:pt x="1447632" y="368499"/>
                  <a:pt x="1460030" y="374009"/>
                </a:cubicBezTo>
                <a:cubicBezTo>
                  <a:pt x="1481778" y="383675"/>
                  <a:pt x="1507961" y="383386"/>
                  <a:pt x="1527763" y="396587"/>
                </a:cubicBezTo>
                <a:cubicBezTo>
                  <a:pt x="1661979" y="486064"/>
                  <a:pt x="1538541" y="414741"/>
                  <a:pt x="1640652" y="453032"/>
                </a:cubicBezTo>
                <a:cubicBezTo>
                  <a:pt x="1656409" y="458941"/>
                  <a:pt x="1670340" y="468980"/>
                  <a:pt x="1685808" y="475609"/>
                </a:cubicBezTo>
                <a:cubicBezTo>
                  <a:pt x="1696745" y="480296"/>
                  <a:pt x="1709031" y="481576"/>
                  <a:pt x="1719674" y="486898"/>
                </a:cubicBezTo>
                <a:cubicBezTo>
                  <a:pt x="1731809" y="492966"/>
                  <a:pt x="1741070" y="504131"/>
                  <a:pt x="1753541" y="509476"/>
                </a:cubicBezTo>
                <a:cubicBezTo>
                  <a:pt x="1767802" y="515588"/>
                  <a:pt x="1783779" y="516503"/>
                  <a:pt x="1798697" y="520765"/>
                </a:cubicBezTo>
                <a:cubicBezTo>
                  <a:pt x="1810138" y="524034"/>
                  <a:pt x="1821274" y="528291"/>
                  <a:pt x="1832563" y="532054"/>
                </a:cubicBezTo>
                <a:cubicBezTo>
                  <a:pt x="1877719" y="528291"/>
                  <a:pt x="1923115" y="526754"/>
                  <a:pt x="1968030" y="520765"/>
                </a:cubicBezTo>
                <a:cubicBezTo>
                  <a:pt x="1979825" y="519192"/>
                  <a:pt x="1993483" y="517890"/>
                  <a:pt x="2001897" y="509476"/>
                </a:cubicBezTo>
                <a:cubicBezTo>
                  <a:pt x="2021084" y="490289"/>
                  <a:pt x="2027865" y="460930"/>
                  <a:pt x="2047052" y="441743"/>
                </a:cubicBezTo>
                <a:cubicBezTo>
                  <a:pt x="2100107" y="388688"/>
                  <a:pt x="2072063" y="421160"/>
                  <a:pt x="2126074" y="340143"/>
                </a:cubicBezTo>
                <a:lnTo>
                  <a:pt x="2148652" y="306276"/>
                </a:lnTo>
                <a:cubicBezTo>
                  <a:pt x="2157465" y="341527"/>
                  <a:pt x="2171782" y="400928"/>
                  <a:pt x="2182519" y="430454"/>
                </a:cubicBezTo>
                <a:cubicBezTo>
                  <a:pt x="2188270" y="446269"/>
                  <a:pt x="2197571" y="460557"/>
                  <a:pt x="2205097" y="475609"/>
                </a:cubicBezTo>
                <a:cubicBezTo>
                  <a:pt x="2208860" y="498187"/>
                  <a:pt x="2211896" y="520898"/>
                  <a:pt x="2216385" y="543343"/>
                </a:cubicBezTo>
                <a:cubicBezTo>
                  <a:pt x="2219428" y="558557"/>
                  <a:pt x="2224631" y="573284"/>
                  <a:pt x="2227674" y="588498"/>
                </a:cubicBezTo>
                <a:cubicBezTo>
                  <a:pt x="2232163" y="610943"/>
                  <a:pt x="2225659" y="637606"/>
                  <a:pt x="2238963" y="656232"/>
                </a:cubicBezTo>
                <a:cubicBezTo>
                  <a:pt x="2247981" y="668857"/>
                  <a:pt x="2269067" y="663757"/>
                  <a:pt x="2284119" y="667520"/>
                </a:cubicBezTo>
                <a:cubicBezTo>
                  <a:pt x="2467242" y="637002"/>
                  <a:pt x="2272341" y="679005"/>
                  <a:pt x="2385719" y="633654"/>
                </a:cubicBezTo>
                <a:cubicBezTo>
                  <a:pt x="2411154" y="623480"/>
                  <a:pt x="2438502" y="618948"/>
                  <a:pt x="2464741" y="611076"/>
                </a:cubicBezTo>
                <a:cubicBezTo>
                  <a:pt x="2545717" y="586783"/>
                  <a:pt x="2444833" y="613231"/>
                  <a:pt x="2543763" y="588498"/>
                </a:cubicBezTo>
                <a:cubicBezTo>
                  <a:pt x="2562578" y="577209"/>
                  <a:pt x="2580233" y="563711"/>
                  <a:pt x="2600208" y="554632"/>
                </a:cubicBezTo>
                <a:cubicBezTo>
                  <a:pt x="2621874" y="544784"/>
                  <a:pt x="2667941" y="532054"/>
                  <a:pt x="2667941" y="532054"/>
                </a:cubicBezTo>
                <a:cubicBezTo>
                  <a:pt x="2695758" y="511191"/>
                  <a:pt x="2723818" y="485939"/>
                  <a:pt x="2758252" y="475609"/>
                </a:cubicBezTo>
                <a:cubicBezTo>
                  <a:pt x="2780176" y="469032"/>
                  <a:pt x="2803779" y="469871"/>
                  <a:pt x="2825985" y="464320"/>
                </a:cubicBezTo>
                <a:cubicBezTo>
                  <a:pt x="3013916" y="417338"/>
                  <a:pt x="2798730" y="465880"/>
                  <a:pt x="2938874" y="419165"/>
                </a:cubicBezTo>
                <a:cubicBezTo>
                  <a:pt x="2968312" y="409352"/>
                  <a:pt x="2999747" y="406400"/>
                  <a:pt x="3029185" y="396587"/>
                </a:cubicBezTo>
                <a:cubicBezTo>
                  <a:pt x="3040474" y="392824"/>
                  <a:pt x="3052409" y="390620"/>
                  <a:pt x="3063052" y="385298"/>
                </a:cubicBezTo>
                <a:cubicBezTo>
                  <a:pt x="3075187" y="379230"/>
                  <a:pt x="3085630" y="370246"/>
                  <a:pt x="3096919" y="362720"/>
                </a:cubicBezTo>
                <a:cubicBezTo>
                  <a:pt x="3100682" y="377772"/>
                  <a:pt x="3108208" y="392361"/>
                  <a:pt x="3108208" y="407876"/>
                </a:cubicBezTo>
                <a:cubicBezTo>
                  <a:pt x="3108208" y="426046"/>
                  <a:pt x="3078750" y="475875"/>
                  <a:pt x="3074341" y="486898"/>
                </a:cubicBezTo>
                <a:cubicBezTo>
                  <a:pt x="3033586" y="588784"/>
                  <a:pt x="3075709" y="522704"/>
                  <a:pt x="3017897" y="599787"/>
                </a:cubicBezTo>
                <a:cubicBezTo>
                  <a:pt x="3014134" y="611076"/>
                  <a:pt x="3010786" y="622512"/>
                  <a:pt x="3006608" y="633654"/>
                </a:cubicBezTo>
                <a:cubicBezTo>
                  <a:pt x="2999493" y="652628"/>
                  <a:pt x="2990438" y="670874"/>
                  <a:pt x="2984030" y="690098"/>
                </a:cubicBezTo>
                <a:cubicBezTo>
                  <a:pt x="2979124" y="704817"/>
                  <a:pt x="2977003" y="720336"/>
                  <a:pt x="2972741" y="735254"/>
                </a:cubicBezTo>
                <a:cubicBezTo>
                  <a:pt x="2949598" y="816253"/>
                  <a:pt x="2973115" y="710803"/>
                  <a:pt x="2950163" y="825565"/>
                </a:cubicBezTo>
                <a:cubicBezTo>
                  <a:pt x="2953926" y="908350"/>
                  <a:pt x="2955330" y="991276"/>
                  <a:pt x="2961452" y="1073920"/>
                </a:cubicBezTo>
                <a:cubicBezTo>
                  <a:pt x="2962869" y="1093055"/>
                  <a:pt x="2966004" y="1112399"/>
                  <a:pt x="2972741" y="1130365"/>
                </a:cubicBezTo>
                <a:cubicBezTo>
                  <a:pt x="2977505" y="1143069"/>
                  <a:pt x="2989251" y="1152097"/>
                  <a:pt x="2995319" y="1164232"/>
                </a:cubicBezTo>
                <a:cubicBezTo>
                  <a:pt x="3004381" y="1182357"/>
                  <a:pt x="3004434" y="1205530"/>
                  <a:pt x="3017897" y="1220676"/>
                </a:cubicBezTo>
                <a:cubicBezTo>
                  <a:pt x="3035925" y="1240957"/>
                  <a:pt x="3059887" y="1257252"/>
                  <a:pt x="3085630" y="1265832"/>
                </a:cubicBezTo>
                <a:cubicBezTo>
                  <a:pt x="3110983" y="1274282"/>
                  <a:pt x="3155685" y="1288445"/>
                  <a:pt x="3175941" y="1299698"/>
                </a:cubicBezTo>
                <a:cubicBezTo>
                  <a:pt x="3285167" y="1360380"/>
                  <a:pt x="3160246" y="1314566"/>
                  <a:pt x="3266252" y="1344854"/>
                </a:cubicBezTo>
                <a:cubicBezTo>
                  <a:pt x="3277694" y="1348123"/>
                  <a:pt x="3289717" y="1350364"/>
                  <a:pt x="3300119" y="1356143"/>
                </a:cubicBezTo>
                <a:cubicBezTo>
                  <a:pt x="3323839" y="1369321"/>
                  <a:pt x="3367852" y="1401298"/>
                  <a:pt x="3367852" y="1401298"/>
                </a:cubicBezTo>
                <a:cubicBezTo>
                  <a:pt x="3360326" y="1412587"/>
                  <a:pt x="3355697" y="1426479"/>
                  <a:pt x="3345274" y="1435165"/>
                </a:cubicBezTo>
                <a:cubicBezTo>
                  <a:pt x="3317825" y="1458039"/>
                  <a:pt x="3287326" y="1459786"/>
                  <a:pt x="3254963" y="1469032"/>
                </a:cubicBezTo>
                <a:cubicBezTo>
                  <a:pt x="3243522" y="1472301"/>
                  <a:pt x="3232386" y="1476557"/>
                  <a:pt x="3221097" y="1480320"/>
                </a:cubicBezTo>
                <a:cubicBezTo>
                  <a:pt x="3209808" y="1487846"/>
                  <a:pt x="3197371" y="1493884"/>
                  <a:pt x="3187230" y="1502898"/>
                </a:cubicBezTo>
                <a:cubicBezTo>
                  <a:pt x="3123965" y="1559134"/>
                  <a:pt x="3131234" y="1553027"/>
                  <a:pt x="3096919" y="1604498"/>
                </a:cubicBezTo>
                <a:cubicBezTo>
                  <a:pt x="3068104" y="1690944"/>
                  <a:pt x="3057592" y="1686292"/>
                  <a:pt x="3096919" y="1796409"/>
                </a:cubicBezTo>
                <a:cubicBezTo>
                  <a:pt x="3103746" y="1815526"/>
                  <a:pt x="3165558" y="1853760"/>
                  <a:pt x="3175941" y="1864143"/>
                </a:cubicBezTo>
                <a:cubicBezTo>
                  <a:pt x="3249214" y="1937416"/>
                  <a:pt x="3166765" y="1887776"/>
                  <a:pt x="3254963" y="1931876"/>
                </a:cubicBezTo>
                <a:cubicBezTo>
                  <a:pt x="3319668" y="2028933"/>
                  <a:pt x="3233511" y="1914715"/>
                  <a:pt x="3311408" y="1977032"/>
                </a:cubicBezTo>
                <a:cubicBezTo>
                  <a:pt x="3322002" y="1985507"/>
                  <a:pt x="3323562" y="2002212"/>
                  <a:pt x="3333985" y="2010898"/>
                </a:cubicBezTo>
                <a:cubicBezTo>
                  <a:pt x="3346913" y="2021671"/>
                  <a:pt x="3364089" y="2025950"/>
                  <a:pt x="3379141" y="2033476"/>
                </a:cubicBezTo>
                <a:cubicBezTo>
                  <a:pt x="3420534" y="2095566"/>
                  <a:pt x="3379141" y="2042883"/>
                  <a:pt x="3435585" y="2089920"/>
                </a:cubicBezTo>
                <a:cubicBezTo>
                  <a:pt x="3520241" y="2160467"/>
                  <a:pt x="3407283" y="2086485"/>
                  <a:pt x="3525897" y="2157654"/>
                </a:cubicBezTo>
                <a:cubicBezTo>
                  <a:pt x="3533423" y="2172706"/>
                  <a:pt x="3548474" y="2185981"/>
                  <a:pt x="3548474" y="2202809"/>
                </a:cubicBezTo>
                <a:cubicBezTo>
                  <a:pt x="3548474" y="2216377"/>
                  <a:pt x="3539201" y="2234015"/>
                  <a:pt x="3525897" y="2236676"/>
                </a:cubicBezTo>
                <a:cubicBezTo>
                  <a:pt x="3459377" y="2249980"/>
                  <a:pt x="3390418" y="2243981"/>
                  <a:pt x="3322697" y="2247965"/>
                </a:cubicBezTo>
                <a:lnTo>
                  <a:pt x="3142074" y="2259254"/>
                </a:lnTo>
                <a:cubicBezTo>
                  <a:pt x="3127022" y="2263017"/>
                  <a:pt x="3109828" y="2261937"/>
                  <a:pt x="3096919" y="2270543"/>
                </a:cubicBezTo>
                <a:cubicBezTo>
                  <a:pt x="3065645" y="2291392"/>
                  <a:pt x="3065361" y="2345117"/>
                  <a:pt x="3085630" y="2372143"/>
                </a:cubicBezTo>
                <a:cubicBezTo>
                  <a:pt x="3097788" y="2388354"/>
                  <a:pt x="3123259" y="2387194"/>
                  <a:pt x="3142074" y="2394720"/>
                </a:cubicBezTo>
                <a:cubicBezTo>
                  <a:pt x="3149600" y="2406009"/>
                  <a:pt x="3155058" y="2418993"/>
                  <a:pt x="3164652" y="2428587"/>
                </a:cubicBezTo>
                <a:cubicBezTo>
                  <a:pt x="3191770" y="2455705"/>
                  <a:pt x="3200250" y="2448682"/>
                  <a:pt x="3232385" y="2462454"/>
                </a:cubicBezTo>
                <a:cubicBezTo>
                  <a:pt x="3247853" y="2469083"/>
                  <a:pt x="3262930" y="2476683"/>
                  <a:pt x="3277541" y="2485032"/>
                </a:cubicBezTo>
                <a:cubicBezTo>
                  <a:pt x="3367129" y="2536224"/>
                  <a:pt x="3251878" y="2474764"/>
                  <a:pt x="3345274" y="2541476"/>
                </a:cubicBezTo>
                <a:cubicBezTo>
                  <a:pt x="3358968" y="2551258"/>
                  <a:pt x="3375052" y="2557219"/>
                  <a:pt x="3390430" y="2564054"/>
                </a:cubicBezTo>
                <a:cubicBezTo>
                  <a:pt x="3408948" y="2572284"/>
                  <a:pt x="3427830" y="2579707"/>
                  <a:pt x="3446874" y="2586632"/>
                </a:cubicBezTo>
                <a:cubicBezTo>
                  <a:pt x="3469240" y="2594765"/>
                  <a:pt x="3514608" y="2609209"/>
                  <a:pt x="3514608" y="2609209"/>
                </a:cubicBezTo>
                <a:cubicBezTo>
                  <a:pt x="3495793" y="2616735"/>
                  <a:pt x="3478411" y="2630977"/>
                  <a:pt x="3458163" y="2631787"/>
                </a:cubicBezTo>
                <a:cubicBezTo>
                  <a:pt x="3346531" y="2636252"/>
                  <a:pt x="3278796" y="2635371"/>
                  <a:pt x="3187230" y="2609209"/>
                </a:cubicBezTo>
                <a:cubicBezTo>
                  <a:pt x="3175788" y="2605940"/>
                  <a:pt x="3164652" y="2601683"/>
                  <a:pt x="3153363" y="2597920"/>
                </a:cubicBezTo>
                <a:cubicBezTo>
                  <a:pt x="3108208" y="2605446"/>
                  <a:pt x="3060624" y="2604064"/>
                  <a:pt x="3017897" y="2620498"/>
                </a:cubicBezTo>
                <a:cubicBezTo>
                  <a:pt x="2982884" y="2633965"/>
                  <a:pt x="3027311" y="2695148"/>
                  <a:pt x="3029185" y="2699520"/>
                </a:cubicBezTo>
                <a:cubicBezTo>
                  <a:pt x="3033872" y="2710458"/>
                  <a:pt x="3035152" y="2722744"/>
                  <a:pt x="3040474" y="2733387"/>
                </a:cubicBezTo>
                <a:cubicBezTo>
                  <a:pt x="3046542" y="2745522"/>
                  <a:pt x="3056984" y="2755119"/>
                  <a:pt x="3063052" y="2767254"/>
                </a:cubicBezTo>
                <a:cubicBezTo>
                  <a:pt x="3068374" y="2777897"/>
                  <a:pt x="3066907" y="2791828"/>
                  <a:pt x="3074341" y="2801120"/>
                </a:cubicBezTo>
                <a:cubicBezTo>
                  <a:pt x="3082817" y="2811715"/>
                  <a:pt x="3096919" y="2816172"/>
                  <a:pt x="3108208" y="2823698"/>
                </a:cubicBezTo>
                <a:cubicBezTo>
                  <a:pt x="3115713" y="2846213"/>
                  <a:pt x="3132434" y="2898584"/>
                  <a:pt x="3142074" y="2914009"/>
                </a:cubicBezTo>
                <a:cubicBezTo>
                  <a:pt x="3150535" y="2927547"/>
                  <a:pt x="3165720" y="2935611"/>
                  <a:pt x="3175941" y="2947876"/>
                </a:cubicBezTo>
                <a:cubicBezTo>
                  <a:pt x="3184627" y="2958299"/>
                  <a:pt x="3190633" y="2970702"/>
                  <a:pt x="3198519" y="2981743"/>
                </a:cubicBezTo>
                <a:cubicBezTo>
                  <a:pt x="3209455" y="2997053"/>
                  <a:pt x="3220141" y="3012613"/>
                  <a:pt x="3232385" y="3026898"/>
                </a:cubicBezTo>
                <a:cubicBezTo>
                  <a:pt x="3326737" y="3136975"/>
                  <a:pt x="3201071" y="2973858"/>
                  <a:pt x="3300119" y="3105920"/>
                </a:cubicBezTo>
                <a:cubicBezTo>
                  <a:pt x="3311797" y="3140953"/>
                  <a:pt x="3313063" y="3150073"/>
                  <a:pt x="3333985" y="3184943"/>
                </a:cubicBezTo>
                <a:cubicBezTo>
                  <a:pt x="3347946" y="3208211"/>
                  <a:pt x="3370560" y="3226933"/>
                  <a:pt x="3379141" y="3252676"/>
                </a:cubicBezTo>
                <a:cubicBezTo>
                  <a:pt x="3388323" y="3280222"/>
                  <a:pt x="3391123" y="3298524"/>
                  <a:pt x="3413008" y="3320409"/>
                </a:cubicBezTo>
                <a:cubicBezTo>
                  <a:pt x="3422602" y="3330003"/>
                  <a:pt x="3435585" y="3335461"/>
                  <a:pt x="3446874" y="3342987"/>
                </a:cubicBezTo>
                <a:cubicBezTo>
                  <a:pt x="3443880" y="3338496"/>
                  <a:pt x="3381529" y="3242256"/>
                  <a:pt x="3367852" y="3230098"/>
                </a:cubicBezTo>
                <a:cubicBezTo>
                  <a:pt x="3347571" y="3212071"/>
                  <a:pt x="3319306" y="3204130"/>
                  <a:pt x="3300119" y="3184943"/>
                </a:cubicBezTo>
                <a:cubicBezTo>
                  <a:pt x="3229345" y="3114169"/>
                  <a:pt x="3268379" y="3138380"/>
                  <a:pt x="3187230" y="3105920"/>
                </a:cubicBezTo>
                <a:cubicBezTo>
                  <a:pt x="3172178" y="3083342"/>
                  <a:pt x="3163782" y="3054468"/>
                  <a:pt x="3142074" y="3038187"/>
                </a:cubicBezTo>
                <a:cubicBezTo>
                  <a:pt x="3127022" y="3026898"/>
                  <a:pt x="3112333" y="3015110"/>
                  <a:pt x="3096919" y="3004320"/>
                </a:cubicBezTo>
                <a:cubicBezTo>
                  <a:pt x="3074689" y="2988759"/>
                  <a:pt x="3050893" y="2975446"/>
                  <a:pt x="3029185" y="2959165"/>
                </a:cubicBezTo>
                <a:cubicBezTo>
                  <a:pt x="3014133" y="2947876"/>
                  <a:pt x="2999444" y="2936088"/>
                  <a:pt x="2984030" y="2925298"/>
                </a:cubicBezTo>
                <a:cubicBezTo>
                  <a:pt x="2961800" y="2909737"/>
                  <a:pt x="2938875" y="2895195"/>
                  <a:pt x="2916297" y="2880143"/>
                </a:cubicBezTo>
                <a:cubicBezTo>
                  <a:pt x="2905008" y="2872617"/>
                  <a:pt x="2892024" y="2867159"/>
                  <a:pt x="2882430" y="2857565"/>
                </a:cubicBezTo>
                <a:cubicBezTo>
                  <a:pt x="2794378" y="2769513"/>
                  <a:pt x="2907415" y="2875410"/>
                  <a:pt x="2803408" y="2801120"/>
                </a:cubicBezTo>
                <a:cubicBezTo>
                  <a:pt x="2790417" y="2791841"/>
                  <a:pt x="2781662" y="2777644"/>
                  <a:pt x="2769541" y="2767254"/>
                </a:cubicBezTo>
                <a:cubicBezTo>
                  <a:pt x="2755255" y="2755009"/>
                  <a:pt x="2739437" y="2744676"/>
                  <a:pt x="2724385" y="2733387"/>
                </a:cubicBezTo>
                <a:cubicBezTo>
                  <a:pt x="2684096" y="2672951"/>
                  <a:pt x="2711404" y="2709117"/>
                  <a:pt x="2634074" y="2631787"/>
                </a:cubicBezTo>
                <a:cubicBezTo>
                  <a:pt x="2622785" y="2620498"/>
                  <a:pt x="2609064" y="2611203"/>
                  <a:pt x="2600208" y="2597920"/>
                </a:cubicBezTo>
                <a:lnTo>
                  <a:pt x="2532474" y="2496320"/>
                </a:lnTo>
                <a:cubicBezTo>
                  <a:pt x="2524948" y="2485031"/>
                  <a:pt x="2520751" y="2470594"/>
                  <a:pt x="2509897" y="2462454"/>
                </a:cubicBezTo>
                <a:lnTo>
                  <a:pt x="2464741" y="2428587"/>
                </a:lnTo>
                <a:cubicBezTo>
                  <a:pt x="2436366" y="2343461"/>
                  <a:pt x="2474642" y="2448389"/>
                  <a:pt x="2430874" y="2360854"/>
                </a:cubicBezTo>
                <a:cubicBezTo>
                  <a:pt x="2425552" y="2350211"/>
                  <a:pt x="2423348" y="2338276"/>
                  <a:pt x="2419585" y="2326987"/>
                </a:cubicBezTo>
                <a:cubicBezTo>
                  <a:pt x="2423348" y="2289357"/>
                  <a:pt x="2425876" y="2251584"/>
                  <a:pt x="2430874" y="2214098"/>
                </a:cubicBezTo>
                <a:cubicBezTo>
                  <a:pt x="2440479" y="2142060"/>
                  <a:pt x="2438587" y="2178291"/>
                  <a:pt x="2453452" y="2123787"/>
                </a:cubicBezTo>
                <a:cubicBezTo>
                  <a:pt x="2461617" y="2093850"/>
                  <a:pt x="2466217" y="2062914"/>
                  <a:pt x="2476030" y="2033476"/>
                </a:cubicBezTo>
                <a:lnTo>
                  <a:pt x="2498608" y="1965743"/>
                </a:lnTo>
                <a:lnTo>
                  <a:pt x="2509897" y="1931876"/>
                </a:lnTo>
                <a:cubicBezTo>
                  <a:pt x="2513660" y="1909298"/>
                  <a:pt x="2521185" y="1887032"/>
                  <a:pt x="2521185" y="1864143"/>
                </a:cubicBezTo>
                <a:cubicBezTo>
                  <a:pt x="2521185" y="1800316"/>
                  <a:pt x="2514484" y="1787594"/>
                  <a:pt x="2498608" y="1739965"/>
                </a:cubicBezTo>
                <a:cubicBezTo>
                  <a:pt x="2506134" y="1728676"/>
                  <a:pt x="2519687" y="1719583"/>
                  <a:pt x="2521185" y="1706098"/>
                </a:cubicBezTo>
                <a:cubicBezTo>
                  <a:pt x="2525260" y="1669426"/>
                  <a:pt x="2508131" y="1637829"/>
                  <a:pt x="2498608" y="1604498"/>
                </a:cubicBezTo>
                <a:cubicBezTo>
                  <a:pt x="2493786" y="1587620"/>
                  <a:pt x="2485052" y="1543520"/>
                  <a:pt x="2476030" y="1525476"/>
                </a:cubicBezTo>
                <a:cubicBezTo>
                  <a:pt x="2469962" y="1513341"/>
                  <a:pt x="2459949" y="1503520"/>
                  <a:pt x="2453452" y="1491609"/>
                </a:cubicBezTo>
                <a:cubicBezTo>
                  <a:pt x="2394912" y="1384284"/>
                  <a:pt x="2439251" y="1421934"/>
                  <a:pt x="2374430" y="1378720"/>
                </a:cubicBezTo>
                <a:cubicBezTo>
                  <a:pt x="2355170" y="1320941"/>
                  <a:pt x="2375249" y="1356689"/>
                  <a:pt x="2306697" y="1310987"/>
                </a:cubicBezTo>
                <a:cubicBezTo>
                  <a:pt x="2296600" y="1304255"/>
                  <a:pt x="2244089" y="1262119"/>
                  <a:pt x="2227674" y="1254543"/>
                </a:cubicBezTo>
                <a:cubicBezTo>
                  <a:pt x="2190876" y="1237559"/>
                  <a:pt x="2153234" y="1222203"/>
                  <a:pt x="2114785" y="1209387"/>
                </a:cubicBezTo>
                <a:lnTo>
                  <a:pt x="2047052" y="1186809"/>
                </a:lnTo>
                <a:lnTo>
                  <a:pt x="2013185" y="1175520"/>
                </a:lnTo>
                <a:cubicBezTo>
                  <a:pt x="1877718" y="1179283"/>
                  <a:pt x="1742126" y="1179868"/>
                  <a:pt x="1606785" y="1186809"/>
                </a:cubicBezTo>
                <a:cubicBezTo>
                  <a:pt x="1574876" y="1188445"/>
                  <a:pt x="1558386" y="1209408"/>
                  <a:pt x="1539052" y="1231965"/>
                </a:cubicBezTo>
                <a:cubicBezTo>
                  <a:pt x="1526807" y="1246250"/>
                  <a:pt x="1516121" y="1261810"/>
                  <a:pt x="1505185" y="1277120"/>
                </a:cubicBezTo>
                <a:cubicBezTo>
                  <a:pt x="1497299" y="1288160"/>
                  <a:pt x="1492202" y="1301393"/>
                  <a:pt x="1482608" y="1310987"/>
                </a:cubicBezTo>
                <a:cubicBezTo>
                  <a:pt x="1473014" y="1320581"/>
                  <a:pt x="1460030" y="1326039"/>
                  <a:pt x="1448741" y="1333565"/>
                </a:cubicBezTo>
                <a:cubicBezTo>
                  <a:pt x="1441215" y="1344854"/>
                  <a:pt x="1432231" y="1355297"/>
                  <a:pt x="1426163" y="1367432"/>
                </a:cubicBezTo>
                <a:cubicBezTo>
                  <a:pt x="1420841" y="1378075"/>
                  <a:pt x="1422307" y="1392006"/>
                  <a:pt x="1414874" y="1401298"/>
                </a:cubicBezTo>
                <a:cubicBezTo>
                  <a:pt x="1406399" y="1411892"/>
                  <a:pt x="1392297" y="1416350"/>
                  <a:pt x="1381008" y="1423876"/>
                </a:cubicBezTo>
                <a:cubicBezTo>
                  <a:pt x="1339837" y="1547390"/>
                  <a:pt x="1405499" y="1360305"/>
                  <a:pt x="1347141" y="1491609"/>
                </a:cubicBezTo>
                <a:cubicBezTo>
                  <a:pt x="1307284" y="1581286"/>
                  <a:pt x="1354305" y="1544472"/>
                  <a:pt x="1279408" y="1581920"/>
                </a:cubicBezTo>
                <a:cubicBezTo>
                  <a:pt x="1238239" y="1705428"/>
                  <a:pt x="1303897" y="1518355"/>
                  <a:pt x="1245541" y="1649654"/>
                </a:cubicBezTo>
                <a:cubicBezTo>
                  <a:pt x="1235875" y="1671402"/>
                  <a:pt x="1230489" y="1694809"/>
                  <a:pt x="1222963" y="1717387"/>
                </a:cubicBezTo>
                <a:lnTo>
                  <a:pt x="1177808" y="1852854"/>
                </a:lnTo>
                <a:lnTo>
                  <a:pt x="1166519" y="1886720"/>
                </a:lnTo>
                <a:cubicBezTo>
                  <a:pt x="1162756" y="1898009"/>
                  <a:pt x="1161831" y="1910686"/>
                  <a:pt x="1155230" y="1920587"/>
                </a:cubicBezTo>
                <a:cubicBezTo>
                  <a:pt x="1147704" y="1931876"/>
                  <a:pt x="1138720" y="1942319"/>
                  <a:pt x="1132652" y="1954454"/>
                </a:cubicBezTo>
                <a:cubicBezTo>
                  <a:pt x="1127330" y="1965097"/>
                  <a:pt x="1129777" y="1979906"/>
                  <a:pt x="1121363" y="1988320"/>
                </a:cubicBezTo>
                <a:cubicBezTo>
                  <a:pt x="1089019" y="2020664"/>
                  <a:pt x="1059512" y="2033408"/>
                  <a:pt x="1019763" y="2044765"/>
                </a:cubicBezTo>
                <a:cubicBezTo>
                  <a:pt x="1004845" y="2049027"/>
                  <a:pt x="989660" y="2052291"/>
                  <a:pt x="974608" y="2056054"/>
                </a:cubicBezTo>
                <a:cubicBezTo>
                  <a:pt x="937660" y="2053591"/>
                  <a:pt x="819601" y="2055782"/>
                  <a:pt x="760119" y="2033476"/>
                </a:cubicBezTo>
                <a:cubicBezTo>
                  <a:pt x="744362" y="2027567"/>
                  <a:pt x="730431" y="2017527"/>
                  <a:pt x="714963" y="2010898"/>
                </a:cubicBezTo>
                <a:cubicBezTo>
                  <a:pt x="704026" y="2006211"/>
                  <a:pt x="691499" y="2005388"/>
                  <a:pt x="681097" y="1999609"/>
                </a:cubicBezTo>
                <a:cubicBezTo>
                  <a:pt x="657377" y="1986431"/>
                  <a:pt x="635941" y="1969506"/>
                  <a:pt x="613363" y="1954454"/>
                </a:cubicBezTo>
                <a:lnTo>
                  <a:pt x="579497" y="1931876"/>
                </a:lnTo>
                <a:cubicBezTo>
                  <a:pt x="575734" y="1920587"/>
                  <a:pt x="573987" y="1908411"/>
                  <a:pt x="568208" y="1898009"/>
                </a:cubicBezTo>
                <a:cubicBezTo>
                  <a:pt x="555030" y="1874289"/>
                  <a:pt x="523052" y="1830276"/>
                  <a:pt x="523052" y="1830276"/>
                </a:cubicBezTo>
                <a:cubicBezTo>
                  <a:pt x="526815" y="1777595"/>
                  <a:pt x="525658" y="1724329"/>
                  <a:pt x="534341" y="1672232"/>
                </a:cubicBezTo>
                <a:cubicBezTo>
                  <a:pt x="537108" y="1655632"/>
                  <a:pt x="548570" y="1641687"/>
                  <a:pt x="556919" y="1627076"/>
                </a:cubicBezTo>
                <a:cubicBezTo>
                  <a:pt x="573938" y="1597293"/>
                  <a:pt x="573242" y="1599465"/>
                  <a:pt x="590785" y="1581920"/>
                </a:cubicBezTo>
                <a:lnTo>
                  <a:pt x="590785" y="1581920"/>
                </a:lnTo>
              </a:path>
            </a:pathLst>
          </a:custGeom>
          <a:gradFill flip="none" rotWithShape="1">
            <a:gsLst>
              <a:gs pos="0">
                <a:schemeClr val="bg1"/>
              </a:gs>
              <a:gs pos="64999">
                <a:srgbClr val="F0EBD5"/>
              </a:gs>
              <a:gs pos="100000">
                <a:srgbClr val="D1C39F"/>
              </a:gs>
            </a:gsLst>
            <a:lin ang="16200000" scaled="1"/>
            <a:tileRect/>
          </a:gra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Fumetto 2 19"/>
          <p:cNvSpPr/>
          <p:nvPr/>
        </p:nvSpPr>
        <p:spPr>
          <a:xfrm>
            <a:off x="467544" y="260648"/>
            <a:ext cx="3672408" cy="2952328"/>
          </a:xfrm>
          <a:prstGeom prst="wedgeRoundRectCallout">
            <a:avLst>
              <a:gd name="adj1" fmla="val 25277"/>
              <a:gd name="adj2" fmla="val 73588"/>
              <a:gd name="adj3" fmla="val 16667"/>
            </a:avLst>
          </a:prstGeom>
          <a:ln w="0">
            <a:prstDash val="sysDash"/>
            <a:beve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effectLst>
                  <a:glow rad="101600">
                    <a:schemeClr val="accent5">
                      <a:satMod val="175000"/>
                      <a:alpha val="40000"/>
                    </a:schemeClr>
                  </a:glow>
                  <a:outerShdw blurRad="50800" dist="38100" dir="16200000" rotWithShape="0">
                    <a:prstClr val="black">
                      <a:alpha val="40000"/>
                    </a:prstClr>
                  </a:outerShdw>
                </a:effectLst>
              </a:rPr>
              <a:t>Io son partito poi così d’ improvviso . . . . . . </a:t>
            </a:r>
            <a:endParaRPr lang="it-IT" dirty="0">
              <a:effectLst>
                <a:glow rad="101600">
                  <a:schemeClr val="accent5">
                    <a:satMod val="175000"/>
                    <a:alpha val="40000"/>
                  </a:schemeClr>
                </a:glow>
                <a:outerShdw blurRad="50800" dist="38100" dir="16200000" rotWithShape="0">
                  <a:prstClr val="black">
                    <a:alpha val="40000"/>
                  </a:prstClr>
                </a:outerShdw>
              </a:effectLst>
            </a:endParaRPr>
          </a:p>
        </p:txBody>
      </p:sp>
      <p:pic>
        <p:nvPicPr>
          <p:cNvPr id="22532" name="Picture 4" descr="http://www.bandw.it/images/saluto_mano_aperta.jpg">
            <a:hlinkClick r:id="rId6"/>
          </p:cNvPr>
          <p:cNvPicPr>
            <a:picLocks noChangeAspect="1" noChangeArrowheads="1"/>
          </p:cNvPicPr>
          <p:nvPr/>
        </p:nvPicPr>
        <p:blipFill>
          <a:blip r:embed="rId7" cstate="print"/>
          <a:srcRect/>
          <a:stretch>
            <a:fillRect/>
          </a:stretch>
        </p:blipFill>
        <p:spPr bwMode="auto">
          <a:xfrm>
            <a:off x="6172200" y="3886199"/>
            <a:ext cx="2971800" cy="2971801"/>
          </a:xfrm>
          <a:prstGeom prst="rect">
            <a:avLst/>
          </a:prstGeom>
          <a:noFill/>
        </p:spPr>
      </p:pic>
      <p:cxnSp>
        <p:nvCxnSpPr>
          <p:cNvPr id="11" name="Connettore 1 10"/>
          <p:cNvCxnSpPr/>
          <p:nvPr/>
        </p:nvCxnSpPr>
        <p:spPr>
          <a:xfrm flipH="1">
            <a:off x="0" y="2924944"/>
            <a:ext cx="6804248" cy="18722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splosione 2 6"/>
          <p:cNvSpPr/>
          <p:nvPr/>
        </p:nvSpPr>
        <p:spPr>
          <a:xfrm rot="3370811">
            <a:off x="5697327" y="701611"/>
            <a:ext cx="3344180" cy="3627191"/>
          </a:xfrm>
          <a:prstGeom prst="irregularSeal2">
            <a:avLst/>
          </a:prstGeom>
          <a:solidFill>
            <a:schemeClr val="accent6">
              <a:lumMod val="20000"/>
              <a:lumOff val="80000"/>
              <a:alpha val="98000"/>
            </a:schemeClr>
          </a:solidFill>
          <a:ln>
            <a:solidFill>
              <a:srgbClr val="FFFF00"/>
            </a:solidFill>
          </a:ln>
          <a:scene3d>
            <a:camera prst="orthographicFront"/>
            <a:lightRig rig="sunset" dir="t"/>
          </a:scene3d>
          <a:sp3d extrusionH="76200">
            <a:extrusionClr>
              <a:srgbClr val="FFC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FFFF00"/>
                </a:solidFill>
              </a:ln>
            </a:endParaRPr>
          </a:p>
        </p:txBody>
      </p:sp>
      <p:pic>
        <p:nvPicPr>
          <p:cNvPr id="15" name="L' Arcobaleno - 3'36 Adriano Celentano.mp3">
            <a:hlinkClick r:id="" action="ppaction://media"/>
          </p:cNvPr>
          <p:cNvPicPr>
            <a:picLocks noRot="1" noChangeAspect="1"/>
          </p:cNvPicPr>
          <p:nvPr>
            <a:audioFile r:link="rId1"/>
          </p:nvPr>
        </p:nvPicPr>
        <p:blipFill>
          <a:blip r:embed="rId8" cstate="print"/>
          <a:stretch>
            <a:fillRect/>
          </a:stretch>
        </p:blipFill>
        <p:spPr>
          <a:xfrm>
            <a:off x="-304800" y="3429000"/>
            <a:ext cx="304800" cy="304800"/>
          </a:xfrm>
          <a:prstGeom prst="rect">
            <a:avLst/>
          </a:prstGeom>
        </p:spPr>
      </p:pic>
    </p:spTree>
  </p:cSld>
  <p:clrMapOvr>
    <a:masterClrMapping/>
  </p:clrMapOvr>
  <p:transition spd="slow" advClick="0" advTm="40000">
    <p:wedg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childTnLst>
                          </p:cTn>
                        </p:par>
                        <p:par>
                          <p:cTn id="7" fill="hold">
                            <p:stCondLst>
                              <p:cond delay="0"/>
                            </p:stCondLst>
                            <p:childTnLst>
                              <p:par>
                                <p:cTn id="8" presetID="55" presetClass="entr" presetSubtype="0" fill="hold" grpId="0" nodeType="afterEffect">
                                  <p:stCondLst>
                                    <p:cond delay="6000"/>
                                  </p:stCondLst>
                                  <p:childTnLst>
                                    <p:set>
                                      <p:cBhvr>
                                        <p:cTn id="9" dur="1" fill="hold">
                                          <p:stCondLst>
                                            <p:cond delay="0"/>
                                          </p:stCondLst>
                                        </p:cTn>
                                        <p:tgtEl>
                                          <p:spTgt spid="6"/>
                                        </p:tgtEl>
                                        <p:attrNameLst>
                                          <p:attrName>style.visibility</p:attrName>
                                        </p:attrNameLst>
                                      </p:cBhvr>
                                      <p:to>
                                        <p:strVal val="visible"/>
                                      </p:to>
                                    </p:set>
                                    <p:anim calcmode="lin" valueType="num">
                                      <p:cBhvr>
                                        <p:cTn id="10" dur="3000" fill="hold"/>
                                        <p:tgtEl>
                                          <p:spTgt spid="6"/>
                                        </p:tgtEl>
                                        <p:attrNameLst>
                                          <p:attrName>ppt_w</p:attrName>
                                        </p:attrNameLst>
                                      </p:cBhvr>
                                      <p:tavLst>
                                        <p:tav tm="0">
                                          <p:val>
                                            <p:strVal val="#ppt_w*0.70"/>
                                          </p:val>
                                        </p:tav>
                                        <p:tav tm="100000">
                                          <p:val>
                                            <p:strVal val="#ppt_w"/>
                                          </p:val>
                                        </p:tav>
                                      </p:tavLst>
                                    </p:anim>
                                    <p:anim calcmode="lin" valueType="num">
                                      <p:cBhvr>
                                        <p:cTn id="11" dur="3000" fill="hold"/>
                                        <p:tgtEl>
                                          <p:spTgt spid="6"/>
                                        </p:tgtEl>
                                        <p:attrNameLst>
                                          <p:attrName>ppt_h</p:attrName>
                                        </p:attrNameLst>
                                      </p:cBhvr>
                                      <p:tavLst>
                                        <p:tav tm="0">
                                          <p:val>
                                            <p:strVal val="#ppt_h"/>
                                          </p:val>
                                        </p:tav>
                                        <p:tav tm="100000">
                                          <p:val>
                                            <p:strVal val="#ppt_h"/>
                                          </p:val>
                                        </p:tav>
                                      </p:tavLst>
                                    </p:anim>
                                    <p:animEffect transition="in" filter="fade">
                                      <p:cBhvr>
                                        <p:cTn id="12" dur="3000"/>
                                        <p:tgtEl>
                                          <p:spTgt spid="6"/>
                                        </p:tgtEl>
                                      </p:cBhvr>
                                    </p:animEffect>
                                  </p:childTnLst>
                                </p:cTn>
                              </p:par>
                            </p:childTnLst>
                          </p:cTn>
                        </p:par>
                        <p:par>
                          <p:cTn id="13" fill="hold">
                            <p:stCondLst>
                              <p:cond delay="9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par>
                          <p:cTn id="17" fill="hold">
                            <p:stCondLst>
                              <p:cond delay="11000"/>
                            </p:stCondLst>
                            <p:childTnLst>
                              <p:par>
                                <p:cTn id="18" presetID="8" presetClass="entr" presetSubtype="32" fill="hold" grpId="0" nodeType="afterEffect">
                                  <p:stCondLst>
                                    <p:cond delay="3500"/>
                                  </p:stCondLst>
                                  <p:childTnLst>
                                    <p:set>
                                      <p:cBhvr>
                                        <p:cTn id="19" dur="1" fill="hold">
                                          <p:stCondLst>
                                            <p:cond delay="0"/>
                                          </p:stCondLst>
                                        </p:cTn>
                                        <p:tgtEl>
                                          <p:spTgt spid="7"/>
                                        </p:tgtEl>
                                        <p:attrNameLst>
                                          <p:attrName>style.visibility</p:attrName>
                                        </p:attrNameLst>
                                      </p:cBhvr>
                                      <p:to>
                                        <p:strVal val="visible"/>
                                      </p:to>
                                    </p:set>
                                    <p:animEffect transition="in" filter="diamond(out)">
                                      <p:cBhvr>
                                        <p:cTn id="20" dur="2000"/>
                                        <p:tgtEl>
                                          <p:spTgt spid="7"/>
                                        </p:tgtEl>
                                      </p:cBhvr>
                                    </p:animEffect>
                                  </p:childTnLst>
                                </p:cTn>
                              </p:par>
                            </p:childTnLst>
                          </p:cTn>
                        </p:par>
                        <p:par>
                          <p:cTn id="21" fill="hold">
                            <p:stCondLst>
                              <p:cond delay="16500"/>
                            </p:stCondLst>
                            <p:childTnLst>
                              <p:par>
                                <p:cTn id="22" presetID="6" presetClass="entr" presetSubtype="16" fill="hold" nodeType="after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circle(in)">
                                      <p:cBhvr>
                                        <p:cTn id="24" dur="3000"/>
                                        <p:tgtEl>
                                          <p:spTgt spid="2253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iterate type="wd">
                                    <p:tmPct val="0"/>
                                  </p:iterate>
                                  <p:childTnLst>
                                    <p:animMotion origin="layout" path="M 0 0  L 0 0.33302  E" pathEditMode="relative" ptsTypes="">
                                      <p:cBhvr>
                                        <p:cTn id="28" dur="2000" fill="hold"/>
                                        <p:tgtEl>
                                          <p:spTgt spid="20"/>
                                        </p:tgtEl>
                                        <p:attrNameLst>
                                          <p:attrName>ppt_x</p:attrName>
                                          <p:attrName>ppt_y</p:attrName>
                                        </p:attrNameLst>
                                      </p:cBhvr>
                                    </p:animMotion>
                                  </p:childTnLst>
                                </p:cTn>
                              </p:par>
                            </p:childTnLst>
                          </p:cTn>
                        </p:par>
                        <p:par>
                          <p:cTn id="29" fill="hold">
                            <p:stCondLst>
                              <p:cond delay="2000"/>
                            </p:stCondLst>
                            <p:childTnLst>
                              <p:par>
                                <p:cTn id="30" presetID="55" presetClass="entr" presetSubtype="0" fill="hold" nodeType="afterEffect">
                                  <p:stCondLst>
                                    <p:cond delay="4500"/>
                                  </p:stCondLst>
                                  <p:childTnLst>
                                    <p:set>
                                      <p:cBhvr>
                                        <p:cTn id="31" dur="1" fill="hold">
                                          <p:stCondLst>
                                            <p:cond delay="0"/>
                                          </p:stCondLst>
                                        </p:cTn>
                                        <p:tgtEl>
                                          <p:spTgt spid="22532"/>
                                        </p:tgtEl>
                                        <p:attrNameLst>
                                          <p:attrName>style.visibility</p:attrName>
                                        </p:attrNameLst>
                                      </p:cBhvr>
                                      <p:to>
                                        <p:strVal val="visible"/>
                                      </p:to>
                                    </p:set>
                                    <p:anim calcmode="lin" valueType="num">
                                      <p:cBhvr>
                                        <p:cTn id="32" dur="3000" fill="hold"/>
                                        <p:tgtEl>
                                          <p:spTgt spid="22532"/>
                                        </p:tgtEl>
                                        <p:attrNameLst>
                                          <p:attrName>ppt_w</p:attrName>
                                        </p:attrNameLst>
                                      </p:cBhvr>
                                      <p:tavLst>
                                        <p:tav tm="0">
                                          <p:val>
                                            <p:strVal val="#ppt_w*0.70"/>
                                          </p:val>
                                        </p:tav>
                                        <p:tav tm="100000">
                                          <p:val>
                                            <p:strVal val="#ppt_w"/>
                                          </p:val>
                                        </p:tav>
                                      </p:tavLst>
                                    </p:anim>
                                    <p:anim calcmode="lin" valueType="num">
                                      <p:cBhvr>
                                        <p:cTn id="33" dur="3000" fill="hold"/>
                                        <p:tgtEl>
                                          <p:spTgt spid="22532"/>
                                        </p:tgtEl>
                                        <p:attrNameLst>
                                          <p:attrName>ppt_h</p:attrName>
                                        </p:attrNameLst>
                                      </p:cBhvr>
                                      <p:tavLst>
                                        <p:tav tm="0">
                                          <p:val>
                                            <p:strVal val="#ppt_h"/>
                                          </p:val>
                                        </p:tav>
                                        <p:tav tm="100000">
                                          <p:val>
                                            <p:strVal val="#ppt_h"/>
                                          </p:val>
                                        </p:tav>
                                      </p:tavLst>
                                    </p:anim>
                                    <p:animEffect transition="in" filter="fade">
                                      <p:cBhvr>
                                        <p:cTn id="34" dur="3000"/>
                                        <p:tgtEl>
                                          <p:spTgt spid="22532"/>
                                        </p:tgtEl>
                                      </p:cBhvr>
                                    </p:animEffect>
                                  </p:childTnLst>
                                </p:cTn>
                              </p:par>
                            </p:childTnLst>
                          </p:cTn>
                        </p:par>
                        <p:par>
                          <p:cTn id="35" fill="hold">
                            <p:stCondLst>
                              <p:cond delay="9500"/>
                            </p:stCondLst>
                            <p:childTnLst>
                              <p:par>
                                <p:cTn id="36" presetID="55" presetClass="entr" presetSubtype="0" fill="hold" grpId="1" nodeType="afterEffect">
                                  <p:stCondLst>
                                    <p:cond delay="1000"/>
                                  </p:stCondLst>
                                  <p:iterate type="wd">
                                    <p:tmPct val="10000"/>
                                  </p:iterate>
                                  <p:childTnLst>
                                    <p:set>
                                      <p:cBhvr>
                                        <p:cTn id="37" dur="1" fill="hold">
                                          <p:stCondLst>
                                            <p:cond delay="0"/>
                                          </p:stCondLst>
                                        </p:cTn>
                                        <p:tgtEl>
                                          <p:spTgt spid="20"/>
                                        </p:tgtEl>
                                        <p:attrNameLst>
                                          <p:attrName>style.visibility</p:attrName>
                                        </p:attrNameLst>
                                      </p:cBhvr>
                                      <p:to>
                                        <p:strVal val="visible"/>
                                      </p:to>
                                    </p:set>
                                    <p:anim calcmode="lin" valueType="num">
                                      <p:cBhvr>
                                        <p:cTn id="38" dur="3000" fill="hold"/>
                                        <p:tgtEl>
                                          <p:spTgt spid="20"/>
                                        </p:tgtEl>
                                        <p:attrNameLst>
                                          <p:attrName>ppt_w</p:attrName>
                                        </p:attrNameLst>
                                      </p:cBhvr>
                                      <p:tavLst>
                                        <p:tav tm="0">
                                          <p:val>
                                            <p:strVal val="#ppt_w*0.70"/>
                                          </p:val>
                                        </p:tav>
                                        <p:tav tm="100000">
                                          <p:val>
                                            <p:strVal val="#ppt_w"/>
                                          </p:val>
                                        </p:tav>
                                      </p:tavLst>
                                    </p:anim>
                                    <p:anim calcmode="lin" valueType="num">
                                      <p:cBhvr>
                                        <p:cTn id="39" dur="3000" fill="hold"/>
                                        <p:tgtEl>
                                          <p:spTgt spid="20"/>
                                        </p:tgtEl>
                                        <p:attrNameLst>
                                          <p:attrName>ppt_h</p:attrName>
                                        </p:attrNameLst>
                                      </p:cBhvr>
                                      <p:tavLst>
                                        <p:tav tm="0">
                                          <p:val>
                                            <p:strVal val="#ppt_h"/>
                                          </p:val>
                                        </p:tav>
                                        <p:tav tm="100000">
                                          <p:val>
                                            <p:strVal val="#ppt_h"/>
                                          </p:val>
                                        </p:tav>
                                      </p:tavLst>
                                    </p:anim>
                                    <p:animEffect transition="in" filter="fade">
                                      <p:cBhvr>
                                        <p:cTn id="40"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3" showWhenStopped="0">
                <p:cTn id="41"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14" grpId="0" animBg="1"/>
      <p:bldP spid="6" grpId="0" animBg="1"/>
      <p:bldP spid="20" grpId="0" animBg="1"/>
      <p:bldP spid="20" grpId="1"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erchiodellaperfezioneblog.it/wp-content/uploads/2013/03/Sfondi-astrazione-colori-arcobaleno-stelle-Patterns-Dots-Luce-Spazio.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5" name="Figura a mano libera 4"/>
          <p:cNvSpPr/>
          <p:nvPr/>
        </p:nvSpPr>
        <p:spPr>
          <a:xfrm>
            <a:off x="2277479" y="-231354"/>
            <a:ext cx="4844623" cy="7171981"/>
          </a:xfrm>
          <a:custGeom>
            <a:avLst/>
            <a:gdLst>
              <a:gd name="connsiteX0" fmla="*/ 2228420 w 4844623"/>
              <a:gd name="connsiteY0" fmla="*/ 7050795 h 7171981"/>
              <a:gd name="connsiteX1" fmla="*/ 2228420 w 4844623"/>
              <a:gd name="connsiteY1" fmla="*/ 7050795 h 7171981"/>
              <a:gd name="connsiteX2" fmla="*/ 2096217 w 4844623"/>
              <a:gd name="connsiteY2" fmla="*/ 6984694 h 7171981"/>
              <a:gd name="connsiteX3" fmla="*/ 2063167 w 4844623"/>
              <a:gd name="connsiteY3" fmla="*/ 6951643 h 7171981"/>
              <a:gd name="connsiteX4" fmla="*/ 1930964 w 4844623"/>
              <a:gd name="connsiteY4" fmla="*/ 6918593 h 7171981"/>
              <a:gd name="connsiteX5" fmla="*/ 1853846 w 4844623"/>
              <a:gd name="connsiteY5" fmla="*/ 6896559 h 7171981"/>
              <a:gd name="connsiteX6" fmla="*/ 1776728 w 4844623"/>
              <a:gd name="connsiteY6" fmla="*/ 6874525 h 7171981"/>
              <a:gd name="connsiteX7" fmla="*/ 1501307 w 4844623"/>
              <a:gd name="connsiteY7" fmla="*/ 6907576 h 7171981"/>
              <a:gd name="connsiteX8" fmla="*/ 1402155 w 4844623"/>
              <a:gd name="connsiteY8" fmla="*/ 6940626 h 7171981"/>
              <a:gd name="connsiteX9" fmla="*/ 1369104 w 4844623"/>
              <a:gd name="connsiteY9" fmla="*/ 6951643 h 7171981"/>
              <a:gd name="connsiteX10" fmla="*/ 1314020 w 4844623"/>
              <a:gd name="connsiteY10" fmla="*/ 6962660 h 7171981"/>
              <a:gd name="connsiteX11" fmla="*/ 1280969 w 4844623"/>
              <a:gd name="connsiteY11" fmla="*/ 6973677 h 7171981"/>
              <a:gd name="connsiteX12" fmla="*/ 1225885 w 4844623"/>
              <a:gd name="connsiteY12" fmla="*/ 6984694 h 7171981"/>
              <a:gd name="connsiteX13" fmla="*/ 1181817 w 4844623"/>
              <a:gd name="connsiteY13" fmla="*/ 6995711 h 7171981"/>
              <a:gd name="connsiteX14" fmla="*/ 1115716 w 4844623"/>
              <a:gd name="connsiteY14" fmla="*/ 7017744 h 7171981"/>
              <a:gd name="connsiteX15" fmla="*/ 1071649 w 4844623"/>
              <a:gd name="connsiteY15" fmla="*/ 7028761 h 7171981"/>
              <a:gd name="connsiteX16" fmla="*/ 972497 w 4844623"/>
              <a:gd name="connsiteY16" fmla="*/ 7061812 h 7171981"/>
              <a:gd name="connsiteX17" fmla="*/ 752160 w 4844623"/>
              <a:gd name="connsiteY17" fmla="*/ 7050795 h 7171981"/>
              <a:gd name="connsiteX18" fmla="*/ 719109 w 4844623"/>
              <a:gd name="connsiteY18" fmla="*/ 7028761 h 7171981"/>
              <a:gd name="connsiteX19" fmla="*/ 653008 w 4844623"/>
              <a:gd name="connsiteY19" fmla="*/ 7006727 h 7171981"/>
              <a:gd name="connsiteX20" fmla="*/ 619957 w 4844623"/>
              <a:gd name="connsiteY20" fmla="*/ 6995711 h 7171981"/>
              <a:gd name="connsiteX21" fmla="*/ 564873 w 4844623"/>
              <a:gd name="connsiteY21" fmla="*/ 6962660 h 7171981"/>
              <a:gd name="connsiteX22" fmla="*/ 498772 w 4844623"/>
              <a:gd name="connsiteY22" fmla="*/ 6907576 h 7171981"/>
              <a:gd name="connsiteX23" fmla="*/ 454704 w 4844623"/>
              <a:gd name="connsiteY23" fmla="*/ 6841474 h 7171981"/>
              <a:gd name="connsiteX24" fmla="*/ 421654 w 4844623"/>
              <a:gd name="connsiteY24" fmla="*/ 6775373 h 7171981"/>
              <a:gd name="connsiteX25" fmla="*/ 410637 w 4844623"/>
              <a:gd name="connsiteY25" fmla="*/ 6720289 h 7171981"/>
              <a:gd name="connsiteX26" fmla="*/ 399620 w 4844623"/>
              <a:gd name="connsiteY26" fmla="*/ 6654188 h 7171981"/>
              <a:gd name="connsiteX27" fmla="*/ 366569 w 4844623"/>
              <a:gd name="connsiteY27" fmla="*/ 6566053 h 7171981"/>
              <a:gd name="connsiteX28" fmla="*/ 355552 w 4844623"/>
              <a:gd name="connsiteY28" fmla="*/ 6533002 h 7171981"/>
              <a:gd name="connsiteX29" fmla="*/ 344535 w 4844623"/>
              <a:gd name="connsiteY29" fmla="*/ 6477918 h 7171981"/>
              <a:gd name="connsiteX30" fmla="*/ 322502 w 4844623"/>
              <a:gd name="connsiteY30" fmla="*/ 6433850 h 7171981"/>
              <a:gd name="connsiteX31" fmla="*/ 300468 w 4844623"/>
              <a:gd name="connsiteY31" fmla="*/ 6345715 h 7171981"/>
              <a:gd name="connsiteX32" fmla="*/ 289451 w 4844623"/>
              <a:gd name="connsiteY32" fmla="*/ 6312665 h 7171981"/>
              <a:gd name="connsiteX33" fmla="*/ 322502 w 4844623"/>
              <a:gd name="connsiteY33" fmla="*/ 6257581 h 7171981"/>
              <a:gd name="connsiteX34" fmla="*/ 399620 w 4844623"/>
              <a:gd name="connsiteY34" fmla="*/ 6279614 h 7171981"/>
              <a:gd name="connsiteX35" fmla="*/ 443687 w 4844623"/>
              <a:gd name="connsiteY35" fmla="*/ 6290631 h 7171981"/>
              <a:gd name="connsiteX36" fmla="*/ 487755 w 4844623"/>
              <a:gd name="connsiteY36" fmla="*/ 6312665 h 7171981"/>
              <a:gd name="connsiteX37" fmla="*/ 575890 w 4844623"/>
              <a:gd name="connsiteY37" fmla="*/ 6345715 h 7171981"/>
              <a:gd name="connsiteX38" fmla="*/ 520805 w 4844623"/>
              <a:gd name="connsiteY38" fmla="*/ 6235547 h 7171981"/>
              <a:gd name="connsiteX39" fmla="*/ 454704 w 4844623"/>
              <a:gd name="connsiteY39" fmla="*/ 6158429 h 7171981"/>
              <a:gd name="connsiteX40" fmla="*/ 432670 w 4844623"/>
              <a:gd name="connsiteY40" fmla="*/ 6125378 h 7171981"/>
              <a:gd name="connsiteX41" fmla="*/ 399620 w 4844623"/>
              <a:gd name="connsiteY41" fmla="*/ 6059277 h 7171981"/>
              <a:gd name="connsiteX42" fmla="*/ 355552 w 4844623"/>
              <a:gd name="connsiteY42" fmla="*/ 6015209 h 7171981"/>
              <a:gd name="connsiteX43" fmla="*/ 278434 w 4844623"/>
              <a:gd name="connsiteY43" fmla="*/ 5905041 h 7171981"/>
              <a:gd name="connsiteX44" fmla="*/ 245384 w 4844623"/>
              <a:gd name="connsiteY44" fmla="*/ 5883007 h 7171981"/>
              <a:gd name="connsiteX45" fmla="*/ 190299 w 4844623"/>
              <a:gd name="connsiteY45" fmla="*/ 5816906 h 7171981"/>
              <a:gd name="connsiteX46" fmla="*/ 113181 w 4844623"/>
              <a:gd name="connsiteY46" fmla="*/ 5772838 h 7171981"/>
              <a:gd name="connsiteX47" fmla="*/ 25046 w 4844623"/>
              <a:gd name="connsiteY47" fmla="*/ 5662670 h 7171981"/>
              <a:gd name="connsiteX48" fmla="*/ 3013 w 4844623"/>
              <a:gd name="connsiteY48" fmla="*/ 5574535 h 7171981"/>
              <a:gd name="connsiteX49" fmla="*/ 25046 w 4844623"/>
              <a:gd name="connsiteY49" fmla="*/ 5376231 h 7171981"/>
              <a:gd name="connsiteX50" fmla="*/ 47080 w 4844623"/>
              <a:gd name="connsiteY50" fmla="*/ 5332164 h 7171981"/>
              <a:gd name="connsiteX51" fmla="*/ 69114 w 4844623"/>
              <a:gd name="connsiteY51" fmla="*/ 5089793 h 7171981"/>
              <a:gd name="connsiteX52" fmla="*/ 80131 w 4844623"/>
              <a:gd name="connsiteY52" fmla="*/ 5023691 h 7171981"/>
              <a:gd name="connsiteX53" fmla="*/ 69114 w 4844623"/>
              <a:gd name="connsiteY53" fmla="*/ 4737253 h 7171981"/>
              <a:gd name="connsiteX54" fmla="*/ 58097 w 4844623"/>
              <a:gd name="connsiteY54" fmla="*/ 4660135 h 7171981"/>
              <a:gd name="connsiteX55" fmla="*/ 113181 w 4844623"/>
              <a:gd name="connsiteY55" fmla="*/ 4671152 h 7171981"/>
              <a:gd name="connsiteX56" fmla="*/ 168266 w 4844623"/>
              <a:gd name="connsiteY56" fmla="*/ 4737253 h 7171981"/>
              <a:gd name="connsiteX57" fmla="*/ 190299 w 4844623"/>
              <a:gd name="connsiteY57" fmla="*/ 4792337 h 7171981"/>
              <a:gd name="connsiteX58" fmla="*/ 212333 w 4844623"/>
              <a:gd name="connsiteY58" fmla="*/ 4825388 h 7171981"/>
              <a:gd name="connsiteX59" fmla="*/ 278434 w 4844623"/>
              <a:gd name="connsiteY59" fmla="*/ 4880472 h 7171981"/>
              <a:gd name="connsiteX60" fmla="*/ 322502 w 4844623"/>
              <a:gd name="connsiteY60" fmla="*/ 4913523 h 7171981"/>
              <a:gd name="connsiteX61" fmla="*/ 355552 w 4844623"/>
              <a:gd name="connsiteY61" fmla="*/ 4924540 h 7171981"/>
              <a:gd name="connsiteX62" fmla="*/ 388603 w 4844623"/>
              <a:gd name="connsiteY62" fmla="*/ 4946573 h 7171981"/>
              <a:gd name="connsiteX63" fmla="*/ 432670 w 4844623"/>
              <a:gd name="connsiteY63" fmla="*/ 4935556 h 7171981"/>
              <a:gd name="connsiteX64" fmla="*/ 487755 w 4844623"/>
              <a:gd name="connsiteY64" fmla="*/ 4836405 h 7171981"/>
              <a:gd name="connsiteX65" fmla="*/ 498772 w 4844623"/>
              <a:gd name="connsiteY65" fmla="*/ 4792337 h 7171981"/>
              <a:gd name="connsiteX66" fmla="*/ 520805 w 4844623"/>
              <a:gd name="connsiteY66" fmla="*/ 4737253 h 7171981"/>
              <a:gd name="connsiteX67" fmla="*/ 531822 w 4844623"/>
              <a:gd name="connsiteY67" fmla="*/ 4671152 h 7171981"/>
              <a:gd name="connsiteX68" fmla="*/ 553856 w 4844623"/>
              <a:gd name="connsiteY68" fmla="*/ 4616067 h 7171981"/>
              <a:gd name="connsiteX69" fmla="*/ 520805 w 4844623"/>
              <a:gd name="connsiteY69" fmla="*/ 4505899 h 7171981"/>
              <a:gd name="connsiteX70" fmla="*/ 476738 w 4844623"/>
              <a:gd name="connsiteY70" fmla="*/ 4406747 h 7171981"/>
              <a:gd name="connsiteX71" fmla="*/ 432670 w 4844623"/>
              <a:gd name="connsiteY71" fmla="*/ 4340646 h 7171981"/>
              <a:gd name="connsiteX72" fmla="*/ 377586 w 4844623"/>
              <a:gd name="connsiteY72" fmla="*/ 4263527 h 7171981"/>
              <a:gd name="connsiteX73" fmla="*/ 355552 w 4844623"/>
              <a:gd name="connsiteY73" fmla="*/ 4219460 h 7171981"/>
              <a:gd name="connsiteX74" fmla="*/ 322502 w 4844623"/>
              <a:gd name="connsiteY74" fmla="*/ 4065224 h 7171981"/>
              <a:gd name="connsiteX75" fmla="*/ 333519 w 4844623"/>
              <a:gd name="connsiteY75" fmla="*/ 3844887 h 7171981"/>
              <a:gd name="connsiteX76" fmla="*/ 344535 w 4844623"/>
              <a:gd name="connsiteY76" fmla="*/ 3811836 h 7171981"/>
              <a:gd name="connsiteX77" fmla="*/ 388603 w 4844623"/>
              <a:gd name="connsiteY77" fmla="*/ 3690650 h 7171981"/>
              <a:gd name="connsiteX78" fmla="*/ 432670 w 4844623"/>
              <a:gd name="connsiteY78" fmla="*/ 3602515 h 7171981"/>
              <a:gd name="connsiteX79" fmla="*/ 465721 w 4844623"/>
              <a:gd name="connsiteY79" fmla="*/ 3503364 h 7171981"/>
              <a:gd name="connsiteX80" fmla="*/ 498772 w 4844623"/>
              <a:gd name="connsiteY80" fmla="*/ 3404212 h 7171981"/>
              <a:gd name="connsiteX81" fmla="*/ 498772 w 4844623"/>
              <a:gd name="connsiteY81" fmla="*/ 3172858 h 7171981"/>
              <a:gd name="connsiteX82" fmla="*/ 487755 w 4844623"/>
              <a:gd name="connsiteY82" fmla="*/ 3139807 h 7171981"/>
              <a:gd name="connsiteX83" fmla="*/ 443687 w 4844623"/>
              <a:gd name="connsiteY83" fmla="*/ 3073706 h 7171981"/>
              <a:gd name="connsiteX84" fmla="*/ 388603 w 4844623"/>
              <a:gd name="connsiteY84" fmla="*/ 3007605 h 7171981"/>
              <a:gd name="connsiteX85" fmla="*/ 355552 w 4844623"/>
              <a:gd name="connsiteY85" fmla="*/ 2941503 h 7171981"/>
              <a:gd name="connsiteX86" fmla="*/ 322502 w 4844623"/>
              <a:gd name="connsiteY86" fmla="*/ 2831335 h 7171981"/>
              <a:gd name="connsiteX87" fmla="*/ 333519 w 4844623"/>
              <a:gd name="connsiteY87" fmla="*/ 2610997 h 7171981"/>
              <a:gd name="connsiteX88" fmla="*/ 344535 w 4844623"/>
              <a:gd name="connsiteY88" fmla="*/ 2577947 h 7171981"/>
              <a:gd name="connsiteX89" fmla="*/ 377586 w 4844623"/>
              <a:gd name="connsiteY89" fmla="*/ 2489812 h 7171981"/>
              <a:gd name="connsiteX90" fmla="*/ 388603 w 4844623"/>
              <a:gd name="connsiteY90" fmla="*/ 2445744 h 7171981"/>
              <a:gd name="connsiteX91" fmla="*/ 410637 w 4844623"/>
              <a:gd name="connsiteY91" fmla="*/ 2379643 h 7171981"/>
              <a:gd name="connsiteX92" fmla="*/ 421654 w 4844623"/>
              <a:gd name="connsiteY92" fmla="*/ 2346593 h 7171981"/>
              <a:gd name="connsiteX93" fmla="*/ 454704 w 4844623"/>
              <a:gd name="connsiteY93" fmla="*/ 2236424 h 7171981"/>
              <a:gd name="connsiteX94" fmla="*/ 476738 w 4844623"/>
              <a:gd name="connsiteY94" fmla="*/ 2203373 h 7171981"/>
              <a:gd name="connsiteX95" fmla="*/ 509788 w 4844623"/>
              <a:gd name="connsiteY95" fmla="*/ 2104221 h 7171981"/>
              <a:gd name="connsiteX96" fmla="*/ 520805 w 4844623"/>
              <a:gd name="connsiteY96" fmla="*/ 2049137 h 7171981"/>
              <a:gd name="connsiteX97" fmla="*/ 531822 w 4844623"/>
              <a:gd name="connsiteY97" fmla="*/ 2016087 h 7171981"/>
              <a:gd name="connsiteX98" fmla="*/ 542839 w 4844623"/>
              <a:gd name="connsiteY98" fmla="*/ 1961002 h 7171981"/>
              <a:gd name="connsiteX99" fmla="*/ 553856 w 4844623"/>
              <a:gd name="connsiteY99" fmla="*/ 1927952 h 7171981"/>
              <a:gd name="connsiteX100" fmla="*/ 564873 w 4844623"/>
              <a:gd name="connsiteY100" fmla="*/ 1883884 h 7171981"/>
              <a:gd name="connsiteX101" fmla="*/ 575890 w 4844623"/>
              <a:gd name="connsiteY101" fmla="*/ 1850834 h 7171981"/>
              <a:gd name="connsiteX102" fmla="*/ 586907 w 4844623"/>
              <a:gd name="connsiteY102" fmla="*/ 1806766 h 7171981"/>
              <a:gd name="connsiteX103" fmla="*/ 608940 w 4844623"/>
              <a:gd name="connsiteY103" fmla="*/ 1729648 h 7171981"/>
              <a:gd name="connsiteX104" fmla="*/ 608940 w 4844623"/>
              <a:gd name="connsiteY104" fmla="*/ 1366091 h 7171981"/>
              <a:gd name="connsiteX105" fmla="*/ 575890 w 4844623"/>
              <a:gd name="connsiteY105" fmla="*/ 1344058 h 7171981"/>
              <a:gd name="connsiteX106" fmla="*/ 509788 w 4844623"/>
              <a:gd name="connsiteY106" fmla="*/ 1288973 h 7171981"/>
              <a:gd name="connsiteX107" fmla="*/ 487755 w 4844623"/>
              <a:gd name="connsiteY107" fmla="*/ 1255923 h 7171981"/>
              <a:gd name="connsiteX108" fmla="*/ 520805 w 4844623"/>
              <a:gd name="connsiteY108" fmla="*/ 1090670 h 7171981"/>
              <a:gd name="connsiteX109" fmla="*/ 531822 w 4844623"/>
              <a:gd name="connsiteY109" fmla="*/ 1035585 h 7171981"/>
              <a:gd name="connsiteX110" fmla="*/ 575890 w 4844623"/>
              <a:gd name="connsiteY110" fmla="*/ 958467 h 7171981"/>
              <a:gd name="connsiteX111" fmla="*/ 641991 w 4844623"/>
              <a:gd name="connsiteY111" fmla="*/ 892366 h 7171981"/>
              <a:gd name="connsiteX112" fmla="*/ 675041 w 4844623"/>
              <a:gd name="connsiteY112" fmla="*/ 859315 h 7171981"/>
              <a:gd name="connsiteX113" fmla="*/ 708092 w 4844623"/>
              <a:gd name="connsiteY113" fmla="*/ 837282 h 7171981"/>
              <a:gd name="connsiteX114" fmla="*/ 785210 w 4844623"/>
              <a:gd name="connsiteY114" fmla="*/ 771181 h 7171981"/>
              <a:gd name="connsiteX115" fmla="*/ 851311 w 4844623"/>
              <a:gd name="connsiteY115" fmla="*/ 727113 h 7171981"/>
              <a:gd name="connsiteX116" fmla="*/ 862328 w 4844623"/>
              <a:gd name="connsiteY116" fmla="*/ 694062 h 7171981"/>
              <a:gd name="connsiteX117" fmla="*/ 840294 w 4844623"/>
              <a:gd name="connsiteY117" fmla="*/ 550843 h 7171981"/>
              <a:gd name="connsiteX118" fmla="*/ 851311 w 4844623"/>
              <a:gd name="connsiteY118" fmla="*/ 429658 h 7171981"/>
              <a:gd name="connsiteX119" fmla="*/ 873345 w 4844623"/>
              <a:gd name="connsiteY119" fmla="*/ 396607 h 7171981"/>
              <a:gd name="connsiteX120" fmla="*/ 972497 w 4844623"/>
              <a:gd name="connsiteY120" fmla="*/ 352540 h 7171981"/>
              <a:gd name="connsiteX121" fmla="*/ 1005548 w 4844623"/>
              <a:gd name="connsiteY121" fmla="*/ 341523 h 7171981"/>
              <a:gd name="connsiteX122" fmla="*/ 1589441 w 4844623"/>
              <a:gd name="connsiteY122" fmla="*/ 330506 h 7171981"/>
              <a:gd name="connsiteX123" fmla="*/ 1699610 w 4844623"/>
              <a:gd name="connsiteY123" fmla="*/ 297455 h 7171981"/>
              <a:gd name="connsiteX124" fmla="*/ 1765711 w 4844623"/>
              <a:gd name="connsiteY124" fmla="*/ 275421 h 7171981"/>
              <a:gd name="connsiteX125" fmla="*/ 1798762 w 4844623"/>
              <a:gd name="connsiteY125" fmla="*/ 264405 h 7171981"/>
              <a:gd name="connsiteX126" fmla="*/ 1864863 w 4844623"/>
              <a:gd name="connsiteY126" fmla="*/ 220337 h 7171981"/>
              <a:gd name="connsiteX127" fmla="*/ 1930964 w 4844623"/>
              <a:gd name="connsiteY127" fmla="*/ 165253 h 7171981"/>
              <a:gd name="connsiteX128" fmla="*/ 1964015 w 4844623"/>
              <a:gd name="connsiteY128" fmla="*/ 154236 h 7171981"/>
              <a:gd name="connsiteX129" fmla="*/ 2008082 w 4844623"/>
              <a:gd name="connsiteY129" fmla="*/ 121185 h 7171981"/>
              <a:gd name="connsiteX130" fmla="*/ 2041133 w 4844623"/>
              <a:gd name="connsiteY130" fmla="*/ 99152 h 7171981"/>
              <a:gd name="connsiteX131" fmla="*/ 2074184 w 4844623"/>
              <a:gd name="connsiteY131" fmla="*/ 66101 h 7171981"/>
              <a:gd name="connsiteX132" fmla="*/ 2140285 w 4844623"/>
              <a:gd name="connsiteY132" fmla="*/ 22034 h 7171981"/>
              <a:gd name="connsiteX133" fmla="*/ 2173335 w 4844623"/>
              <a:gd name="connsiteY133" fmla="*/ 0 h 7171981"/>
              <a:gd name="connsiteX134" fmla="*/ 2250454 w 4844623"/>
              <a:gd name="connsiteY134" fmla="*/ 22034 h 7171981"/>
              <a:gd name="connsiteX135" fmla="*/ 2294521 w 4844623"/>
              <a:gd name="connsiteY135" fmla="*/ 66101 h 7171981"/>
              <a:gd name="connsiteX136" fmla="*/ 2360622 w 4844623"/>
              <a:gd name="connsiteY136" fmla="*/ 110168 h 7171981"/>
              <a:gd name="connsiteX137" fmla="*/ 2404690 w 4844623"/>
              <a:gd name="connsiteY137" fmla="*/ 143219 h 7171981"/>
              <a:gd name="connsiteX138" fmla="*/ 2437740 w 4844623"/>
              <a:gd name="connsiteY138" fmla="*/ 154236 h 7171981"/>
              <a:gd name="connsiteX139" fmla="*/ 2470791 w 4844623"/>
              <a:gd name="connsiteY139" fmla="*/ 176270 h 7171981"/>
              <a:gd name="connsiteX140" fmla="*/ 2591976 w 4844623"/>
              <a:gd name="connsiteY140" fmla="*/ 209320 h 7171981"/>
              <a:gd name="connsiteX141" fmla="*/ 2713162 w 4844623"/>
              <a:gd name="connsiteY141" fmla="*/ 220337 h 7171981"/>
              <a:gd name="connsiteX142" fmla="*/ 2757229 w 4844623"/>
              <a:gd name="connsiteY142" fmla="*/ 231354 h 7171981"/>
              <a:gd name="connsiteX143" fmla="*/ 2933499 w 4844623"/>
              <a:gd name="connsiteY143" fmla="*/ 253388 h 7171981"/>
              <a:gd name="connsiteX144" fmla="*/ 3010617 w 4844623"/>
              <a:gd name="connsiteY144" fmla="*/ 264405 h 7171981"/>
              <a:gd name="connsiteX145" fmla="*/ 3054685 w 4844623"/>
              <a:gd name="connsiteY145" fmla="*/ 275421 h 7171981"/>
              <a:gd name="connsiteX146" fmla="*/ 3120786 w 4844623"/>
              <a:gd name="connsiteY146" fmla="*/ 297455 h 7171981"/>
              <a:gd name="connsiteX147" fmla="*/ 3241972 w 4844623"/>
              <a:gd name="connsiteY147" fmla="*/ 330506 h 7171981"/>
              <a:gd name="connsiteX148" fmla="*/ 3308073 w 4844623"/>
              <a:gd name="connsiteY148" fmla="*/ 352540 h 7171981"/>
              <a:gd name="connsiteX149" fmla="*/ 3660613 w 4844623"/>
              <a:gd name="connsiteY149" fmla="*/ 363556 h 7171981"/>
              <a:gd name="connsiteX150" fmla="*/ 3693663 w 4844623"/>
              <a:gd name="connsiteY150" fmla="*/ 374573 h 7171981"/>
              <a:gd name="connsiteX151" fmla="*/ 3748748 w 4844623"/>
              <a:gd name="connsiteY151" fmla="*/ 385590 h 7171981"/>
              <a:gd name="connsiteX152" fmla="*/ 3825866 w 4844623"/>
              <a:gd name="connsiteY152" fmla="*/ 440674 h 7171981"/>
              <a:gd name="connsiteX153" fmla="*/ 3847899 w 4844623"/>
              <a:gd name="connsiteY153" fmla="*/ 473725 h 7171981"/>
              <a:gd name="connsiteX154" fmla="*/ 3880950 w 4844623"/>
              <a:gd name="connsiteY154" fmla="*/ 506776 h 7171981"/>
              <a:gd name="connsiteX155" fmla="*/ 3936034 w 4844623"/>
              <a:gd name="connsiteY155" fmla="*/ 561860 h 7171981"/>
              <a:gd name="connsiteX156" fmla="*/ 3969085 w 4844623"/>
              <a:gd name="connsiteY156" fmla="*/ 627961 h 7171981"/>
              <a:gd name="connsiteX157" fmla="*/ 3991119 w 4844623"/>
              <a:gd name="connsiteY157" fmla="*/ 705079 h 7171981"/>
              <a:gd name="connsiteX158" fmla="*/ 4002135 w 4844623"/>
              <a:gd name="connsiteY158" fmla="*/ 738130 h 7171981"/>
              <a:gd name="connsiteX159" fmla="*/ 4035186 w 4844623"/>
              <a:gd name="connsiteY159" fmla="*/ 914400 h 7171981"/>
              <a:gd name="connsiteX160" fmla="*/ 4057220 w 4844623"/>
              <a:gd name="connsiteY160" fmla="*/ 958467 h 7171981"/>
              <a:gd name="connsiteX161" fmla="*/ 4068237 w 4844623"/>
              <a:gd name="connsiteY161" fmla="*/ 1013552 h 7171981"/>
              <a:gd name="connsiteX162" fmla="*/ 4123321 w 4844623"/>
              <a:gd name="connsiteY162" fmla="*/ 1112703 h 7171981"/>
              <a:gd name="connsiteX163" fmla="*/ 4145355 w 4844623"/>
              <a:gd name="connsiteY163" fmla="*/ 1200838 h 7171981"/>
              <a:gd name="connsiteX164" fmla="*/ 4167388 w 4844623"/>
              <a:gd name="connsiteY164" fmla="*/ 1233889 h 7171981"/>
              <a:gd name="connsiteX165" fmla="*/ 4200439 w 4844623"/>
              <a:gd name="connsiteY165" fmla="*/ 1322024 h 7171981"/>
              <a:gd name="connsiteX166" fmla="*/ 4222473 w 4844623"/>
              <a:gd name="connsiteY166" fmla="*/ 1366091 h 7171981"/>
              <a:gd name="connsiteX167" fmla="*/ 4266540 w 4844623"/>
              <a:gd name="connsiteY167" fmla="*/ 1432193 h 7171981"/>
              <a:gd name="connsiteX168" fmla="*/ 4310608 w 4844623"/>
              <a:gd name="connsiteY168" fmla="*/ 1498294 h 7171981"/>
              <a:gd name="connsiteX169" fmla="*/ 4321625 w 4844623"/>
              <a:gd name="connsiteY169" fmla="*/ 1531344 h 7171981"/>
              <a:gd name="connsiteX170" fmla="*/ 4442810 w 4844623"/>
              <a:gd name="connsiteY170" fmla="*/ 1531344 h 7171981"/>
              <a:gd name="connsiteX171" fmla="*/ 4497894 w 4844623"/>
              <a:gd name="connsiteY171" fmla="*/ 1509311 h 7171981"/>
              <a:gd name="connsiteX172" fmla="*/ 4519928 w 4844623"/>
              <a:gd name="connsiteY172" fmla="*/ 1465243 h 7171981"/>
              <a:gd name="connsiteX173" fmla="*/ 4530945 w 4844623"/>
              <a:gd name="connsiteY173" fmla="*/ 1553378 h 7171981"/>
              <a:gd name="connsiteX174" fmla="*/ 4541962 w 4844623"/>
              <a:gd name="connsiteY174" fmla="*/ 1619479 h 7171981"/>
              <a:gd name="connsiteX175" fmla="*/ 4530945 w 4844623"/>
              <a:gd name="connsiteY175" fmla="*/ 1938968 h 7171981"/>
              <a:gd name="connsiteX176" fmla="*/ 4486878 w 4844623"/>
              <a:gd name="connsiteY176" fmla="*/ 2005070 h 7171981"/>
              <a:gd name="connsiteX177" fmla="*/ 4475861 w 4844623"/>
              <a:gd name="connsiteY177" fmla="*/ 2038120 h 7171981"/>
              <a:gd name="connsiteX178" fmla="*/ 4442810 w 4844623"/>
              <a:gd name="connsiteY178" fmla="*/ 2060154 h 7171981"/>
              <a:gd name="connsiteX179" fmla="*/ 4409760 w 4844623"/>
              <a:gd name="connsiteY179" fmla="*/ 2093205 h 7171981"/>
              <a:gd name="connsiteX180" fmla="*/ 4387726 w 4844623"/>
              <a:gd name="connsiteY180" fmla="*/ 2137272 h 7171981"/>
              <a:gd name="connsiteX181" fmla="*/ 4255523 w 4844623"/>
              <a:gd name="connsiteY181" fmla="*/ 2247441 h 7171981"/>
              <a:gd name="connsiteX182" fmla="*/ 4222473 w 4844623"/>
              <a:gd name="connsiteY182" fmla="*/ 2291508 h 7171981"/>
              <a:gd name="connsiteX183" fmla="*/ 4211456 w 4844623"/>
              <a:gd name="connsiteY183" fmla="*/ 2324559 h 7171981"/>
              <a:gd name="connsiteX184" fmla="*/ 4167388 w 4844623"/>
              <a:gd name="connsiteY184" fmla="*/ 2357609 h 7171981"/>
              <a:gd name="connsiteX185" fmla="*/ 4145355 w 4844623"/>
              <a:gd name="connsiteY185" fmla="*/ 2401677 h 7171981"/>
              <a:gd name="connsiteX186" fmla="*/ 4112304 w 4844623"/>
              <a:gd name="connsiteY186" fmla="*/ 2412694 h 7171981"/>
              <a:gd name="connsiteX187" fmla="*/ 4101287 w 4844623"/>
              <a:gd name="connsiteY187" fmla="*/ 2445744 h 7171981"/>
              <a:gd name="connsiteX188" fmla="*/ 4057220 w 4844623"/>
              <a:gd name="connsiteY188" fmla="*/ 2533879 h 7171981"/>
              <a:gd name="connsiteX189" fmla="*/ 4046203 w 4844623"/>
              <a:gd name="connsiteY189" fmla="*/ 2566930 h 7171981"/>
              <a:gd name="connsiteX190" fmla="*/ 4002135 w 4844623"/>
              <a:gd name="connsiteY190" fmla="*/ 2644048 h 7171981"/>
              <a:gd name="connsiteX191" fmla="*/ 3980102 w 4844623"/>
              <a:gd name="connsiteY191" fmla="*/ 2710149 h 7171981"/>
              <a:gd name="connsiteX192" fmla="*/ 3958068 w 4844623"/>
              <a:gd name="connsiteY192" fmla="*/ 2754217 h 7171981"/>
              <a:gd name="connsiteX193" fmla="*/ 3936034 w 4844623"/>
              <a:gd name="connsiteY193" fmla="*/ 2853368 h 7171981"/>
              <a:gd name="connsiteX194" fmla="*/ 3947051 w 4844623"/>
              <a:gd name="connsiteY194" fmla="*/ 3007605 h 7171981"/>
              <a:gd name="connsiteX195" fmla="*/ 3969085 w 4844623"/>
              <a:gd name="connsiteY195" fmla="*/ 3040655 h 7171981"/>
              <a:gd name="connsiteX196" fmla="*/ 4024169 w 4844623"/>
              <a:gd name="connsiteY196" fmla="*/ 3029638 h 7171981"/>
              <a:gd name="connsiteX197" fmla="*/ 4123321 w 4844623"/>
              <a:gd name="connsiteY197" fmla="*/ 2963537 h 7171981"/>
              <a:gd name="connsiteX198" fmla="*/ 4156372 w 4844623"/>
              <a:gd name="connsiteY198" fmla="*/ 2941503 h 7171981"/>
              <a:gd name="connsiteX199" fmla="*/ 4200439 w 4844623"/>
              <a:gd name="connsiteY199" fmla="*/ 2919470 h 7171981"/>
              <a:gd name="connsiteX200" fmla="*/ 4222473 w 4844623"/>
              <a:gd name="connsiteY200" fmla="*/ 2886419 h 7171981"/>
              <a:gd name="connsiteX201" fmla="*/ 4233490 w 4844623"/>
              <a:gd name="connsiteY201" fmla="*/ 2930487 h 7171981"/>
              <a:gd name="connsiteX202" fmla="*/ 4222473 w 4844623"/>
              <a:gd name="connsiteY202" fmla="*/ 3426246 h 7171981"/>
              <a:gd name="connsiteX203" fmla="*/ 4189422 w 4844623"/>
              <a:gd name="connsiteY203" fmla="*/ 3536414 h 7171981"/>
              <a:gd name="connsiteX204" fmla="*/ 4167388 w 4844623"/>
              <a:gd name="connsiteY204" fmla="*/ 3602515 h 7171981"/>
              <a:gd name="connsiteX205" fmla="*/ 4134338 w 4844623"/>
              <a:gd name="connsiteY205" fmla="*/ 3690650 h 7171981"/>
              <a:gd name="connsiteX206" fmla="*/ 4101287 w 4844623"/>
              <a:gd name="connsiteY206" fmla="*/ 3745735 h 7171981"/>
              <a:gd name="connsiteX207" fmla="*/ 4057220 w 4844623"/>
              <a:gd name="connsiteY207" fmla="*/ 3778785 h 7171981"/>
              <a:gd name="connsiteX208" fmla="*/ 4002135 w 4844623"/>
              <a:gd name="connsiteY208" fmla="*/ 3855903 h 7171981"/>
              <a:gd name="connsiteX209" fmla="*/ 3969085 w 4844623"/>
              <a:gd name="connsiteY209" fmla="*/ 3888954 h 7171981"/>
              <a:gd name="connsiteX210" fmla="*/ 3936034 w 4844623"/>
              <a:gd name="connsiteY210" fmla="*/ 3955055 h 7171981"/>
              <a:gd name="connsiteX211" fmla="*/ 4233490 w 4844623"/>
              <a:gd name="connsiteY211" fmla="*/ 4021156 h 7171981"/>
              <a:gd name="connsiteX212" fmla="*/ 4398743 w 4844623"/>
              <a:gd name="connsiteY212" fmla="*/ 4032173 h 7171981"/>
              <a:gd name="connsiteX213" fmla="*/ 4442810 w 4844623"/>
              <a:gd name="connsiteY213" fmla="*/ 4109291 h 7171981"/>
              <a:gd name="connsiteX214" fmla="*/ 4475861 w 4844623"/>
              <a:gd name="connsiteY214" fmla="*/ 4142342 h 7171981"/>
              <a:gd name="connsiteX215" fmla="*/ 4552979 w 4844623"/>
              <a:gd name="connsiteY215" fmla="*/ 4241494 h 7171981"/>
              <a:gd name="connsiteX216" fmla="*/ 4597046 w 4844623"/>
              <a:gd name="connsiteY216" fmla="*/ 4252511 h 7171981"/>
              <a:gd name="connsiteX217" fmla="*/ 4828401 w 4844623"/>
              <a:gd name="connsiteY217" fmla="*/ 4241494 h 7171981"/>
              <a:gd name="connsiteX218" fmla="*/ 4806367 w 4844623"/>
              <a:gd name="connsiteY218" fmla="*/ 4285561 h 7171981"/>
              <a:gd name="connsiteX219" fmla="*/ 4773316 w 4844623"/>
              <a:gd name="connsiteY219" fmla="*/ 4318612 h 7171981"/>
              <a:gd name="connsiteX220" fmla="*/ 4718232 w 4844623"/>
              <a:gd name="connsiteY220" fmla="*/ 4362679 h 7171981"/>
              <a:gd name="connsiteX221" fmla="*/ 4674164 w 4844623"/>
              <a:gd name="connsiteY221" fmla="*/ 4406747 h 7171981"/>
              <a:gd name="connsiteX222" fmla="*/ 4586029 w 4844623"/>
              <a:gd name="connsiteY222" fmla="*/ 4450814 h 7171981"/>
              <a:gd name="connsiteX223" fmla="*/ 4552979 w 4844623"/>
              <a:gd name="connsiteY223" fmla="*/ 4472848 h 7171981"/>
              <a:gd name="connsiteX224" fmla="*/ 4530945 w 4844623"/>
              <a:gd name="connsiteY224" fmla="*/ 4505899 h 7171981"/>
              <a:gd name="connsiteX225" fmla="*/ 4497894 w 4844623"/>
              <a:gd name="connsiteY225" fmla="*/ 4516915 h 7171981"/>
              <a:gd name="connsiteX226" fmla="*/ 4431793 w 4844623"/>
              <a:gd name="connsiteY226" fmla="*/ 4583017 h 7171981"/>
              <a:gd name="connsiteX227" fmla="*/ 4431793 w 4844623"/>
              <a:gd name="connsiteY227" fmla="*/ 4583017 h 7171981"/>
              <a:gd name="connsiteX228" fmla="*/ 4398743 w 4844623"/>
              <a:gd name="connsiteY228" fmla="*/ 4649118 h 7171981"/>
              <a:gd name="connsiteX229" fmla="*/ 4376709 w 4844623"/>
              <a:gd name="connsiteY229" fmla="*/ 4682168 h 7171981"/>
              <a:gd name="connsiteX230" fmla="*/ 4365692 w 4844623"/>
              <a:gd name="connsiteY230" fmla="*/ 4726236 h 7171981"/>
              <a:gd name="connsiteX231" fmla="*/ 4310608 w 4844623"/>
              <a:gd name="connsiteY231" fmla="*/ 4803354 h 7171981"/>
              <a:gd name="connsiteX232" fmla="*/ 4299591 w 4844623"/>
              <a:gd name="connsiteY232" fmla="*/ 5177927 h 7171981"/>
              <a:gd name="connsiteX233" fmla="*/ 4310608 w 4844623"/>
              <a:gd name="connsiteY233" fmla="*/ 5233012 h 7171981"/>
              <a:gd name="connsiteX234" fmla="*/ 4376709 w 4844623"/>
              <a:gd name="connsiteY234" fmla="*/ 5288096 h 7171981"/>
              <a:gd name="connsiteX235" fmla="*/ 4431793 w 4844623"/>
              <a:gd name="connsiteY235" fmla="*/ 5299113 h 7171981"/>
              <a:gd name="connsiteX236" fmla="*/ 4475861 w 4844623"/>
              <a:gd name="connsiteY236" fmla="*/ 5321147 h 7171981"/>
              <a:gd name="connsiteX237" fmla="*/ 4586029 w 4844623"/>
              <a:gd name="connsiteY237" fmla="*/ 5332164 h 7171981"/>
              <a:gd name="connsiteX238" fmla="*/ 4630097 w 4844623"/>
              <a:gd name="connsiteY238" fmla="*/ 5387248 h 7171981"/>
              <a:gd name="connsiteX239" fmla="*/ 4497894 w 4844623"/>
              <a:gd name="connsiteY239" fmla="*/ 5574535 h 7171981"/>
              <a:gd name="connsiteX240" fmla="*/ 4453827 w 4844623"/>
              <a:gd name="connsiteY240" fmla="*/ 5607585 h 7171981"/>
              <a:gd name="connsiteX241" fmla="*/ 4376709 w 4844623"/>
              <a:gd name="connsiteY241" fmla="*/ 5695720 h 7171981"/>
              <a:gd name="connsiteX242" fmla="*/ 4310608 w 4844623"/>
              <a:gd name="connsiteY242" fmla="*/ 5739788 h 7171981"/>
              <a:gd name="connsiteX243" fmla="*/ 4277557 w 4844623"/>
              <a:gd name="connsiteY243" fmla="*/ 5761821 h 7171981"/>
              <a:gd name="connsiteX244" fmla="*/ 4233490 w 4844623"/>
              <a:gd name="connsiteY244" fmla="*/ 5805889 h 7171981"/>
              <a:gd name="connsiteX245" fmla="*/ 4134338 w 4844623"/>
              <a:gd name="connsiteY245" fmla="*/ 5860973 h 7171981"/>
              <a:gd name="connsiteX246" fmla="*/ 4068237 w 4844623"/>
              <a:gd name="connsiteY246" fmla="*/ 5927074 h 7171981"/>
              <a:gd name="connsiteX247" fmla="*/ 4046203 w 4844623"/>
              <a:gd name="connsiteY247" fmla="*/ 5982159 h 7171981"/>
              <a:gd name="connsiteX248" fmla="*/ 4024169 w 4844623"/>
              <a:gd name="connsiteY248" fmla="*/ 6081311 h 7171981"/>
              <a:gd name="connsiteX249" fmla="*/ 4035186 w 4844623"/>
              <a:gd name="connsiteY249" fmla="*/ 6257581 h 7171981"/>
              <a:gd name="connsiteX250" fmla="*/ 4090270 w 4844623"/>
              <a:gd name="connsiteY250" fmla="*/ 6323682 h 7171981"/>
              <a:gd name="connsiteX251" fmla="*/ 4167388 w 4844623"/>
              <a:gd name="connsiteY251" fmla="*/ 6356732 h 7171981"/>
              <a:gd name="connsiteX252" fmla="*/ 4310608 w 4844623"/>
              <a:gd name="connsiteY252" fmla="*/ 6378766 h 7171981"/>
              <a:gd name="connsiteX253" fmla="*/ 4508911 w 4844623"/>
              <a:gd name="connsiteY253" fmla="*/ 6389783 h 7171981"/>
              <a:gd name="connsiteX254" fmla="*/ 4575013 w 4844623"/>
              <a:gd name="connsiteY254" fmla="*/ 6400800 h 7171981"/>
              <a:gd name="connsiteX255" fmla="*/ 4652131 w 4844623"/>
              <a:gd name="connsiteY255" fmla="*/ 6411817 h 7171981"/>
              <a:gd name="connsiteX256" fmla="*/ 4685181 w 4844623"/>
              <a:gd name="connsiteY256" fmla="*/ 6422834 h 7171981"/>
              <a:gd name="connsiteX257" fmla="*/ 4696198 w 4844623"/>
              <a:gd name="connsiteY257" fmla="*/ 6455884 h 7171981"/>
              <a:gd name="connsiteX258" fmla="*/ 4663148 w 4844623"/>
              <a:gd name="connsiteY258" fmla="*/ 6610120 h 7171981"/>
              <a:gd name="connsiteX259" fmla="*/ 4619080 w 4844623"/>
              <a:gd name="connsiteY259" fmla="*/ 6654188 h 7171981"/>
              <a:gd name="connsiteX260" fmla="*/ 4575013 w 4844623"/>
              <a:gd name="connsiteY260" fmla="*/ 6709272 h 7171981"/>
              <a:gd name="connsiteX261" fmla="*/ 4464844 w 4844623"/>
              <a:gd name="connsiteY261" fmla="*/ 6775373 h 7171981"/>
              <a:gd name="connsiteX262" fmla="*/ 4365692 w 4844623"/>
              <a:gd name="connsiteY262" fmla="*/ 6841474 h 7171981"/>
              <a:gd name="connsiteX263" fmla="*/ 4332641 w 4844623"/>
              <a:gd name="connsiteY263" fmla="*/ 6863508 h 7171981"/>
              <a:gd name="connsiteX264" fmla="*/ 4255523 w 4844623"/>
              <a:gd name="connsiteY264" fmla="*/ 6896559 h 7171981"/>
              <a:gd name="connsiteX265" fmla="*/ 4222473 w 4844623"/>
              <a:gd name="connsiteY265" fmla="*/ 6918593 h 7171981"/>
              <a:gd name="connsiteX266" fmla="*/ 4134338 w 4844623"/>
              <a:gd name="connsiteY266" fmla="*/ 6951643 h 7171981"/>
              <a:gd name="connsiteX267" fmla="*/ 4024169 w 4844623"/>
              <a:gd name="connsiteY267" fmla="*/ 6995711 h 7171981"/>
              <a:gd name="connsiteX268" fmla="*/ 3936034 w 4844623"/>
              <a:gd name="connsiteY268" fmla="*/ 7017744 h 7171981"/>
              <a:gd name="connsiteX269" fmla="*/ 3770781 w 4844623"/>
              <a:gd name="connsiteY269" fmla="*/ 7050795 h 7171981"/>
              <a:gd name="connsiteX270" fmla="*/ 3627562 w 4844623"/>
              <a:gd name="connsiteY270" fmla="*/ 7072829 h 7171981"/>
              <a:gd name="connsiteX271" fmla="*/ 2922482 w 4844623"/>
              <a:gd name="connsiteY271" fmla="*/ 7083846 h 7171981"/>
              <a:gd name="connsiteX272" fmla="*/ 2625027 w 4844623"/>
              <a:gd name="connsiteY272" fmla="*/ 7094862 h 7171981"/>
              <a:gd name="connsiteX273" fmla="*/ 2514858 w 4844623"/>
              <a:gd name="connsiteY273" fmla="*/ 7061812 h 7171981"/>
              <a:gd name="connsiteX274" fmla="*/ 2481808 w 4844623"/>
              <a:gd name="connsiteY274" fmla="*/ 7050795 h 7171981"/>
              <a:gd name="connsiteX275" fmla="*/ 2415707 w 4844623"/>
              <a:gd name="connsiteY275" fmla="*/ 7039778 h 7171981"/>
              <a:gd name="connsiteX276" fmla="*/ 2349605 w 4844623"/>
              <a:gd name="connsiteY276" fmla="*/ 7050795 h 7171981"/>
              <a:gd name="connsiteX277" fmla="*/ 2338588 w 4844623"/>
              <a:gd name="connsiteY277" fmla="*/ 7083846 h 7171981"/>
              <a:gd name="connsiteX278" fmla="*/ 2261470 w 4844623"/>
              <a:gd name="connsiteY278" fmla="*/ 7171981 h 7171981"/>
              <a:gd name="connsiteX279" fmla="*/ 2239437 w 4844623"/>
              <a:gd name="connsiteY279" fmla="*/ 7094862 h 7171981"/>
              <a:gd name="connsiteX280" fmla="*/ 2228420 w 4844623"/>
              <a:gd name="connsiteY280" fmla="*/ 6940626 h 7171981"/>
              <a:gd name="connsiteX281" fmla="*/ 2184352 w 4844623"/>
              <a:gd name="connsiteY281" fmla="*/ 7028761 h 7171981"/>
              <a:gd name="connsiteX282" fmla="*/ 2173335 w 4844623"/>
              <a:gd name="connsiteY282" fmla="*/ 7039778 h 7171981"/>
              <a:gd name="connsiteX283" fmla="*/ 2140285 w 4844623"/>
              <a:gd name="connsiteY283" fmla="*/ 7039778 h 7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Lst>
            <a:rect l="l" t="t" r="r" b="b"/>
            <a:pathLst>
              <a:path w="4844623" h="7171981">
                <a:moveTo>
                  <a:pt x="2228420" y="7050795"/>
                </a:moveTo>
                <a:lnTo>
                  <a:pt x="2228420" y="7050795"/>
                </a:lnTo>
                <a:cubicBezTo>
                  <a:pt x="2184352" y="7028761"/>
                  <a:pt x="2138465" y="7010043"/>
                  <a:pt x="2096217" y="6984694"/>
                </a:cubicBezTo>
                <a:cubicBezTo>
                  <a:pt x="2082857" y="6976678"/>
                  <a:pt x="2077633" y="6957429"/>
                  <a:pt x="2063167" y="6951643"/>
                </a:cubicBezTo>
                <a:cubicBezTo>
                  <a:pt x="2020992" y="6934773"/>
                  <a:pt x="1974057" y="6932958"/>
                  <a:pt x="1930964" y="6918593"/>
                </a:cubicBezTo>
                <a:cubicBezTo>
                  <a:pt x="1851722" y="6892178"/>
                  <a:pt x="1950679" y="6924226"/>
                  <a:pt x="1853846" y="6896559"/>
                </a:cubicBezTo>
                <a:cubicBezTo>
                  <a:pt x="1743211" y="6864948"/>
                  <a:pt x="1914494" y="6908967"/>
                  <a:pt x="1776728" y="6874525"/>
                </a:cubicBezTo>
                <a:cubicBezTo>
                  <a:pt x="1695201" y="6879960"/>
                  <a:pt x="1583465" y="6880191"/>
                  <a:pt x="1501307" y="6907576"/>
                </a:cubicBezTo>
                <a:lnTo>
                  <a:pt x="1402155" y="6940626"/>
                </a:lnTo>
                <a:cubicBezTo>
                  <a:pt x="1391138" y="6944298"/>
                  <a:pt x="1380491" y="6949365"/>
                  <a:pt x="1369104" y="6951643"/>
                </a:cubicBezTo>
                <a:cubicBezTo>
                  <a:pt x="1350743" y="6955315"/>
                  <a:pt x="1332186" y="6958118"/>
                  <a:pt x="1314020" y="6962660"/>
                </a:cubicBezTo>
                <a:cubicBezTo>
                  <a:pt x="1302754" y="6965477"/>
                  <a:pt x="1292235" y="6970860"/>
                  <a:pt x="1280969" y="6973677"/>
                </a:cubicBezTo>
                <a:cubicBezTo>
                  <a:pt x="1262803" y="6978219"/>
                  <a:pt x="1244164" y="6980632"/>
                  <a:pt x="1225885" y="6984694"/>
                </a:cubicBezTo>
                <a:cubicBezTo>
                  <a:pt x="1211104" y="6987979"/>
                  <a:pt x="1196320" y="6991360"/>
                  <a:pt x="1181817" y="6995711"/>
                </a:cubicBezTo>
                <a:cubicBezTo>
                  <a:pt x="1159571" y="7002385"/>
                  <a:pt x="1138248" y="7012111"/>
                  <a:pt x="1115716" y="7017744"/>
                </a:cubicBezTo>
                <a:cubicBezTo>
                  <a:pt x="1101027" y="7021416"/>
                  <a:pt x="1086121" y="7024308"/>
                  <a:pt x="1071649" y="7028761"/>
                </a:cubicBezTo>
                <a:cubicBezTo>
                  <a:pt x="1038351" y="7039007"/>
                  <a:pt x="972497" y="7061812"/>
                  <a:pt x="972497" y="7061812"/>
                </a:cubicBezTo>
                <a:cubicBezTo>
                  <a:pt x="899051" y="7058140"/>
                  <a:pt x="825080" y="7060306"/>
                  <a:pt x="752160" y="7050795"/>
                </a:cubicBezTo>
                <a:cubicBezTo>
                  <a:pt x="739030" y="7049082"/>
                  <a:pt x="731209" y="7034139"/>
                  <a:pt x="719109" y="7028761"/>
                </a:cubicBezTo>
                <a:cubicBezTo>
                  <a:pt x="697885" y="7019328"/>
                  <a:pt x="675042" y="7014071"/>
                  <a:pt x="653008" y="7006727"/>
                </a:cubicBezTo>
                <a:cubicBezTo>
                  <a:pt x="641991" y="7003055"/>
                  <a:pt x="629915" y="7001686"/>
                  <a:pt x="619957" y="6995711"/>
                </a:cubicBezTo>
                <a:cubicBezTo>
                  <a:pt x="601596" y="6984694"/>
                  <a:pt x="583031" y="6974009"/>
                  <a:pt x="564873" y="6962660"/>
                </a:cubicBezTo>
                <a:cubicBezTo>
                  <a:pt x="537347" y="6945456"/>
                  <a:pt x="519430" y="6934136"/>
                  <a:pt x="498772" y="6907576"/>
                </a:cubicBezTo>
                <a:cubicBezTo>
                  <a:pt x="482514" y="6886673"/>
                  <a:pt x="463078" y="6866597"/>
                  <a:pt x="454704" y="6841474"/>
                </a:cubicBezTo>
                <a:cubicBezTo>
                  <a:pt x="439500" y="6795863"/>
                  <a:pt x="450128" y="6818086"/>
                  <a:pt x="421654" y="6775373"/>
                </a:cubicBezTo>
                <a:cubicBezTo>
                  <a:pt x="417982" y="6757012"/>
                  <a:pt x="413987" y="6738712"/>
                  <a:pt x="410637" y="6720289"/>
                </a:cubicBezTo>
                <a:cubicBezTo>
                  <a:pt x="406641" y="6698312"/>
                  <a:pt x="404466" y="6675994"/>
                  <a:pt x="399620" y="6654188"/>
                </a:cubicBezTo>
                <a:cubicBezTo>
                  <a:pt x="395073" y="6633726"/>
                  <a:pt x="371249" y="6578533"/>
                  <a:pt x="366569" y="6566053"/>
                </a:cubicBezTo>
                <a:cubicBezTo>
                  <a:pt x="362491" y="6555179"/>
                  <a:pt x="358369" y="6544268"/>
                  <a:pt x="355552" y="6533002"/>
                </a:cubicBezTo>
                <a:cubicBezTo>
                  <a:pt x="351010" y="6514836"/>
                  <a:pt x="350456" y="6495682"/>
                  <a:pt x="344535" y="6477918"/>
                </a:cubicBezTo>
                <a:cubicBezTo>
                  <a:pt x="339342" y="6462338"/>
                  <a:pt x="327695" y="6449430"/>
                  <a:pt x="322502" y="6433850"/>
                </a:cubicBezTo>
                <a:cubicBezTo>
                  <a:pt x="312926" y="6405121"/>
                  <a:pt x="310044" y="6374443"/>
                  <a:pt x="300468" y="6345715"/>
                </a:cubicBezTo>
                <a:lnTo>
                  <a:pt x="289451" y="6312665"/>
                </a:lnTo>
                <a:cubicBezTo>
                  <a:pt x="300468" y="6294304"/>
                  <a:pt x="303910" y="6268205"/>
                  <a:pt x="322502" y="6257581"/>
                </a:cubicBezTo>
                <a:cubicBezTo>
                  <a:pt x="328243" y="6254300"/>
                  <a:pt x="390242" y="6276934"/>
                  <a:pt x="399620" y="6279614"/>
                </a:cubicBezTo>
                <a:cubicBezTo>
                  <a:pt x="414179" y="6283774"/>
                  <a:pt x="429510" y="6285315"/>
                  <a:pt x="443687" y="6290631"/>
                </a:cubicBezTo>
                <a:cubicBezTo>
                  <a:pt x="459064" y="6296398"/>
                  <a:pt x="472747" y="6305995"/>
                  <a:pt x="487755" y="6312665"/>
                </a:cubicBezTo>
                <a:cubicBezTo>
                  <a:pt x="527285" y="6330234"/>
                  <a:pt x="539543" y="6333601"/>
                  <a:pt x="575890" y="6345715"/>
                </a:cubicBezTo>
                <a:cubicBezTo>
                  <a:pt x="552556" y="6287380"/>
                  <a:pt x="556828" y="6289581"/>
                  <a:pt x="520805" y="6235547"/>
                </a:cubicBezTo>
                <a:cubicBezTo>
                  <a:pt x="465787" y="6153020"/>
                  <a:pt x="511447" y="6226519"/>
                  <a:pt x="454704" y="6158429"/>
                </a:cubicBezTo>
                <a:cubicBezTo>
                  <a:pt x="446227" y="6148257"/>
                  <a:pt x="440015" y="6136395"/>
                  <a:pt x="432670" y="6125378"/>
                </a:cubicBezTo>
                <a:cubicBezTo>
                  <a:pt x="422007" y="6093387"/>
                  <a:pt x="422920" y="6086460"/>
                  <a:pt x="399620" y="6059277"/>
                </a:cubicBezTo>
                <a:cubicBezTo>
                  <a:pt x="386100" y="6043504"/>
                  <a:pt x="368529" y="6031431"/>
                  <a:pt x="355552" y="6015209"/>
                </a:cubicBezTo>
                <a:cubicBezTo>
                  <a:pt x="341146" y="5997202"/>
                  <a:pt x="299745" y="5926352"/>
                  <a:pt x="278434" y="5905041"/>
                </a:cubicBezTo>
                <a:cubicBezTo>
                  <a:pt x="269072" y="5895679"/>
                  <a:pt x="256401" y="5890352"/>
                  <a:pt x="245384" y="5883007"/>
                </a:cubicBezTo>
                <a:cubicBezTo>
                  <a:pt x="227814" y="5856652"/>
                  <a:pt x="217291" y="5836186"/>
                  <a:pt x="190299" y="5816906"/>
                </a:cubicBezTo>
                <a:cubicBezTo>
                  <a:pt x="139522" y="5780637"/>
                  <a:pt x="155758" y="5810684"/>
                  <a:pt x="113181" y="5772838"/>
                </a:cubicBezTo>
                <a:cubicBezTo>
                  <a:pt x="43239" y="5710667"/>
                  <a:pt x="56920" y="5726416"/>
                  <a:pt x="25046" y="5662670"/>
                </a:cubicBezTo>
                <a:cubicBezTo>
                  <a:pt x="17702" y="5633292"/>
                  <a:pt x="0" y="5604667"/>
                  <a:pt x="3013" y="5574535"/>
                </a:cubicBezTo>
                <a:cubicBezTo>
                  <a:pt x="4017" y="5564492"/>
                  <a:pt x="19846" y="5397030"/>
                  <a:pt x="25046" y="5376231"/>
                </a:cubicBezTo>
                <a:cubicBezTo>
                  <a:pt x="29029" y="5360298"/>
                  <a:pt x="39735" y="5346853"/>
                  <a:pt x="47080" y="5332164"/>
                </a:cubicBezTo>
                <a:cubicBezTo>
                  <a:pt x="76187" y="5215734"/>
                  <a:pt x="48364" y="5338785"/>
                  <a:pt x="69114" y="5089793"/>
                </a:cubicBezTo>
                <a:cubicBezTo>
                  <a:pt x="70969" y="5067532"/>
                  <a:pt x="76459" y="5045725"/>
                  <a:pt x="80131" y="5023691"/>
                </a:cubicBezTo>
                <a:cubicBezTo>
                  <a:pt x="76459" y="4928212"/>
                  <a:pt x="74894" y="4832628"/>
                  <a:pt x="69114" y="4737253"/>
                </a:cubicBezTo>
                <a:cubicBezTo>
                  <a:pt x="67543" y="4711334"/>
                  <a:pt x="43693" y="4681741"/>
                  <a:pt x="58097" y="4660135"/>
                </a:cubicBezTo>
                <a:cubicBezTo>
                  <a:pt x="68484" y="4644555"/>
                  <a:pt x="94820" y="4667480"/>
                  <a:pt x="113181" y="4671152"/>
                </a:cubicBezTo>
                <a:cubicBezTo>
                  <a:pt x="141816" y="4757056"/>
                  <a:pt x="96231" y="4641206"/>
                  <a:pt x="168266" y="4737253"/>
                </a:cubicBezTo>
                <a:cubicBezTo>
                  <a:pt x="180131" y="4753074"/>
                  <a:pt x="181455" y="4774649"/>
                  <a:pt x="190299" y="4792337"/>
                </a:cubicBezTo>
                <a:cubicBezTo>
                  <a:pt x="196220" y="4804180"/>
                  <a:pt x="203856" y="4815216"/>
                  <a:pt x="212333" y="4825388"/>
                </a:cubicBezTo>
                <a:cubicBezTo>
                  <a:pt x="242587" y="4861693"/>
                  <a:pt x="242754" y="4854986"/>
                  <a:pt x="278434" y="4880472"/>
                </a:cubicBezTo>
                <a:cubicBezTo>
                  <a:pt x="293375" y="4891145"/>
                  <a:pt x="306560" y="4904413"/>
                  <a:pt x="322502" y="4913523"/>
                </a:cubicBezTo>
                <a:cubicBezTo>
                  <a:pt x="332585" y="4919285"/>
                  <a:pt x="345165" y="4919347"/>
                  <a:pt x="355552" y="4924540"/>
                </a:cubicBezTo>
                <a:cubicBezTo>
                  <a:pt x="367395" y="4930461"/>
                  <a:pt x="377586" y="4939229"/>
                  <a:pt x="388603" y="4946573"/>
                </a:cubicBezTo>
                <a:cubicBezTo>
                  <a:pt x="403292" y="4942901"/>
                  <a:pt x="421275" y="4945526"/>
                  <a:pt x="432670" y="4935556"/>
                </a:cubicBezTo>
                <a:cubicBezTo>
                  <a:pt x="462730" y="4909254"/>
                  <a:pt x="477331" y="4872888"/>
                  <a:pt x="487755" y="4836405"/>
                </a:cubicBezTo>
                <a:cubicBezTo>
                  <a:pt x="491915" y="4821846"/>
                  <a:pt x="493984" y="4806701"/>
                  <a:pt x="498772" y="4792337"/>
                </a:cubicBezTo>
                <a:cubicBezTo>
                  <a:pt x="505026" y="4773576"/>
                  <a:pt x="513461" y="4755614"/>
                  <a:pt x="520805" y="4737253"/>
                </a:cubicBezTo>
                <a:cubicBezTo>
                  <a:pt x="524477" y="4715219"/>
                  <a:pt x="525945" y="4692702"/>
                  <a:pt x="531822" y="4671152"/>
                </a:cubicBezTo>
                <a:cubicBezTo>
                  <a:pt x="537025" y="4652073"/>
                  <a:pt x="555172" y="4635799"/>
                  <a:pt x="553856" y="4616067"/>
                </a:cubicBezTo>
                <a:cubicBezTo>
                  <a:pt x="551306" y="4577812"/>
                  <a:pt x="530684" y="4542944"/>
                  <a:pt x="520805" y="4505899"/>
                </a:cubicBezTo>
                <a:cubicBezTo>
                  <a:pt x="498626" y="4422727"/>
                  <a:pt x="528438" y="4475680"/>
                  <a:pt x="476738" y="4406747"/>
                </a:cubicBezTo>
                <a:cubicBezTo>
                  <a:pt x="457998" y="4350526"/>
                  <a:pt x="477685" y="4393163"/>
                  <a:pt x="432670" y="4340646"/>
                </a:cubicBezTo>
                <a:cubicBezTo>
                  <a:pt x="422539" y="4328826"/>
                  <a:pt x="387549" y="4280962"/>
                  <a:pt x="377586" y="4263527"/>
                </a:cubicBezTo>
                <a:cubicBezTo>
                  <a:pt x="369438" y="4249268"/>
                  <a:pt x="362897" y="4234149"/>
                  <a:pt x="355552" y="4219460"/>
                </a:cubicBezTo>
                <a:cubicBezTo>
                  <a:pt x="330550" y="4094444"/>
                  <a:pt x="342602" y="4145623"/>
                  <a:pt x="322502" y="4065224"/>
                </a:cubicBezTo>
                <a:cubicBezTo>
                  <a:pt x="326174" y="3991778"/>
                  <a:pt x="327149" y="3918148"/>
                  <a:pt x="333519" y="3844887"/>
                </a:cubicBezTo>
                <a:cubicBezTo>
                  <a:pt x="334525" y="3833318"/>
                  <a:pt x="340458" y="3822709"/>
                  <a:pt x="344535" y="3811836"/>
                </a:cubicBezTo>
                <a:cubicBezTo>
                  <a:pt x="356741" y="3779286"/>
                  <a:pt x="381989" y="3723722"/>
                  <a:pt x="388603" y="3690650"/>
                </a:cubicBezTo>
                <a:cubicBezTo>
                  <a:pt x="402676" y="3620288"/>
                  <a:pt x="386380" y="3648807"/>
                  <a:pt x="432670" y="3602515"/>
                </a:cubicBezTo>
                <a:cubicBezTo>
                  <a:pt x="464244" y="3444648"/>
                  <a:pt x="420108" y="3640202"/>
                  <a:pt x="465721" y="3503364"/>
                </a:cubicBezTo>
                <a:cubicBezTo>
                  <a:pt x="508434" y="3375225"/>
                  <a:pt x="443389" y="3514975"/>
                  <a:pt x="498772" y="3404212"/>
                </a:cubicBezTo>
                <a:cubicBezTo>
                  <a:pt x="514777" y="3292172"/>
                  <a:pt x="516204" y="3321032"/>
                  <a:pt x="498772" y="3172858"/>
                </a:cubicBezTo>
                <a:cubicBezTo>
                  <a:pt x="497415" y="3161325"/>
                  <a:pt x="493395" y="3149959"/>
                  <a:pt x="487755" y="3139807"/>
                </a:cubicBezTo>
                <a:cubicBezTo>
                  <a:pt x="474894" y="3116658"/>
                  <a:pt x="462412" y="3092431"/>
                  <a:pt x="443687" y="3073706"/>
                </a:cubicBezTo>
                <a:cubicBezTo>
                  <a:pt x="401275" y="3031292"/>
                  <a:pt x="419279" y="3053618"/>
                  <a:pt x="388603" y="3007605"/>
                </a:cubicBezTo>
                <a:cubicBezTo>
                  <a:pt x="348422" y="2887062"/>
                  <a:pt x="412506" y="3069650"/>
                  <a:pt x="355552" y="2941503"/>
                </a:cubicBezTo>
                <a:cubicBezTo>
                  <a:pt x="340228" y="2907022"/>
                  <a:pt x="331657" y="2867956"/>
                  <a:pt x="322502" y="2831335"/>
                </a:cubicBezTo>
                <a:cubicBezTo>
                  <a:pt x="326174" y="2757889"/>
                  <a:pt x="327149" y="2684258"/>
                  <a:pt x="333519" y="2610997"/>
                </a:cubicBezTo>
                <a:cubicBezTo>
                  <a:pt x="334525" y="2599428"/>
                  <a:pt x="341345" y="2589113"/>
                  <a:pt x="344535" y="2577947"/>
                </a:cubicBezTo>
                <a:cubicBezTo>
                  <a:pt x="364534" y="2507950"/>
                  <a:pt x="343359" y="2558264"/>
                  <a:pt x="377586" y="2489812"/>
                </a:cubicBezTo>
                <a:cubicBezTo>
                  <a:pt x="381258" y="2475123"/>
                  <a:pt x="384252" y="2460247"/>
                  <a:pt x="388603" y="2445744"/>
                </a:cubicBezTo>
                <a:cubicBezTo>
                  <a:pt x="395277" y="2423498"/>
                  <a:pt x="403292" y="2401677"/>
                  <a:pt x="410637" y="2379643"/>
                </a:cubicBezTo>
                <a:cubicBezTo>
                  <a:pt x="414309" y="2368626"/>
                  <a:pt x="418838" y="2357859"/>
                  <a:pt x="421654" y="2346593"/>
                </a:cubicBezTo>
                <a:cubicBezTo>
                  <a:pt x="427813" y="2321956"/>
                  <a:pt x="443972" y="2252522"/>
                  <a:pt x="454704" y="2236424"/>
                </a:cubicBezTo>
                <a:lnTo>
                  <a:pt x="476738" y="2203373"/>
                </a:lnTo>
                <a:cubicBezTo>
                  <a:pt x="508311" y="2045511"/>
                  <a:pt x="464177" y="2241056"/>
                  <a:pt x="509788" y="2104221"/>
                </a:cubicBezTo>
                <a:cubicBezTo>
                  <a:pt x="515709" y="2086457"/>
                  <a:pt x="516263" y="2067303"/>
                  <a:pt x="520805" y="2049137"/>
                </a:cubicBezTo>
                <a:cubicBezTo>
                  <a:pt x="523622" y="2037871"/>
                  <a:pt x="529005" y="2027353"/>
                  <a:pt x="531822" y="2016087"/>
                </a:cubicBezTo>
                <a:cubicBezTo>
                  <a:pt x="536364" y="1997921"/>
                  <a:pt x="538297" y="1979168"/>
                  <a:pt x="542839" y="1961002"/>
                </a:cubicBezTo>
                <a:cubicBezTo>
                  <a:pt x="545656" y="1949736"/>
                  <a:pt x="550666" y="1939118"/>
                  <a:pt x="553856" y="1927952"/>
                </a:cubicBezTo>
                <a:cubicBezTo>
                  <a:pt x="558016" y="1913393"/>
                  <a:pt x="560713" y="1898443"/>
                  <a:pt x="564873" y="1883884"/>
                </a:cubicBezTo>
                <a:cubicBezTo>
                  <a:pt x="568063" y="1872718"/>
                  <a:pt x="572700" y="1862000"/>
                  <a:pt x="575890" y="1850834"/>
                </a:cubicBezTo>
                <a:cubicBezTo>
                  <a:pt x="580050" y="1836275"/>
                  <a:pt x="582748" y="1821325"/>
                  <a:pt x="586907" y="1806766"/>
                </a:cubicBezTo>
                <a:cubicBezTo>
                  <a:pt x="618519" y="1696120"/>
                  <a:pt x="574496" y="1867422"/>
                  <a:pt x="608940" y="1729648"/>
                </a:cubicBezTo>
                <a:cubicBezTo>
                  <a:pt x="619912" y="1597981"/>
                  <a:pt x="633333" y="1506350"/>
                  <a:pt x="608940" y="1366091"/>
                </a:cubicBezTo>
                <a:cubicBezTo>
                  <a:pt x="606671" y="1353046"/>
                  <a:pt x="586062" y="1352534"/>
                  <a:pt x="575890" y="1344058"/>
                </a:cubicBezTo>
                <a:cubicBezTo>
                  <a:pt x="491061" y="1273368"/>
                  <a:pt x="591848" y="1343680"/>
                  <a:pt x="509788" y="1288973"/>
                </a:cubicBezTo>
                <a:cubicBezTo>
                  <a:pt x="502444" y="1277956"/>
                  <a:pt x="488636" y="1269134"/>
                  <a:pt x="487755" y="1255923"/>
                </a:cubicBezTo>
                <a:cubicBezTo>
                  <a:pt x="480045" y="1140266"/>
                  <a:pt x="480180" y="1151609"/>
                  <a:pt x="520805" y="1090670"/>
                </a:cubicBezTo>
                <a:cubicBezTo>
                  <a:pt x="524477" y="1072308"/>
                  <a:pt x="525900" y="1053349"/>
                  <a:pt x="531822" y="1035585"/>
                </a:cubicBezTo>
                <a:cubicBezTo>
                  <a:pt x="537142" y="1019626"/>
                  <a:pt x="562996" y="972973"/>
                  <a:pt x="575890" y="958467"/>
                </a:cubicBezTo>
                <a:cubicBezTo>
                  <a:pt x="596592" y="935177"/>
                  <a:pt x="619957" y="914400"/>
                  <a:pt x="641991" y="892366"/>
                </a:cubicBezTo>
                <a:cubicBezTo>
                  <a:pt x="653008" y="881349"/>
                  <a:pt x="662077" y="867957"/>
                  <a:pt x="675041" y="859315"/>
                </a:cubicBezTo>
                <a:cubicBezTo>
                  <a:pt x="686058" y="851971"/>
                  <a:pt x="697920" y="845758"/>
                  <a:pt x="708092" y="837282"/>
                </a:cubicBezTo>
                <a:cubicBezTo>
                  <a:pt x="793695" y="765948"/>
                  <a:pt x="682048" y="843395"/>
                  <a:pt x="785210" y="771181"/>
                </a:cubicBezTo>
                <a:cubicBezTo>
                  <a:pt x="806904" y="755995"/>
                  <a:pt x="851311" y="727113"/>
                  <a:pt x="851311" y="727113"/>
                </a:cubicBezTo>
                <a:cubicBezTo>
                  <a:pt x="854983" y="716096"/>
                  <a:pt x="862328" y="705675"/>
                  <a:pt x="862328" y="694062"/>
                </a:cubicBezTo>
                <a:cubicBezTo>
                  <a:pt x="862328" y="608856"/>
                  <a:pt x="859151" y="607415"/>
                  <a:pt x="840294" y="550843"/>
                </a:cubicBezTo>
                <a:cubicBezTo>
                  <a:pt x="843966" y="510448"/>
                  <a:pt x="842812" y="469319"/>
                  <a:pt x="851311" y="429658"/>
                </a:cubicBezTo>
                <a:cubicBezTo>
                  <a:pt x="854085" y="416711"/>
                  <a:pt x="863982" y="405970"/>
                  <a:pt x="873345" y="396607"/>
                </a:cubicBezTo>
                <a:cubicBezTo>
                  <a:pt x="899533" y="370419"/>
                  <a:pt x="939770" y="363449"/>
                  <a:pt x="972497" y="352540"/>
                </a:cubicBezTo>
                <a:cubicBezTo>
                  <a:pt x="983514" y="348868"/>
                  <a:pt x="993937" y="341742"/>
                  <a:pt x="1005548" y="341523"/>
                </a:cubicBezTo>
                <a:lnTo>
                  <a:pt x="1589441" y="330506"/>
                </a:lnTo>
                <a:cubicBezTo>
                  <a:pt x="1680731" y="300076"/>
                  <a:pt x="1535639" y="347908"/>
                  <a:pt x="1699610" y="297455"/>
                </a:cubicBezTo>
                <a:cubicBezTo>
                  <a:pt x="1721808" y="290625"/>
                  <a:pt x="1743677" y="282765"/>
                  <a:pt x="1765711" y="275421"/>
                </a:cubicBezTo>
                <a:lnTo>
                  <a:pt x="1798762" y="264405"/>
                </a:lnTo>
                <a:cubicBezTo>
                  <a:pt x="1820796" y="249716"/>
                  <a:pt x="1846138" y="239062"/>
                  <a:pt x="1864863" y="220337"/>
                </a:cubicBezTo>
                <a:cubicBezTo>
                  <a:pt x="1889226" y="195975"/>
                  <a:pt x="1900291" y="180590"/>
                  <a:pt x="1930964" y="165253"/>
                </a:cubicBezTo>
                <a:cubicBezTo>
                  <a:pt x="1941351" y="160059"/>
                  <a:pt x="1952998" y="157908"/>
                  <a:pt x="1964015" y="154236"/>
                </a:cubicBezTo>
                <a:cubicBezTo>
                  <a:pt x="1978704" y="143219"/>
                  <a:pt x="1993141" y="131857"/>
                  <a:pt x="2008082" y="121185"/>
                </a:cubicBezTo>
                <a:cubicBezTo>
                  <a:pt x="2018856" y="113489"/>
                  <a:pt x="2030961" y="107628"/>
                  <a:pt x="2041133" y="99152"/>
                </a:cubicBezTo>
                <a:cubicBezTo>
                  <a:pt x="2053102" y="89178"/>
                  <a:pt x="2061886" y="75666"/>
                  <a:pt x="2074184" y="66101"/>
                </a:cubicBezTo>
                <a:cubicBezTo>
                  <a:pt x="2095087" y="49843"/>
                  <a:pt x="2118251" y="36723"/>
                  <a:pt x="2140285" y="22034"/>
                </a:cubicBezTo>
                <a:lnTo>
                  <a:pt x="2173335" y="0"/>
                </a:lnTo>
                <a:cubicBezTo>
                  <a:pt x="2199041" y="7345"/>
                  <a:pt x="2226983" y="9232"/>
                  <a:pt x="2250454" y="22034"/>
                </a:cubicBezTo>
                <a:cubicBezTo>
                  <a:pt x="2268691" y="31981"/>
                  <a:pt x="2278300" y="53124"/>
                  <a:pt x="2294521" y="66101"/>
                </a:cubicBezTo>
                <a:cubicBezTo>
                  <a:pt x="2315199" y="82644"/>
                  <a:pt x="2339437" y="94279"/>
                  <a:pt x="2360622" y="110168"/>
                </a:cubicBezTo>
                <a:cubicBezTo>
                  <a:pt x="2375311" y="121185"/>
                  <a:pt x="2388748" y="134109"/>
                  <a:pt x="2404690" y="143219"/>
                </a:cubicBezTo>
                <a:cubicBezTo>
                  <a:pt x="2414773" y="148981"/>
                  <a:pt x="2427353" y="149043"/>
                  <a:pt x="2437740" y="154236"/>
                </a:cubicBezTo>
                <a:cubicBezTo>
                  <a:pt x="2449583" y="160158"/>
                  <a:pt x="2458691" y="170892"/>
                  <a:pt x="2470791" y="176270"/>
                </a:cubicBezTo>
                <a:cubicBezTo>
                  <a:pt x="2502809" y="190500"/>
                  <a:pt x="2555918" y="204813"/>
                  <a:pt x="2591976" y="209320"/>
                </a:cubicBezTo>
                <a:cubicBezTo>
                  <a:pt x="2632225" y="214351"/>
                  <a:pt x="2672767" y="216665"/>
                  <a:pt x="2713162" y="220337"/>
                </a:cubicBezTo>
                <a:cubicBezTo>
                  <a:pt x="2727851" y="224009"/>
                  <a:pt x="2742255" y="229108"/>
                  <a:pt x="2757229" y="231354"/>
                </a:cubicBezTo>
                <a:cubicBezTo>
                  <a:pt x="2815788" y="240138"/>
                  <a:pt x="2874880" y="245014"/>
                  <a:pt x="2933499" y="253388"/>
                </a:cubicBezTo>
                <a:cubicBezTo>
                  <a:pt x="2959205" y="257060"/>
                  <a:pt x="2985069" y="259760"/>
                  <a:pt x="3010617" y="264405"/>
                </a:cubicBezTo>
                <a:cubicBezTo>
                  <a:pt x="3025514" y="267113"/>
                  <a:pt x="3040182" y="271070"/>
                  <a:pt x="3054685" y="275421"/>
                </a:cubicBezTo>
                <a:cubicBezTo>
                  <a:pt x="3076931" y="282095"/>
                  <a:pt x="3098011" y="292900"/>
                  <a:pt x="3120786" y="297455"/>
                </a:cubicBezTo>
                <a:cubicBezTo>
                  <a:pt x="3198643" y="313027"/>
                  <a:pt x="3158108" y="302551"/>
                  <a:pt x="3241972" y="330506"/>
                </a:cubicBezTo>
                <a:cubicBezTo>
                  <a:pt x="3241974" y="330507"/>
                  <a:pt x="3308072" y="352540"/>
                  <a:pt x="3308073" y="352540"/>
                </a:cubicBezTo>
                <a:lnTo>
                  <a:pt x="3660613" y="363556"/>
                </a:lnTo>
                <a:cubicBezTo>
                  <a:pt x="3671630" y="367228"/>
                  <a:pt x="3682397" y="371756"/>
                  <a:pt x="3693663" y="374573"/>
                </a:cubicBezTo>
                <a:cubicBezTo>
                  <a:pt x="3711829" y="379115"/>
                  <a:pt x="3731215" y="379015"/>
                  <a:pt x="3748748" y="385590"/>
                </a:cubicBezTo>
                <a:cubicBezTo>
                  <a:pt x="3759483" y="389616"/>
                  <a:pt x="3823338" y="438778"/>
                  <a:pt x="3825866" y="440674"/>
                </a:cubicBezTo>
                <a:cubicBezTo>
                  <a:pt x="3833210" y="451691"/>
                  <a:pt x="3839423" y="463553"/>
                  <a:pt x="3847899" y="473725"/>
                </a:cubicBezTo>
                <a:cubicBezTo>
                  <a:pt x="3857873" y="485694"/>
                  <a:pt x="3871894" y="494098"/>
                  <a:pt x="3880950" y="506776"/>
                </a:cubicBezTo>
                <a:cubicBezTo>
                  <a:pt x="3923493" y="566335"/>
                  <a:pt x="3876575" y="542040"/>
                  <a:pt x="3936034" y="561860"/>
                </a:cubicBezTo>
                <a:cubicBezTo>
                  <a:pt x="3963726" y="644935"/>
                  <a:pt x="3926371" y="542535"/>
                  <a:pt x="3969085" y="627961"/>
                </a:cubicBezTo>
                <a:cubicBezTo>
                  <a:pt x="3977889" y="645569"/>
                  <a:pt x="3986413" y="688609"/>
                  <a:pt x="3991119" y="705079"/>
                </a:cubicBezTo>
                <a:cubicBezTo>
                  <a:pt x="3994309" y="716245"/>
                  <a:pt x="3998463" y="727113"/>
                  <a:pt x="4002135" y="738130"/>
                </a:cubicBezTo>
                <a:cubicBezTo>
                  <a:pt x="4007387" y="780146"/>
                  <a:pt x="4015710" y="875448"/>
                  <a:pt x="4035186" y="914400"/>
                </a:cubicBezTo>
                <a:lnTo>
                  <a:pt x="4057220" y="958467"/>
                </a:lnTo>
                <a:cubicBezTo>
                  <a:pt x="4060892" y="976829"/>
                  <a:pt x="4062316" y="995788"/>
                  <a:pt x="4068237" y="1013552"/>
                </a:cubicBezTo>
                <a:cubicBezTo>
                  <a:pt x="4078848" y="1045386"/>
                  <a:pt x="4109199" y="1084459"/>
                  <a:pt x="4123321" y="1112703"/>
                </a:cubicBezTo>
                <a:cubicBezTo>
                  <a:pt x="4143707" y="1153474"/>
                  <a:pt x="4126502" y="1150562"/>
                  <a:pt x="4145355" y="1200838"/>
                </a:cubicBezTo>
                <a:cubicBezTo>
                  <a:pt x="4150004" y="1213236"/>
                  <a:pt x="4161467" y="1222046"/>
                  <a:pt x="4167388" y="1233889"/>
                </a:cubicBezTo>
                <a:cubicBezTo>
                  <a:pt x="4213046" y="1325207"/>
                  <a:pt x="4171828" y="1255266"/>
                  <a:pt x="4200439" y="1322024"/>
                </a:cubicBezTo>
                <a:cubicBezTo>
                  <a:pt x="4206908" y="1337119"/>
                  <a:pt x="4214024" y="1352008"/>
                  <a:pt x="4222473" y="1366091"/>
                </a:cubicBezTo>
                <a:cubicBezTo>
                  <a:pt x="4236098" y="1388799"/>
                  <a:pt x="4258166" y="1407071"/>
                  <a:pt x="4266540" y="1432193"/>
                </a:cubicBezTo>
                <a:cubicBezTo>
                  <a:pt x="4282484" y="1480024"/>
                  <a:pt x="4269346" y="1457032"/>
                  <a:pt x="4310608" y="1498294"/>
                </a:cubicBezTo>
                <a:cubicBezTo>
                  <a:pt x="4314280" y="1509311"/>
                  <a:pt x="4312557" y="1524090"/>
                  <a:pt x="4321625" y="1531344"/>
                </a:cubicBezTo>
                <a:cubicBezTo>
                  <a:pt x="4350483" y="1554431"/>
                  <a:pt x="4419990" y="1534604"/>
                  <a:pt x="4442810" y="1531344"/>
                </a:cubicBezTo>
                <a:cubicBezTo>
                  <a:pt x="4461171" y="1524000"/>
                  <a:pt x="4482879" y="1522181"/>
                  <a:pt x="4497894" y="1509311"/>
                </a:cubicBezTo>
                <a:cubicBezTo>
                  <a:pt x="4510363" y="1498623"/>
                  <a:pt x="4510074" y="1452105"/>
                  <a:pt x="4519928" y="1465243"/>
                </a:cubicBezTo>
                <a:cubicBezTo>
                  <a:pt x="4537692" y="1488928"/>
                  <a:pt x="4526758" y="1524069"/>
                  <a:pt x="4530945" y="1553378"/>
                </a:cubicBezTo>
                <a:cubicBezTo>
                  <a:pt x="4534104" y="1575491"/>
                  <a:pt x="4538290" y="1597445"/>
                  <a:pt x="4541962" y="1619479"/>
                </a:cubicBezTo>
                <a:cubicBezTo>
                  <a:pt x="4538290" y="1725975"/>
                  <a:pt x="4546015" y="1833479"/>
                  <a:pt x="4530945" y="1938968"/>
                </a:cubicBezTo>
                <a:cubicBezTo>
                  <a:pt x="4527200" y="1965183"/>
                  <a:pt x="4495252" y="1979948"/>
                  <a:pt x="4486878" y="2005070"/>
                </a:cubicBezTo>
                <a:cubicBezTo>
                  <a:pt x="4483206" y="2016087"/>
                  <a:pt x="4483115" y="2029052"/>
                  <a:pt x="4475861" y="2038120"/>
                </a:cubicBezTo>
                <a:cubicBezTo>
                  <a:pt x="4467589" y="2048459"/>
                  <a:pt x="4452982" y="2051677"/>
                  <a:pt x="4442810" y="2060154"/>
                </a:cubicBezTo>
                <a:cubicBezTo>
                  <a:pt x="4430841" y="2070128"/>
                  <a:pt x="4418816" y="2080527"/>
                  <a:pt x="4409760" y="2093205"/>
                </a:cubicBezTo>
                <a:cubicBezTo>
                  <a:pt x="4400214" y="2106569"/>
                  <a:pt x="4398126" y="2124561"/>
                  <a:pt x="4387726" y="2137272"/>
                </a:cubicBezTo>
                <a:cubicBezTo>
                  <a:pt x="4328416" y="2209762"/>
                  <a:pt x="4322373" y="2207331"/>
                  <a:pt x="4255523" y="2247441"/>
                </a:cubicBezTo>
                <a:cubicBezTo>
                  <a:pt x="4244506" y="2262130"/>
                  <a:pt x="4231583" y="2275566"/>
                  <a:pt x="4222473" y="2291508"/>
                </a:cubicBezTo>
                <a:cubicBezTo>
                  <a:pt x="4216711" y="2301591"/>
                  <a:pt x="4218890" y="2315638"/>
                  <a:pt x="4211456" y="2324559"/>
                </a:cubicBezTo>
                <a:cubicBezTo>
                  <a:pt x="4199701" y="2338665"/>
                  <a:pt x="4182077" y="2346592"/>
                  <a:pt x="4167388" y="2357609"/>
                </a:cubicBezTo>
                <a:cubicBezTo>
                  <a:pt x="4160044" y="2372298"/>
                  <a:pt x="4156968" y="2390064"/>
                  <a:pt x="4145355" y="2401677"/>
                </a:cubicBezTo>
                <a:cubicBezTo>
                  <a:pt x="4137143" y="2409889"/>
                  <a:pt x="4120516" y="2404483"/>
                  <a:pt x="4112304" y="2412694"/>
                </a:cubicBezTo>
                <a:cubicBezTo>
                  <a:pt x="4104093" y="2420905"/>
                  <a:pt x="4105364" y="2434871"/>
                  <a:pt x="4101287" y="2445744"/>
                </a:cubicBezTo>
                <a:cubicBezTo>
                  <a:pt x="4078185" y="2507350"/>
                  <a:pt x="4087647" y="2488239"/>
                  <a:pt x="4057220" y="2533879"/>
                </a:cubicBezTo>
                <a:cubicBezTo>
                  <a:pt x="4053548" y="2544896"/>
                  <a:pt x="4050778" y="2556256"/>
                  <a:pt x="4046203" y="2566930"/>
                </a:cubicBezTo>
                <a:cubicBezTo>
                  <a:pt x="4029431" y="2606065"/>
                  <a:pt x="4024262" y="2610857"/>
                  <a:pt x="4002135" y="2644048"/>
                </a:cubicBezTo>
                <a:cubicBezTo>
                  <a:pt x="3994791" y="2666082"/>
                  <a:pt x="3990489" y="2689376"/>
                  <a:pt x="3980102" y="2710149"/>
                </a:cubicBezTo>
                <a:cubicBezTo>
                  <a:pt x="3972757" y="2724838"/>
                  <a:pt x="3963835" y="2738840"/>
                  <a:pt x="3958068" y="2754217"/>
                </a:cubicBezTo>
                <a:cubicBezTo>
                  <a:pt x="3951400" y="2771998"/>
                  <a:pt x="3939026" y="2838410"/>
                  <a:pt x="3936034" y="2853368"/>
                </a:cubicBezTo>
                <a:cubicBezTo>
                  <a:pt x="3939706" y="2904780"/>
                  <a:pt x="3938093" y="2956846"/>
                  <a:pt x="3947051" y="3007605"/>
                </a:cubicBezTo>
                <a:cubicBezTo>
                  <a:pt x="3949352" y="3020644"/>
                  <a:pt x="3956354" y="3037018"/>
                  <a:pt x="3969085" y="3040655"/>
                </a:cubicBezTo>
                <a:cubicBezTo>
                  <a:pt x="3987090" y="3045799"/>
                  <a:pt x="4005808" y="3033310"/>
                  <a:pt x="4024169" y="3029638"/>
                </a:cubicBezTo>
                <a:lnTo>
                  <a:pt x="4123321" y="2963537"/>
                </a:lnTo>
                <a:cubicBezTo>
                  <a:pt x="4134338" y="2956192"/>
                  <a:pt x="4144529" y="2947424"/>
                  <a:pt x="4156372" y="2941503"/>
                </a:cubicBezTo>
                <a:lnTo>
                  <a:pt x="4200439" y="2919470"/>
                </a:lnTo>
                <a:cubicBezTo>
                  <a:pt x="4207784" y="2908453"/>
                  <a:pt x="4209912" y="2882232"/>
                  <a:pt x="4222473" y="2886419"/>
                </a:cubicBezTo>
                <a:cubicBezTo>
                  <a:pt x="4236837" y="2891207"/>
                  <a:pt x="4233490" y="2915346"/>
                  <a:pt x="4233490" y="2930487"/>
                </a:cubicBezTo>
                <a:cubicBezTo>
                  <a:pt x="4233490" y="3095781"/>
                  <a:pt x="4228826" y="3261074"/>
                  <a:pt x="4222473" y="3426246"/>
                </a:cubicBezTo>
                <a:cubicBezTo>
                  <a:pt x="4219579" y="3501478"/>
                  <a:pt x="4220763" y="3489403"/>
                  <a:pt x="4189422" y="3536414"/>
                </a:cubicBezTo>
                <a:lnTo>
                  <a:pt x="4167388" y="3602515"/>
                </a:lnTo>
                <a:cubicBezTo>
                  <a:pt x="4157850" y="3631130"/>
                  <a:pt x="4147519" y="3664287"/>
                  <a:pt x="4134338" y="3690650"/>
                </a:cubicBezTo>
                <a:cubicBezTo>
                  <a:pt x="4124762" y="3709803"/>
                  <a:pt x="4115388" y="3729620"/>
                  <a:pt x="4101287" y="3745735"/>
                </a:cubicBezTo>
                <a:cubicBezTo>
                  <a:pt x="4089196" y="3759553"/>
                  <a:pt x="4071909" y="3767768"/>
                  <a:pt x="4057220" y="3778785"/>
                </a:cubicBezTo>
                <a:cubicBezTo>
                  <a:pt x="4039780" y="3804946"/>
                  <a:pt x="4022637" y="3831984"/>
                  <a:pt x="4002135" y="3855903"/>
                </a:cubicBezTo>
                <a:cubicBezTo>
                  <a:pt x="3991996" y="3867732"/>
                  <a:pt x="3979059" y="3876985"/>
                  <a:pt x="3969085" y="3888954"/>
                </a:cubicBezTo>
                <a:cubicBezTo>
                  <a:pt x="3945355" y="3917430"/>
                  <a:pt x="3947076" y="3921930"/>
                  <a:pt x="3936034" y="3955055"/>
                </a:cubicBezTo>
                <a:cubicBezTo>
                  <a:pt x="3961030" y="4130028"/>
                  <a:pt x="3919387" y="4021156"/>
                  <a:pt x="4233490" y="4021156"/>
                </a:cubicBezTo>
                <a:cubicBezTo>
                  <a:pt x="4288697" y="4021156"/>
                  <a:pt x="4343659" y="4028501"/>
                  <a:pt x="4398743" y="4032173"/>
                </a:cubicBezTo>
                <a:cubicBezTo>
                  <a:pt x="4488176" y="4121608"/>
                  <a:pt x="4383625" y="4005718"/>
                  <a:pt x="4442810" y="4109291"/>
                </a:cubicBezTo>
                <a:cubicBezTo>
                  <a:pt x="4450540" y="4122819"/>
                  <a:pt x="4466296" y="4130044"/>
                  <a:pt x="4475861" y="4142342"/>
                </a:cubicBezTo>
                <a:cubicBezTo>
                  <a:pt x="4491584" y="4162557"/>
                  <a:pt x="4522964" y="4224342"/>
                  <a:pt x="4552979" y="4241494"/>
                </a:cubicBezTo>
                <a:cubicBezTo>
                  <a:pt x="4566125" y="4249006"/>
                  <a:pt x="4582357" y="4248839"/>
                  <a:pt x="4597046" y="4252511"/>
                </a:cubicBezTo>
                <a:cubicBezTo>
                  <a:pt x="4674164" y="4248839"/>
                  <a:pt x="4752140" y="4229453"/>
                  <a:pt x="4828401" y="4241494"/>
                </a:cubicBezTo>
                <a:cubicBezTo>
                  <a:pt x="4844623" y="4244055"/>
                  <a:pt x="4815913" y="4272197"/>
                  <a:pt x="4806367" y="4285561"/>
                </a:cubicBezTo>
                <a:cubicBezTo>
                  <a:pt x="4797311" y="4298239"/>
                  <a:pt x="4785041" y="4308352"/>
                  <a:pt x="4773316" y="4318612"/>
                </a:cubicBezTo>
                <a:cubicBezTo>
                  <a:pt x="4755620" y="4334096"/>
                  <a:pt x="4735807" y="4347057"/>
                  <a:pt x="4718232" y="4362679"/>
                </a:cubicBezTo>
                <a:cubicBezTo>
                  <a:pt x="4702705" y="4376480"/>
                  <a:pt x="4691449" y="4395224"/>
                  <a:pt x="4674164" y="4406747"/>
                </a:cubicBezTo>
                <a:cubicBezTo>
                  <a:pt x="4646835" y="4424967"/>
                  <a:pt x="4613358" y="4432594"/>
                  <a:pt x="4586029" y="4450814"/>
                </a:cubicBezTo>
                <a:lnTo>
                  <a:pt x="4552979" y="4472848"/>
                </a:lnTo>
                <a:cubicBezTo>
                  <a:pt x="4545634" y="4483865"/>
                  <a:pt x="4541284" y="4497628"/>
                  <a:pt x="4530945" y="4505899"/>
                </a:cubicBezTo>
                <a:cubicBezTo>
                  <a:pt x="4521877" y="4513153"/>
                  <a:pt x="4507061" y="4509785"/>
                  <a:pt x="4497894" y="4516915"/>
                </a:cubicBezTo>
                <a:cubicBezTo>
                  <a:pt x="4473297" y="4536046"/>
                  <a:pt x="4453827" y="4560983"/>
                  <a:pt x="4431793" y="4583017"/>
                </a:cubicBezTo>
                <a:lnTo>
                  <a:pt x="4431793" y="4583017"/>
                </a:lnTo>
                <a:cubicBezTo>
                  <a:pt x="4368644" y="4677741"/>
                  <a:pt x="4444359" y="4557887"/>
                  <a:pt x="4398743" y="4649118"/>
                </a:cubicBezTo>
                <a:cubicBezTo>
                  <a:pt x="4392822" y="4660961"/>
                  <a:pt x="4384054" y="4671151"/>
                  <a:pt x="4376709" y="4682168"/>
                </a:cubicBezTo>
                <a:cubicBezTo>
                  <a:pt x="4373037" y="4696857"/>
                  <a:pt x="4371656" y="4712319"/>
                  <a:pt x="4365692" y="4726236"/>
                </a:cubicBezTo>
                <a:cubicBezTo>
                  <a:pt x="4360322" y="4738765"/>
                  <a:pt x="4314370" y="4798338"/>
                  <a:pt x="4310608" y="4803354"/>
                </a:cubicBezTo>
                <a:cubicBezTo>
                  <a:pt x="4278420" y="4996482"/>
                  <a:pt x="4280859" y="4925046"/>
                  <a:pt x="4299591" y="5177927"/>
                </a:cubicBezTo>
                <a:cubicBezTo>
                  <a:pt x="4300974" y="5196601"/>
                  <a:pt x="4302234" y="5216264"/>
                  <a:pt x="4310608" y="5233012"/>
                </a:cubicBezTo>
                <a:cubicBezTo>
                  <a:pt x="4317203" y="5246201"/>
                  <a:pt x="4361135" y="5282256"/>
                  <a:pt x="4376709" y="5288096"/>
                </a:cubicBezTo>
                <a:cubicBezTo>
                  <a:pt x="4394242" y="5294671"/>
                  <a:pt x="4413432" y="5295441"/>
                  <a:pt x="4431793" y="5299113"/>
                </a:cubicBezTo>
                <a:cubicBezTo>
                  <a:pt x="4446482" y="5306458"/>
                  <a:pt x="4459802" y="5317706"/>
                  <a:pt x="4475861" y="5321147"/>
                </a:cubicBezTo>
                <a:cubicBezTo>
                  <a:pt x="4511948" y="5328880"/>
                  <a:pt x="4552107" y="5317626"/>
                  <a:pt x="4586029" y="5332164"/>
                </a:cubicBezTo>
                <a:cubicBezTo>
                  <a:pt x="4607642" y="5341427"/>
                  <a:pt x="4615408" y="5368887"/>
                  <a:pt x="4630097" y="5387248"/>
                </a:cubicBezTo>
                <a:cubicBezTo>
                  <a:pt x="4604127" y="5428800"/>
                  <a:pt x="4534275" y="5547249"/>
                  <a:pt x="4497894" y="5574535"/>
                </a:cubicBezTo>
                <a:cubicBezTo>
                  <a:pt x="4483205" y="5585552"/>
                  <a:pt x="4466810" y="5594602"/>
                  <a:pt x="4453827" y="5607585"/>
                </a:cubicBezTo>
                <a:cubicBezTo>
                  <a:pt x="4382879" y="5678533"/>
                  <a:pt x="4462533" y="5627060"/>
                  <a:pt x="4376709" y="5695720"/>
                </a:cubicBezTo>
                <a:cubicBezTo>
                  <a:pt x="4356031" y="5712263"/>
                  <a:pt x="4332642" y="5725099"/>
                  <a:pt x="4310608" y="5739788"/>
                </a:cubicBezTo>
                <a:cubicBezTo>
                  <a:pt x="4299591" y="5747133"/>
                  <a:pt x="4286919" y="5752458"/>
                  <a:pt x="4277557" y="5761821"/>
                </a:cubicBezTo>
                <a:cubicBezTo>
                  <a:pt x="4262868" y="5776510"/>
                  <a:pt x="4249888" y="5793135"/>
                  <a:pt x="4233490" y="5805889"/>
                </a:cubicBezTo>
                <a:cubicBezTo>
                  <a:pt x="4208589" y="5825257"/>
                  <a:pt x="4163608" y="5846338"/>
                  <a:pt x="4134338" y="5860973"/>
                </a:cubicBezTo>
                <a:cubicBezTo>
                  <a:pt x="4112304" y="5883007"/>
                  <a:pt x="4079810" y="5898142"/>
                  <a:pt x="4068237" y="5927074"/>
                </a:cubicBezTo>
                <a:cubicBezTo>
                  <a:pt x="4060892" y="5945436"/>
                  <a:pt x="4052457" y="5963398"/>
                  <a:pt x="4046203" y="5982159"/>
                </a:cubicBezTo>
                <a:cubicBezTo>
                  <a:pt x="4038423" y="6005499"/>
                  <a:pt x="4028535" y="6059480"/>
                  <a:pt x="4024169" y="6081311"/>
                </a:cubicBezTo>
                <a:cubicBezTo>
                  <a:pt x="4027841" y="6140068"/>
                  <a:pt x="4026004" y="6199430"/>
                  <a:pt x="4035186" y="6257581"/>
                </a:cubicBezTo>
                <a:cubicBezTo>
                  <a:pt x="4037812" y="6274210"/>
                  <a:pt x="4080865" y="6315845"/>
                  <a:pt x="4090270" y="6323682"/>
                </a:cubicBezTo>
                <a:cubicBezTo>
                  <a:pt x="4125269" y="6352848"/>
                  <a:pt x="4122655" y="6343951"/>
                  <a:pt x="4167388" y="6356732"/>
                </a:cubicBezTo>
                <a:cubicBezTo>
                  <a:pt x="4245468" y="6379041"/>
                  <a:pt x="4157050" y="6367797"/>
                  <a:pt x="4310608" y="6378766"/>
                </a:cubicBezTo>
                <a:cubicBezTo>
                  <a:pt x="4376643" y="6383483"/>
                  <a:pt x="4442810" y="6386111"/>
                  <a:pt x="4508911" y="6389783"/>
                </a:cubicBezTo>
                <a:lnTo>
                  <a:pt x="4575013" y="6400800"/>
                </a:lnTo>
                <a:cubicBezTo>
                  <a:pt x="4600678" y="6404748"/>
                  <a:pt x="4626668" y="6406724"/>
                  <a:pt x="4652131" y="6411817"/>
                </a:cubicBezTo>
                <a:cubicBezTo>
                  <a:pt x="4663518" y="6414094"/>
                  <a:pt x="4674164" y="6419162"/>
                  <a:pt x="4685181" y="6422834"/>
                </a:cubicBezTo>
                <a:cubicBezTo>
                  <a:pt x="4688853" y="6433851"/>
                  <a:pt x="4696198" y="6444271"/>
                  <a:pt x="4696198" y="6455884"/>
                </a:cubicBezTo>
                <a:cubicBezTo>
                  <a:pt x="4696198" y="6507786"/>
                  <a:pt x="4696056" y="6566242"/>
                  <a:pt x="4663148" y="6610120"/>
                </a:cubicBezTo>
                <a:cubicBezTo>
                  <a:pt x="4650684" y="6626739"/>
                  <a:pt x="4632881" y="6638661"/>
                  <a:pt x="4619080" y="6654188"/>
                </a:cubicBezTo>
                <a:cubicBezTo>
                  <a:pt x="4603458" y="6671763"/>
                  <a:pt x="4592491" y="6693542"/>
                  <a:pt x="4575013" y="6709272"/>
                </a:cubicBezTo>
                <a:cubicBezTo>
                  <a:pt x="4541776" y="6739186"/>
                  <a:pt x="4503742" y="6755925"/>
                  <a:pt x="4464844" y="6775373"/>
                </a:cubicBezTo>
                <a:cubicBezTo>
                  <a:pt x="4391167" y="6849050"/>
                  <a:pt x="4454939" y="6796851"/>
                  <a:pt x="4365692" y="6841474"/>
                </a:cubicBezTo>
                <a:cubicBezTo>
                  <a:pt x="4353849" y="6847395"/>
                  <a:pt x="4344484" y="6857586"/>
                  <a:pt x="4332641" y="6863508"/>
                </a:cubicBezTo>
                <a:cubicBezTo>
                  <a:pt x="4307626" y="6876015"/>
                  <a:pt x="4280538" y="6884051"/>
                  <a:pt x="4255523" y="6896559"/>
                </a:cubicBezTo>
                <a:cubicBezTo>
                  <a:pt x="4243680" y="6902480"/>
                  <a:pt x="4234316" y="6912672"/>
                  <a:pt x="4222473" y="6918593"/>
                </a:cubicBezTo>
                <a:cubicBezTo>
                  <a:pt x="4131189" y="6964234"/>
                  <a:pt x="4201074" y="6923041"/>
                  <a:pt x="4134338" y="6951643"/>
                </a:cubicBezTo>
                <a:cubicBezTo>
                  <a:pt x="4070520" y="6978994"/>
                  <a:pt x="4104403" y="6975653"/>
                  <a:pt x="4024169" y="6995711"/>
                </a:cubicBezTo>
                <a:lnTo>
                  <a:pt x="3936034" y="7017744"/>
                </a:lnTo>
                <a:cubicBezTo>
                  <a:pt x="3851793" y="7059865"/>
                  <a:pt x="3917941" y="7033482"/>
                  <a:pt x="3770781" y="7050795"/>
                </a:cubicBezTo>
                <a:cubicBezTo>
                  <a:pt x="3738233" y="7054624"/>
                  <a:pt x="3658013" y="7071971"/>
                  <a:pt x="3627562" y="7072829"/>
                </a:cubicBezTo>
                <a:cubicBezTo>
                  <a:pt x="3392600" y="7079448"/>
                  <a:pt x="3157509" y="7080174"/>
                  <a:pt x="2922482" y="7083846"/>
                </a:cubicBezTo>
                <a:cubicBezTo>
                  <a:pt x="2783137" y="7130293"/>
                  <a:pt x="2879580" y="7106984"/>
                  <a:pt x="2625027" y="7094862"/>
                </a:cubicBezTo>
                <a:cubicBezTo>
                  <a:pt x="2467913" y="7042492"/>
                  <a:pt x="2631428" y="7095118"/>
                  <a:pt x="2514858" y="7061812"/>
                </a:cubicBezTo>
                <a:cubicBezTo>
                  <a:pt x="2503692" y="7058622"/>
                  <a:pt x="2493144" y="7053314"/>
                  <a:pt x="2481808" y="7050795"/>
                </a:cubicBezTo>
                <a:cubicBezTo>
                  <a:pt x="2460002" y="7045949"/>
                  <a:pt x="2437741" y="7043450"/>
                  <a:pt x="2415707" y="7039778"/>
                </a:cubicBezTo>
                <a:cubicBezTo>
                  <a:pt x="2393673" y="7043450"/>
                  <a:pt x="2369000" y="7039712"/>
                  <a:pt x="2349605" y="7050795"/>
                </a:cubicBezTo>
                <a:cubicBezTo>
                  <a:pt x="2339522" y="7056557"/>
                  <a:pt x="2344228" y="7073694"/>
                  <a:pt x="2338588" y="7083846"/>
                </a:cubicBezTo>
                <a:cubicBezTo>
                  <a:pt x="2300785" y="7151891"/>
                  <a:pt x="2309750" y="7139794"/>
                  <a:pt x="2261470" y="7171981"/>
                </a:cubicBezTo>
                <a:cubicBezTo>
                  <a:pt x="2254126" y="7146275"/>
                  <a:pt x="2243218" y="7121328"/>
                  <a:pt x="2239437" y="7094862"/>
                </a:cubicBezTo>
                <a:cubicBezTo>
                  <a:pt x="2232148" y="7043837"/>
                  <a:pt x="2261417" y="6980222"/>
                  <a:pt x="2228420" y="6940626"/>
                </a:cubicBezTo>
                <a:cubicBezTo>
                  <a:pt x="2207392" y="6915393"/>
                  <a:pt x="2207578" y="7005535"/>
                  <a:pt x="2184352" y="7028761"/>
                </a:cubicBezTo>
                <a:lnTo>
                  <a:pt x="2173335" y="7039778"/>
                </a:lnTo>
                <a:lnTo>
                  <a:pt x="2140285" y="7039778"/>
                </a:lnTo>
              </a:path>
            </a:pathLst>
          </a:custGeom>
          <a:gradFill flip="none" rotWithShape="1">
            <a:gsLst>
              <a:gs pos="0">
                <a:schemeClr val="accent5">
                  <a:lumMod val="75000"/>
                  <a:alpha val="39000"/>
                </a:schemeClr>
              </a:gs>
              <a:gs pos="64999">
                <a:srgbClr val="F0EBD5"/>
              </a:gs>
              <a:gs pos="100000">
                <a:srgbClr val="D1C39F"/>
              </a:gs>
            </a:gsLst>
            <a:lin ang="5400000" scaled="1"/>
            <a:tileRect/>
          </a:gradFill>
          <a:ln w="571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Rettangolo 3"/>
          <p:cNvSpPr/>
          <p:nvPr/>
        </p:nvSpPr>
        <p:spPr>
          <a:xfrm>
            <a:off x="0" y="1"/>
            <a:ext cx="9144000" cy="7417415"/>
          </a:xfrm>
          <a:prstGeom prst="rect">
            <a:avLst/>
          </a:prstGeom>
        </p:spPr>
        <p:txBody>
          <a:bodyPr wrap="square">
            <a:normAutofit/>
          </a:bodyPr>
          <a:lstStyle/>
          <a:p>
            <a:pPr algn="ctr"/>
            <a:endParaRPr lang="it-IT" sz="1600" b="1" i="1" spc="260" baseline="4000" dirty="0" smtClean="0">
              <a:solidFill>
                <a:srgbClr val="FF0000"/>
              </a:solidFill>
            </a:endParaRPr>
          </a:p>
          <a:p>
            <a:pPr algn="ctr"/>
            <a:r>
              <a:rPr lang="it-IT" sz="1600" b="1" i="1" spc="260" baseline="4000" dirty="0" smtClean="0">
                <a:solidFill>
                  <a:srgbClr val="FF0000"/>
                </a:solidFill>
              </a:rPr>
              <a:t>Io son partito poi così d'improvviso </a:t>
            </a:r>
            <a:br>
              <a:rPr lang="it-IT" sz="1600" b="1" i="1" spc="260" baseline="4000" dirty="0" smtClean="0">
                <a:solidFill>
                  <a:srgbClr val="FF0000"/>
                </a:solidFill>
              </a:rPr>
            </a:br>
            <a:r>
              <a:rPr lang="it-IT" sz="1600" b="1" i="1" spc="260" baseline="4000" dirty="0" smtClean="0">
                <a:solidFill>
                  <a:srgbClr val="FF0000"/>
                </a:solidFill>
              </a:rPr>
              <a:t>che non ho avuto il tempo di salutare </a:t>
            </a:r>
            <a:br>
              <a:rPr lang="it-IT" sz="1600" b="1" i="1" spc="260" baseline="4000" dirty="0" smtClean="0">
                <a:solidFill>
                  <a:srgbClr val="FF0000"/>
                </a:solidFill>
              </a:rPr>
            </a:br>
            <a:r>
              <a:rPr lang="it-IT" sz="1600" b="1" i="1" spc="260" baseline="4000" dirty="0" smtClean="0">
                <a:solidFill>
                  <a:srgbClr val="FF0000"/>
                </a:solidFill>
              </a:rPr>
              <a:t>istante breve ma ancora più breve </a:t>
            </a:r>
            <a:br>
              <a:rPr lang="it-IT" sz="1600" b="1" i="1" spc="260" baseline="4000" dirty="0" smtClean="0">
                <a:solidFill>
                  <a:srgbClr val="FF0000"/>
                </a:solidFill>
              </a:rPr>
            </a:br>
            <a:r>
              <a:rPr lang="it-IT" sz="1600" b="1" i="1" spc="260" baseline="4000" dirty="0" smtClean="0">
                <a:solidFill>
                  <a:srgbClr val="FF0000"/>
                </a:solidFill>
              </a:rPr>
              <a:t>se c'è una luce che trafigge il tuo cuore </a:t>
            </a:r>
            <a:br>
              <a:rPr lang="it-IT" sz="1600" b="1" i="1" spc="260" baseline="4000" dirty="0" smtClean="0">
                <a:solidFill>
                  <a:srgbClr val="FF0000"/>
                </a:solidFill>
              </a:rPr>
            </a:br>
            <a:r>
              <a:rPr lang="it-IT" sz="1600" b="1" i="1" spc="260" baseline="4000" dirty="0" smtClean="0">
                <a:solidFill>
                  <a:srgbClr val="FF0000"/>
                </a:solidFill>
              </a:rPr>
              <a:t>L'arcobaleno è il mio messaggio d'amore </a:t>
            </a:r>
            <a:br>
              <a:rPr lang="it-IT" sz="1600" b="1" i="1" spc="260" baseline="4000" dirty="0" smtClean="0">
                <a:solidFill>
                  <a:srgbClr val="FF0000"/>
                </a:solidFill>
              </a:rPr>
            </a:br>
            <a:r>
              <a:rPr lang="it-IT" sz="1600" b="1" i="1" spc="260" baseline="4000" dirty="0" smtClean="0">
                <a:solidFill>
                  <a:srgbClr val="FF0000"/>
                </a:solidFill>
              </a:rPr>
              <a:t>può darsi un giorno ti riesca a toccare </a:t>
            </a:r>
            <a:br>
              <a:rPr lang="it-IT" sz="1600" b="1" i="1" spc="260" baseline="4000" dirty="0" smtClean="0">
                <a:solidFill>
                  <a:srgbClr val="FF0000"/>
                </a:solidFill>
              </a:rPr>
            </a:br>
            <a:r>
              <a:rPr lang="it-IT" sz="1600" b="1" i="1" spc="260" baseline="4000" dirty="0" smtClean="0">
                <a:solidFill>
                  <a:srgbClr val="FF0000"/>
                </a:solidFill>
              </a:rPr>
              <a:t>con i colori si può cancellare </a:t>
            </a:r>
            <a:br>
              <a:rPr lang="it-IT" sz="1600" b="1" i="1" spc="260" baseline="4000" dirty="0" smtClean="0">
                <a:solidFill>
                  <a:srgbClr val="FF0000"/>
                </a:solidFill>
              </a:rPr>
            </a:br>
            <a:r>
              <a:rPr lang="it-IT" sz="1600" b="1" i="1" spc="260" baseline="4000" dirty="0" smtClean="0">
                <a:solidFill>
                  <a:srgbClr val="FF0000"/>
                </a:solidFill>
              </a:rPr>
              <a:t>il più avvilente e desolante squallore </a:t>
            </a:r>
            <a:br>
              <a:rPr lang="it-IT" sz="1600" b="1" i="1" spc="260" baseline="4000" dirty="0" smtClean="0">
                <a:solidFill>
                  <a:srgbClr val="FF0000"/>
                </a:solidFill>
              </a:rPr>
            </a:br>
            <a:r>
              <a:rPr lang="it-IT" sz="1600" b="1" i="1" spc="260" baseline="4000" dirty="0" smtClean="0">
                <a:solidFill>
                  <a:srgbClr val="FF0000"/>
                </a:solidFill>
              </a:rPr>
              <a:t/>
            </a:r>
            <a:br>
              <a:rPr lang="it-IT" sz="1600" b="1" i="1" spc="260" baseline="4000" dirty="0" smtClean="0">
                <a:solidFill>
                  <a:srgbClr val="FF0000"/>
                </a:solidFill>
              </a:rPr>
            </a:br>
            <a:r>
              <a:rPr lang="it-IT" sz="1600" b="1" i="1" spc="260" baseline="4000" dirty="0" smtClean="0">
                <a:solidFill>
                  <a:srgbClr val="FF6600"/>
                </a:solidFill>
              </a:rPr>
              <a:t>Son diventato se il tramonto di sera </a:t>
            </a:r>
            <a:br>
              <a:rPr lang="it-IT" sz="1600" b="1" i="1" spc="260" baseline="4000" dirty="0" smtClean="0">
                <a:solidFill>
                  <a:srgbClr val="FF6600"/>
                </a:solidFill>
              </a:rPr>
            </a:br>
            <a:r>
              <a:rPr lang="it-IT" sz="1600" b="1" i="1" spc="260" baseline="4000" dirty="0" smtClean="0">
                <a:solidFill>
                  <a:srgbClr val="FF6600"/>
                </a:solidFill>
              </a:rPr>
              <a:t>e parlo come le foglie d'aprile </a:t>
            </a:r>
            <a:br>
              <a:rPr lang="it-IT" sz="1600" b="1" i="1" spc="260" baseline="4000" dirty="0" smtClean="0">
                <a:solidFill>
                  <a:srgbClr val="FF6600"/>
                </a:solidFill>
              </a:rPr>
            </a:br>
            <a:r>
              <a:rPr lang="it-IT" sz="1600" b="1" i="1" spc="260" baseline="4000" dirty="0" smtClean="0">
                <a:solidFill>
                  <a:srgbClr val="FF6600"/>
                </a:solidFill>
              </a:rPr>
              <a:t>e vivrò dentro ad ogni voce sincera </a:t>
            </a:r>
            <a:br>
              <a:rPr lang="it-IT" sz="1600" b="1" i="1" spc="260" baseline="4000" dirty="0" smtClean="0">
                <a:solidFill>
                  <a:srgbClr val="FF6600"/>
                </a:solidFill>
              </a:rPr>
            </a:br>
            <a:r>
              <a:rPr lang="it-IT" sz="1600" b="1" i="1" spc="260" baseline="4000" dirty="0" smtClean="0">
                <a:solidFill>
                  <a:srgbClr val="FF6600"/>
                </a:solidFill>
              </a:rPr>
              <a:t>e con gli uccelli vivo il canto sottile </a:t>
            </a:r>
            <a:br>
              <a:rPr lang="it-IT" sz="1600" b="1" i="1" spc="260" baseline="4000" dirty="0" smtClean="0">
                <a:solidFill>
                  <a:srgbClr val="FF6600"/>
                </a:solidFill>
              </a:rPr>
            </a:br>
            <a:r>
              <a:rPr lang="it-IT" sz="1600" b="1" i="1" spc="260" baseline="4000" dirty="0" smtClean="0">
                <a:solidFill>
                  <a:srgbClr val="FF6600"/>
                </a:solidFill>
              </a:rPr>
              <a:t>e il mio discorso più bello e più denso </a:t>
            </a:r>
            <a:br>
              <a:rPr lang="it-IT" sz="1600" b="1" i="1" spc="260" baseline="4000" dirty="0" smtClean="0">
                <a:solidFill>
                  <a:srgbClr val="FF6600"/>
                </a:solidFill>
              </a:rPr>
            </a:br>
            <a:r>
              <a:rPr lang="it-IT" sz="1600" b="1" i="1" spc="260" baseline="4000" dirty="0" smtClean="0">
                <a:solidFill>
                  <a:srgbClr val="FF6600"/>
                </a:solidFill>
              </a:rPr>
              <a:t>esprime con il silenzio il suo senso </a:t>
            </a:r>
            <a:br>
              <a:rPr lang="it-IT" sz="1600" b="1" i="1" spc="260" baseline="4000" dirty="0" smtClean="0">
                <a:solidFill>
                  <a:srgbClr val="FF6600"/>
                </a:solidFill>
              </a:rPr>
            </a:br>
            <a:r>
              <a:rPr lang="it-IT" sz="1600" b="1" i="1" spc="260" baseline="4000" dirty="0" smtClean="0">
                <a:solidFill>
                  <a:srgbClr val="FF6600"/>
                </a:solidFill>
              </a:rPr>
              <a:t/>
            </a:r>
            <a:br>
              <a:rPr lang="it-IT" sz="1600" b="1" i="1" spc="260" baseline="4000" dirty="0" smtClean="0">
                <a:solidFill>
                  <a:srgbClr val="FF6600"/>
                </a:solidFill>
              </a:rPr>
            </a:br>
            <a:r>
              <a:rPr lang="it-IT" sz="1600" b="1" i="1" spc="260" baseline="4000" dirty="0" smtClean="0">
                <a:solidFill>
                  <a:srgbClr val="FFFF00"/>
                </a:solidFill>
              </a:rPr>
              <a:t>Io quante cose non avevo capito </a:t>
            </a:r>
            <a:br>
              <a:rPr lang="it-IT" sz="1600" b="1" i="1" spc="260" baseline="4000" dirty="0" smtClean="0">
                <a:solidFill>
                  <a:srgbClr val="FFFF00"/>
                </a:solidFill>
              </a:rPr>
            </a:br>
            <a:r>
              <a:rPr lang="it-IT" sz="1600" b="1" i="1" spc="260" baseline="4000" dirty="0" smtClean="0">
                <a:solidFill>
                  <a:srgbClr val="FFFF00"/>
                </a:solidFill>
              </a:rPr>
              <a:t>che sono chiare come stelle cadenti </a:t>
            </a:r>
            <a:br>
              <a:rPr lang="it-IT" sz="1600" b="1" i="1" spc="260" baseline="4000" dirty="0" smtClean="0">
                <a:solidFill>
                  <a:srgbClr val="FFFF00"/>
                </a:solidFill>
              </a:rPr>
            </a:br>
            <a:r>
              <a:rPr lang="it-IT" sz="1600" b="1" i="1" spc="260" baseline="4000" dirty="0" smtClean="0">
                <a:solidFill>
                  <a:srgbClr val="FFFF00"/>
                </a:solidFill>
              </a:rPr>
              <a:t>e devo dirti che è un piacere infinito </a:t>
            </a:r>
            <a:br>
              <a:rPr lang="it-IT" sz="1600" b="1" i="1" spc="260" baseline="4000" dirty="0" smtClean="0">
                <a:solidFill>
                  <a:srgbClr val="FFFF00"/>
                </a:solidFill>
              </a:rPr>
            </a:br>
            <a:r>
              <a:rPr lang="it-IT" sz="1600" b="1" i="1" spc="260" baseline="4000" dirty="0" smtClean="0">
                <a:solidFill>
                  <a:srgbClr val="FFFF00"/>
                </a:solidFill>
              </a:rPr>
              <a:t>portare queste mie valige pesanti </a:t>
            </a:r>
            <a:r>
              <a:rPr lang="it-IT" sz="1600" b="1" i="1" spc="260" baseline="4000" dirty="0" smtClean="0"/>
              <a:t/>
            </a:r>
            <a:br>
              <a:rPr lang="it-IT" sz="1600" b="1" i="1" spc="260" baseline="4000" dirty="0" smtClean="0"/>
            </a:br>
            <a:r>
              <a:rPr lang="it-IT" sz="1600" b="1" i="1" spc="260" baseline="4000" dirty="0" smtClean="0"/>
              <a:t/>
            </a:r>
            <a:br>
              <a:rPr lang="it-IT" sz="1600" b="1" i="1" spc="260" baseline="4000" dirty="0" smtClean="0"/>
            </a:br>
            <a:r>
              <a:rPr lang="it-IT" sz="1600" b="1" i="1" spc="260" baseline="4000" dirty="0" smtClean="0">
                <a:solidFill>
                  <a:schemeClr val="accent5">
                    <a:lumMod val="50000"/>
                  </a:schemeClr>
                </a:solidFill>
              </a:rPr>
              <a:t>Mi manchi tanto amico caro davvero </a:t>
            </a:r>
            <a:br>
              <a:rPr lang="it-IT" sz="1600" b="1" i="1" spc="260" baseline="4000" dirty="0" smtClean="0">
                <a:solidFill>
                  <a:schemeClr val="accent5">
                    <a:lumMod val="50000"/>
                  </a:schemeClr>
                </a:solidFill>
              </a:rPr>
            </a:br>
            <a:r>
              <a:rPr lang="it-IT" sz="1600" b="1" i="1" spc="260" baseline="4000" dirty="0" smtClean="0">
                <a:solidFill>
                  <a:schemeClr val="accent5">
                    <a:lumMod val="50000"/>
                  </a:schemeClr>
                </a:solidFill>
              </a:rPr>
              <a:t>e tante cose son rimaste da dire </a:t>
            </a:r>
            <a:br>
              <a:rPr lang="it-IT" sz="1600" b="1" i="1" spc="260" baseline="4000" dirty="0" smtClean="0">
                <a:solidFill>
                  <a:schemeClr val="accent5">
                    <a:lumMod val="50000"/>
                  </a:schemeClr>
                </a:solidFill>
              </a:rPr>
            </a:br>
            <a:r>
              <a:rPr lang="it-IT" sz="1600" b="1" i="1" spc="260" baseline="4000" dirty="0" smtClean="0">
                <a:solidFill>
                  <a:schemeClr val="accent5">
                    <a:lumMod val="50000"/>
                  </a:schemeClr>
                </a:solidFill>
              </a:rPr>
              <a:t>ascolta sempre e solo musica vera </a:t>
            </a:r>
            <a:br>
              <a:rPr lang="it-IT" sz="1600" b="1" i="1" spc="260" baseline="4000" dirty="0" smtClean="0">
                <a:solidFill>
                  <a:schemeClr val="accent5">
                    <a:lumMod val="50000"/>
                  </a:schemeClr>
                </a:solidFill>
              </a:rPr>
            </a:br>
            <a:r>
              <a:rPr lang="it-IT" sz="1600" b="1" i="1" spc="260" baseline="4000" dirty="0" smtClean="0">
                <a:solidFill>
                  <a:schemeClr val="accent5">
                    <a:lumMod val="50000"/>
                  </a:schemeClr>
                </a:solidFill>
              </a:rPr>
              <a:t>e cerca sempre se puoi di capire </a:t>
            </a:r>
            <a:br>
              <a:rPr lang="it-IT" sz="1600" b="1" i="1" spc="260" baseline="4000" dirty="0" smtClean="0">
                <a:solidFill>
                  <a:schemeClr val="accent5">
                    <a:lumMod val="50000"/>
                  </a:schemeClr>
                </a:solidFill>
              </a:rPr>
            </a:br>
            <a:r>
              <a:rPr lang="it-IT" sz="1600" b="1" i="1" spc="260" baseline="4000" dirty="0" smtClean="0"/>
              <a:t/>
            </a:r>
            <a:br>
              <a:rPr lang="it-IT" sz="1600" b="1" i="1" spc="260" baseline="4000" dirty="0" smtClean="0"/>
            </a:br>
            <a:r>
              <a:rPr lang="it-IT" sz="1600" b="1" i="1" spc="260" baseline="4000" dirty="0" smtClean="0">
                <a:solidFill>
                  <a:srgbClr val="0070C0"/>
                </a:solidFill>
              </a:rPr>
              <a:t>Son diventato se il tramonto di sera </a:t>
            </a:r>
            <a:br>
              <a:rPr lang="it-IT" sz="1600" b="1" i="1" spc="260" baseline="4000" dirty="0" smtClean="0">
                <a:solidFill>
                  <a:srgbClr val="0070C0"/>
                </a:solidFill>
              </a:rPr>
            </a:br>
            <a:r>
              <a:rPr lang="it-IT" sz="1600" b="1" i="1" spc="260" baseline="4000" dirty="0" smtClean="0">
                <a:solidFill>
                  <a:srgbClr val="0070C0"/>
                </a:solidFill>
              </a:rPr>
              <a:t>e parlo come le foglie d'aprile </a:t>
            </a:r>
            <a:br>
              <a:rPr lang="it-IT" sz="1600" b="1" i="1" spc="260" baseline="4000" dirty="0" smtClean="0">
                <a:solidFill>
                  <a:srgbClr val="0070C0"/>
                </a:solidFill>
              </a:rPr>
            </a:br>
            <a:r>
              <a:rPr lang="it-IT" sz="1600" b="1" i="1" spc="260" baseline="4000" dirty="0" smtClean="0">
                <a:solidFill>
                  <a:srgbClr val="0070C0"/>
                </a:solidFill>
              </a:rPr>
              <a:t>e vivrò dentro ad ogni voce sincera </a:t>
            </a:r>
            <a:br>
              <a:rPr lang="it-IT" sz="1600" b="1" i="1" spc="260" baseline="4000" dirty="0" smtClean="0">
                <a:solidFill>
                  <a:srgbClr val="0070C0"/>
                </a:solidFill>
              </a:rPr>
            </a:br>
            <a:r>
              <a:rPr lang="it-IT" sz="1600" b="1" i="1" spc="260" baseline="4000" dirty="0" smtClean="0">
                <a:solidFill>
                  <a:srgbClr val="0070C0"/>
                </a:solidFill>
              </a:rPr>
              <a:t>e con gli uccelli vivo il canto sottile </a:t>
            </a:r>
            <a:br>
              <a:rPr lang="it-IT" sz="1600" b="1" i="1" spc="260" baseline="4000" dirty="0" smtClean="0">
                <a:solidFill>
                  <a:srgbClr val="0070C0"/>
                </a:solidFill>
              </a:rPr>
            </a:br>
            <a:r>
              <a:rPr lang="it-IT" sz="1600" b="1" i="1" spc="260" baseline="4000" dirty="0" smtClean="0">
                <a:solidFill>
                  <a:srgbClr val="0070C0"/>
                </a:solidFill>
              </a:rPr>
              <a:t>e il mio discorso più bello e più denso </a:t>
            </a:r>
            <a:br>
              <a:rPr lang="it-IT" sz="1600" b="1" i="1" spc="260" baseline="4000" dirty="0" smtClean="0">
                <a:solidFill>
                  <a:srgbClr val="0070C0"/>
                </a:solidFill>
              </a:rPr>
            </a:br>
            <a:r>
              <a:rPr lang="it-IT" sz="1600" b="1" i="1" spc="260" baseline="4000" dirty="0" smtClean="0">
                <a:solidFill>
                  <a:srgbClr val="0070C0"/>
                </a:solidFill>
              </a:rPr>
              <a:t>esprime con il silenzio il suo senso </a:t>
            </a:r>
            <a:br>
              <a:rPr lang="it-IT" sz="1600" b="1" i="1" spc="260" baseline="4000" dirty="0" smtClean="0">
                <a:solidFill>
                  <a:srgbClr val="0070C0"/>
                </a:solidFill>
              </a:rPr>
            </a:br>
            <a:r>
              <a:rPr lang="it-IT" sz="1600" b="1" i="1" spc="260" baseline="4000" dirty="0" smtClean="0">
                <a:solidFill>
                  <a:srgbClr val="1C4372"/>
                </a:solidFill>
              </a:rPr>
              <a:t/>
            </a:r>
            <a:br>
              <a:rPr lang="it-IT" sz="1600" b="1" i="1" spc="260" baseline="4000" dirty="0" smtClean="0">
                <a:solidFill>
                  <a:srgbClr val="1C4372"/>
                </a:solidFill>
              </a:rPr>
            </a:br>
            <a:r>
              <a:rPr lang="it-IT" sz="1600" b="1" i="1" spc="260" baseline="4000" dirty="0" smtClean="0">
                <a:solidFill>
                  <a:srgbClr val="1C4372"/>
                </a:solidFill>
              </a:rPr>
              <a:t>Mi manchi tanto amico caro davvero </a:t>
            </a:r>
            <a:br>
              <a:rPr lang="it-IT" sz="1600" b="1" i="1" spc="260" baseline="4000" dirty="0" smtClean="0">
                <a:solidFill>
                  <a:srgbClr val="1C4372"/>
                </a:solidFill>
              </a:rPr>
            </a:br>
            <a:r>
              <a:rPr lang="it-IT" sz="1600" b="1" i="1" spc="260" baseline="4000" dirty="0" smtClean="0">
                <a:solidFill>
                  <a:srgbClr val="1C4372"/>
                </a:solidFill>
              </a:rPr>
              <a:t>e tante cose son rimaste da dire </a:t>
            </a:r>
            <a:br>
              <a:rPr lang="it-IT" sz="1600" b="1" i="1" spc="260" baseline="4000" dirty="0" smtClean="0">
                <a:solidFill>
                  <a:srgbClr val="1C4372"/>
                </a:solidFill>
              </a:rPr>
            </a:br>
            <a:r>
              <a:rPr lang="it-IT" sz="1600" b="1" i="1" spc="260" baseline="4000" dirty="0" smtClean="0">
                <a:solidFill>
                  <a:srgbClr val="1C4372"/>
                </a:solidFill>
              </a:rPr>
              <a:t>ascolta sempre e solo musica vera </a:t>
            </a:r>
            <a:br>
              <a:rPr lang="it-IT" sz="1600" b="1" i="1" spc="260" baseline="4000" dirty="0" smtClean="0">
                <a:solidFill>
                  <a:srgbClr val="1C4372"/>
                </a:solidFill>
              </a:rPr>
            </a:br>
            <a:r>
              <a:rPr lang="it-IT" sz="1600" b="1" i="1" spc="260" baseline="4000" dirty="0" smtClean="0">
                <a:solidFill>
                  <a:srgbClr val="1C4372"/>
                </a:solidFill>
              </a:rPr>
              <a:t>e cerca sempre se puoi di capire </a:t>
            </a:r>
            <a:r>
              <a:rPr lang="it-IT" sz="1600" b="1" i="1" spc="260" baseline="4000" dirty="0" smtClean="0">
                <a:solidFill>
                  <a:schemeClr val="tx2">
                    <a:lumMod val="40000"/>
                    <a:lumOff val="60000"/>
                  </a:schemeClr>
                </a:solidFill>
              </a:rPr>
              <a:t/>
            </a:r>
            <a:br>
              <a:rPr lang="it-IT" sz="1600" b="1" i="1" spc="260" baseline="4000" dirty="0" smtClean="0">
                <a:solidFill>
                  <a:schemeClr val="tx2">
                    <a:lumMod val="40000"/>
                    <a:lumOff val="60000"/>
                  </a:schemeClr>
                </a:solidFill>
              </a:rPr>
            </a:br>
            <a:r>
              <a:rPr lang="it-IT" sz="1600" b="1" i="1" spc="260" baseline="4000" dirty="0" smtClean="0">
                <a:solidFill>
                  <a:srgbClr val="7030A0"/>
                </a:solidFill>
              </a:rPr>
              <a:t>ascolta sempre e solo musica vera </a:t>
            </a:r>
            <a:br>
              <a:rPr lang="it-IT" sz="1600" b="1" i="1" spc="260" baseline="4000" dirty="0" smtClean="0">
                <a:solidFill>
                  <a:srgbClr val="7030A0"/>
                </a:solidFill>
              </a:rPr>
            </a:br>
            <a:r>
              <a:rPr lang="it-IT" sz="1600" b="1" i="1" spc="260" baseline="4000" dirty="0" smtClean="0">
                <a:solidFill>
                  <a:srgbClr val="7030A0"/>
                </a:solidFill>
              </a:rPr>
              <a:t>e cerca sempre se puoi di capire (a sfumare)</a:t>
            </a:r>
          </a:p>
          <a:p>
            <a:pPr algn="ctr"/>
            <a:endParaRPr lang="it-IT" sz="1600" b="1" i="1" spc="260" baseline="4000" dirty="0" smtClean="0">
              <a:solidFill>
                <a:srgbClr val="7030A0"/>
              </a:solidFill>
            </a:endParaRPr>
          </a:p>
          <a:p>
            <a:pPr algn="ctr"/>
            <a:endParaRPr lang="it-IT" sz="1600" b="1" i="1" spc="260" baseline="4000" dirty="0" smtClean="0"/>
          </a:p>
          <a:p>
            <a:pPr algn="ctr"/>
            <a:endParaRPr lang="it-IT" sz="1000" i="1" spc="80" dirty="0" smtClean="0"/>
          </a:p>
          <a:p>
            <a:pPr algn="ctr"/>
            <a:r>
              <a:rPr lang="it-IT" dirty="0" smtClean="0"/>
              <a:t> </a:t>
            </a:r>
            <a:endParaRPr lang="it-IT" dirty="0"/>
          </a:p>
        </p:txBody>
      </p:sp>
    </p:spTree>
  </p:cSld>
  <p:clrMapOvr>
    <a:masterClrMapping/>
  </p:clrMapOvr>
  <p:transition spd="slow" advClick="0" advTm="12000">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repeatCount="400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8" dur="5000" fill="hold"/>
                                        <p:tgtEl>
                                          <p:spTgt spid="4">
                                            <p:txEl>
                                              <p:pRg st="1" end="1"/>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4" name="Picture 6" descr="http://www.io-sono.me/images_nostre/articoli/battisti/lucio_firma.jpg"/>
          <p:cNvPicPr>
            <a:picLocks noChangeAspect="1" noChangeArrowheads="1"/>
          </p:cNvPicPr>
          <p:nvPr/>
        </p:nvPicPr>
        <p:blipFill>
          <a:blip r:embed="rId3" cstate="print"/>
          <a:srcRect/>
          <a:stretch>
            <a:fillRect/>
          </a:stretch>
        </p:blipFill>
        <p:spPr bwMode="auto">
          <a:xfrm>
            <a:off x="0" y="-52388"/>
            <a:ext cx="9144000" cy="6890191"/>
          </a:xfrm>
          <a:prstGeom prst="rect">
            <a:avLst/>
          </a:prstGeom>
          <a:noFill/>
        </p:spPr>
      </p:pic>
      <p:sp>
        <p:nvSpPr>
          <p:cNvPr id="5" name="Rettangolo 4"/>
          <p:cNvSpPr/>
          <p:nvPr/>
        </p:nvSpPr>
        <p:spPr>
          <a:xfrm>
            <a:off x="0" y="0"/>
            <a:ext cx="9144000" cy="7325082"/>
          </a:xfrm>
          <a:prstGeom prst="rect">
            <a:avLst/>
          </a:prstGeom>
        </p:spPr>
        <p:txBody>
          <a:bodyPr wrap="square">
            <a:spAutoFit/>
          </a:bodyPr>
          <a:lstStyle/>
          <a:p>
            <a:pPr algn="just"/>
            <a:r>
              <a:rPr lang="it-IT" sz="2000" b="1" dirty="0" smtClean="0"/>
              <a:t>C’è una storia dietro a quella canzone, che lei per diverso tempo ha tenuto nascosta?</a:t>
            </a:r>
          </a:p>
          <a:p>
            <a:pPr algn="just"/>
            <a:r>
              <a:rPr lang="it-IT" dirty="0" smtClean="0"/>
              <a:t/>
            </a:r>
            <a:br>
              <a:rPr lang="it-IT" dirty="0" smtClean="0"/>
            </a:br>
            <a:r>
              <a:rPr lang="it-IT" dirty="0" smtClean="0"/>
              <a:t>«Tutto prese il via quando la mia segretaria mi avvertì di una telefonata da parte di una signora che disse di essersi messa in contatto con Battisti e che Lucio mi voleva dedicare una canzone intitolata L’Arcobaleno, m’infastidii. Poi vidi sulla copertina di una rivista, Firma, l’immagine di Lucio con un grande arcobaleno. Il direttore mi disse di averlo sognato così. Ne parlai con Celentano e Gianni Bella. Gianni mi disse che lui aveva una canzone e mi fece sentire la musica che poi sarebbe diventata L’Arcobaleno. Fui sorpreso: quelle note parevano venire da un’altra dimensione. Una sera in auto da Milano verso Roma, ascoltai un paio di volte il nastro, e poi scrissi alcuni versi: a Lodi avevo già il testo. Telefonai a Claudia Mori e le dissi che la canzone era pronta. C’era solo un passaggio che non mi convinceva: “L’arcobaleno è il mio messaggio d’amore/ spero che un giorno ti possa toccare”. Celentano la incise e si emozionò. Mancava qualcosa: a Settebagni, andando da Roma verso l’Umbria, vidi un arcobaleno stupendo, nitido, che finì sul cofano della mia macchina. Non avevo potuto parlare a Lucio un’ultima volta. Rintracciai la clinica dov’era ricoverato, ma non si poteva entrare. Affidai un biglietto ad un infermiere. Non so altro. Per un anno non ho voluto raccontare questa storia. Temevo vi potessero essere speculazioni, oggi ne parlo con serenità».</a:t>
            </a:r>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pic>
        <p:nvPicPr>
          <p:cNvPr id="6" name="Picture 1" descr="D:\dati\Root\Documents and Settings\Mario\Pictures\bella.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91747" y="4221087"/>
            <a:ext cx="2128725" cy="2304257"/>
          </a:xfrm>
          <a:prstGeom prst="rect">
            <a:avLst/>
          </a:prstGeom>
          <a:noFill/>
          <a:effectLst>
            <a:softEdge rad="63500"/>
          </a:effectLst>
        </p:spPr>
      </p:pic>
      <p:pic>
        <p:nvPicPr>
          <p:cNvPr id="7" name="Immagine 6" descr="mogol01g.jpg"/>
          <p:cNvPicPr>
            <a:picLocks noChangeAspect="1"/>
          </p:cNvPicPr>
          <p:nvPr/>
        </p:nvPicPr>
        <p:blipFill>
          <a:blip r:embed="rId5" cstate="print">
            <a:clrChange>
              <a:clrFrom>
                <a:srgbClr val="C5D3D6"/>
              </a:clrFrom>
              <a:clrTo>
                <a:srgbClr val="C5D3D6">
                  <a:alpha val="0"/>
                </a:srgbClr>
              </a:clrTo>
            </a:clrChange>
          </a:blip>
          <a:stretch>
            <a:fillRect/>
          </a:stretch>
        </p:blipFill>
        <p:spPr>
          <a:xfrm>
            <a:off x="3779912" y="4725145"/>
            <a:ext cx="2304256" cy="1766596"/>
          </a:xfrm>
          <a:prstGeom prst="rect">
            <a:avLst/>
          </a:prstGeom>
          <a:effectLst>
            <a:softEdge rad="63500"/>
          </a:effectLst>
        </p:spPr>
      </p:pic>
      <p:pic>
        <p:nvPicPr>
          <p:cNvPr id="2056" name="Picture 8" descr="rivista FIRMA"/>
          <p:cNvPicPr>
            <a:picLocks noChangeAspect="1" noChangeArrowheads="1"/>
          </p:cNvPicPr>
          <p:nvPr/>
        </p:nvPicPr>
        <p:blipFill>
          <a:blip r:embed="rId6" cstate="print"/>
          <a:srcRect/>
          <a:stretch>
            <a:fillRect/>
          </a:stretch>
        </p:blipFill>
        <p:spPr bwMode="auto">
          <a:xfrm>
            <a:off x="971600" y="4725144"/>
            <a:ext cx="1304032" cy="1800200"/>
          </a:xfrm>
          <a:prstGeom prst="rect">
            <a:avLst/>
          </a:prstGeom>
          <a:noFill/>
        </p:spPr>
      </p:pic>
      <p:sp>
        <p:nvSpPr>
          <p:cNvPr id="10" name="Rettangolo 9"/>
          <p:cNvSpPr/>
          <p:nvPr/>
        </p:nvSpPr>
        <p:spPr>
          <a:xfrm>
            <a:off x="0" y="6488668"/>
            <a:ext cx="9144000" cy="369332"/>
          </a:xfrm>
          <a:prstGeom prst="rect">
            <a:avLst/>
          </a:prstGeom>
          <a:solidFill>
            <a:srgbClr val="FFCC66"/>
          </a:solidFill>
        </p:spPr>
        <p:txBody>
          <a:bodyPr wrap="square">
            <a:spAutoFit/>
          </a:bodyPr>
          <a:lstStyle/>
          <a:p>
            <a:pPr algn="ctr"/>
            <a:r>
              <a:rPr lang="it-IT" dirty="0" smtClean="0">
                <a:hlinkClick r:id="rId7"/>
              </a:rPr>
              <a:t>http://www.io-sono.me/index.php/prodotti/</a:t>
            </a:r>
            <a:r>
              <a:rPr lang="it-IT" dirty="0" err="1" smtClean="0">
                <a:hlinkClick r:id="rId7"/>
              </a:rPr>
              <a:t>dedicato-a-lucio-battisti</a:t>
            </a:r>
            <a:r>
              <a:rPr lang="it-IT" dirty="0" smtClean="0"/>
              <a:t> </a:t>
            </a:r>
            <a:endParaRPr lang="it-IT" dirty="0"/>
          </a:p>
        </p:txBody>
      </p:sp>
    </p:spTree>
  </p:cSld>
  <p:clrMapOvr>
    <a:masterClrMapping/>
  </p:clrMapOvr>
  <p:transition spd="slow" advClick="0" advTm="52000">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pic>
        <p:nvPicPr>
          <p:cNvPr id="1026" name="Picture 2" descr="https://encrypted-tbn2.gstatic.com/images?q=tbn:ANd9GcQ1qXXvEpUi4X0Fap4_miKtV6SQgfAIw9UzV5GlxZshFPaU3u_smQ">
            <a:hlinkClick r:id="rId5"/>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15755">
            <a:off x="8248522" y="6021288"/>
            <a:ext cx="895477" cy="836712"/>
          </a:xfrm>
          <a:prstGeom prst="rect">
            <a:avLst/>
          </a:prstGeom>
          <a:noFill/>
        </p:spPr>
      </p:pic>
      <p:pic>
        <p:nvPicPr>
          <p:cNvPr id="7" name="Picture 4" descr="http://www.icamandola.it/images/coccinella_animata.gif">
            <a:hlinkClick r:id="rId7"/>
          </p:cNvPr>
          <p:cNvPicPr>
            <a:picLocks noChangeAspect="1" noChangeArrowheads="1" noCrop="1"/>
          </p:cNvPicPr>
          <p:nvPr/>
        </p:nvPicPr>
        <p:blipFill>
          <a:blip r:embed="rId8" cstate="print"/>
          <a:srcRect/>
          <a:stretch>
            <a:fillRect/>
          </a:stretch>
        </p:blipFill>
        <p:spPr bwMode="auto">
          <a:xfrm>
            <a:off x="6516216" y="1556792"/>
            <a:ext cx="2016223" cy="1588713"/>
          </a:xfrm>
          <a:prstGeom prst="rect">
            <a:avLst/>
          </a:prstGeom>
          <a:noFill/>
        </p:spPr>
      </p:pic>
      <p:pic>
        <p:nvPicPr>
          <p:cNvPr id="5" name="Lucio Battisti - le sue più belle canzoni.wmv">
            <a:hlinkClick r:id="" action="ppaction://media"/>
          </p:cNvPr>
          <p:cNvPicPr>
            <a:picLocks noRot="1" noChangeAspect="1"/>
          </p:cNvPicPr>
          <p:nvPr>
            <a:videoFile r:link="rId1"/>
          </p:nvPr>
        </p:nvPicPr>
        <p:blipFill>
          <a:blip r:embed="rId9" cstate="print"/>
          <a:stretch>
            <a:fillRect/>
          </a:stretch>
        </p:blipFill>
        <p:spPr>
          <a:xfrm>
            <a:off x="1931107" y="2564904"/>
            <a:ext cx="6492043" cy="3648924"/>
          </a:xfrm>
          <a:prstGeom prst="rect">
            <a:avLst/>
          </a:prstGeom>
        </p:spPr>
      </p:pic>
    </p:spTree>
  </p:cSld>
  <p:clrMapOvr>
    <a:masterClrMapping/>
  </p:clrMapOvr>
  <p:transition spd="slow" advClick="0" advTm="52000">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72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D:\dati\Root\Documents and Settings\Mario\Pictures\notturno_con_pioggia-.jpg"/>
          <p:cNvPicPr>
            <a:picLocks noChangeAspect="1" noChangeArrowheads="1"/>
          </p:cNvPicPr>
          <p:nvPr/>
        </p:nvPicPr>
        <p:blipFill>
          <a:blip r:embed="rId4" cstate="print"/>
          <a:srcRect/>
          <a:stretch>
            <a:fillRect/>
          </a:stretch>
        </p:blipFill>
        <p:spPr bwMode="auto">
          <a:xfrm>
            <a:off x="0" y="-15888"/>
            <a:ext cx="9144000" cy="6873888"/>
          </a:xfrm>
          <a:prstGeom prst="rect">
            <a:avLst/>
          </a:prstGeom>
          <a:noFill/>
        </p:spPr>
      </p:pic>
      <p:sp>
        <p:nvSpPr>
          <p:cNvPr id="2" name="CasellaDiTesto 1"/>
          <p:cNvSpPr txBox="1"/>
          <p:nvPr/>
        </p:nvSpPr>
        <p:spPr>
          <a:xfrm>
            <a:off x="0" y="0"/>
            <a:ext cx="1475656" cy="369332"/>
          </a:xfrm>
          <a:prstGeom prst="rect">
            <a:avLst/>
          </a:prstGeom>
          <a:noFill/>
        </p:spPr>
        <p:txBody>
          <a:bodyPr wrap="square" rtlCol="0">
            <a:spAutoFit/>
          </a:bodyPr>
          <a:lstStyle/>
          <a:p>
            <a:r>
              <a:rPr lang="it-IT" dirty="0" smtClean="0"/>
              <a:t>L’ arcobaleno</a:t>
            </a:r>
            <a:endParaRPr lang="it-IT" dirty="0"/>
          </a:p>
        </p:txBody>
      </p:sp>
      <p:sp>
        <p:nvSpPr>
          <p:cNvPr id="3" name="Figura a mano libera 2"/>
          <p:cNvSpPr/>
          <p:nvPr/>
        </p:nvSpPr>
        <p:spPr>
          <a:xfrm flipV="1">
            <a:off x="-1044624" y="-243408"/>
            <a:ext cx="13098438" cy="1855238"/>
          </a:xfrm>
          <a:custGeom>
            <a:avLst/>
            <a:gdLst>
              <a:gd name="connsiteX0" fmla="*/ 135999 w 9775758"/>
              <a:gd name="connsiteY0" fmla="*/ 4652278 h 6104024"/>
              <a:gd name="connsiteX1" fmla="*/ 135999 w 9775758"/>
              <a:gd name="connsiteY1" fmla="*/ 4652278 h 6104024"/>
              <a:gd name="connsiteX2" fmla="*/ 224134 w 9775758"/>
              <a:gd name="connsiteY2" fmla="*/ 4608211 h 6104024"/>
              <a:gd name="connsiteX3" fmla="*/ 257185 w 9775758"/>
              <a:gd name="connsiteY3" fmla="*/ 4586177 h 6104024"/>
              <a:gd name="connsiteX4" fmla="*/ 345319 w 9775758"/>
              <a:gd name="connsiteY4" fmla="*/ 4542109 h 6104024"/>
              <a:gd name="connsiteX5" fmla="*/ 477522 w 9775758"/>
              <a:gd name="connsiteY5" fmla="*/ 4476008 h 6104024"/>
              <a:gd name="connsiteX6" fmla="*/ 587691 w 9775758"/>
              <a:gd name="connsiteY6" fmla="*/ 4420924 h 6104024"/>
              <a:gd name="connsiteX7" fmla="*/ 642775 w 9775758"/>
              <a:gd name="connsiteY7" fmla="*/ 4365840 h 6104024"/>
              <a:gd name="connsiteX8" fmla="*/ 686842 w 9775758"/>
              <a:gd name="connsiteY8" fmla="*/ 4343806 h 6104024"/>
              <a:gd name="connsiteX9" fmla="*/ 797011 w 9775758"/>
              <a:gd name="connsiteY9" fmla="*/ 4244654 h 6104024"/>
              <a:gd name="connsiteX10" fmla="*/ 874129 w 9775758"/>
              <a:gd name="connsiteY10" fmla="*/ 4222620 h 6104024"/>
              <a:gd name="connsiteX11" fmla="*/ 984298 w 9775758"/>
              <a:gd name="connsiteY11" fmla="*/ 4134485 h 6104024"/>
              <a:gd name="connsiteX12" fmla="*/ 1039382 w 9775758"/>
              <a:gd name="connsiteY12" fmla="*/ 4101435 h 6104024"/>
              <a:gd name="connsiteX13" fmla="*/ 1105483 w 9775758"/>
              <a:gd name="connsiteY13" fmla="*/ 4068384 h 6104024"/>
              <a:gd name="connsiteX14" fmla="*/ 1193618 w 9775758"/>
              <a:gd name="connsiteY14" fmla="*/ 4013300 h 6104024"/>
              <a:gd name="connsiteX15" fmla="*/ 1413956 w 9775758"/>
              <a:gd name="connsiteY15" fmla="*/ 3870081 h 6104024"/>
              <a:gd name="connsiteX16" fmla="*/ 1480057 w 9775758"/>
              <a:gd name="connsiteY16" fmla="*/ 3848047 h 6104024"/>
              <a:gd name="connsiteX17" fmla="*/ 1535141 w 9775758"/>
              <a:gd name="connsiteY17" fmla="*/ 3792962 h 6104024"/>
              <a:gd name="connsiteX18" fmla="*/ 1722428 w 9775758"/>
              <a:gd name="connsiteY18" fmla="*/ 3715844 h 6104024"/>
              <a:gd name="connsiteX19" fmla="*/ 1821580 w 9775758"/>
              <a:gd name="connsiteY19" fmla="*/ 3649743 h 6104024"/>
              <a:gd name="connsiteX20" fmla="*/ 1887681 w 9775758"/>
              <a:gd name="connsiteY20" fmla="*/ 3583642 h 6104024"/>
              <a:gd name="connsiteX21" fmla="*/ 2273271 w 9775758"/>
              <a:gd name="connsiteY21" fmla="*/ 3341271 h 6104024"/>
              <a:gd name="connsiteX22" fmla="*/ 2471575 w 9775758"/>
              <a:gd name="connsiteY22" fmla="*/ 3209068 h 6104024"/>
              <a:gd name="connsiteX23" fmla="*/ 2570727 w 9775758"/>
              <a:gd name="connsiteY23" fmla="*/ 3142967 h 6104024"/>
              <a:gd name="connsiteX24" fmla="*/ 2713946 w 9775758"/>
              <a:gd name="connsiteY24" fmla="*/ 3076866 h 6104024"/>
              <a:gd name="connsiteX25" fmla="*/ 2912250 w 9775758"/>
              <a:gd name="connsiteY25" fmla="*/ 2944664 h 6104024"/>
              <a:gd name="connsiteX26" fmla="*/ 3088519 w 9775758"/>
              <a:gd name="connsiteY26" fmla="*/ 2856529 h 6104024"/>
              <a:gd name="connsiteX27" fmla="*/ 3264789 w 9775758"/>
              <a:gd name="connsiteY27" fmla="*/ 2724326 h 6104024"/>
              <a:gd name="connsiteX28" fmla="*/ 3474110 w 9775758"/>
              <a:gd name="connsiteY28" fmla="*/ 2614158 h 6104024"/>
              <a:gd name="connsiteX29" fmla="*/ 3584279 w 9775758"/>
              <a:gd name="connsiteY29" fmla="*/ 2570090 h 6104024"/>
              <a:gd name="connsiteX30" fmla="*/ 3683430 w 9775758"/>
              <a:gd name="connsiteY30" fmla="*/ 2503989 h 6104024"/>
              <a:gd name="connsiteX31" fmla="*/ 3804616 w 9775758"/>
              <a:gd name="connsiteY31" fmla="*/ 2448905 h 6104024"/>
              <a:gd name="connsiteX32" fmla="*/ 4013936 w 9775758"/>
              <a:gd name="connsiteY32" fmla="*/ 2338736 h 6104024"/>
              <a:gd name="connsiteX33" fmla="*/ 4190206 w 9775758"/>
              <a:gd name="connsiteY33" fmla="*/ 2228567 h 6104024"/>
              <a:gd name="connsiteX34" fmla="*/ 4311392 w 9775758"/>
              <a:gd name="connsiteY34" fmla="*/ 2162466 h 6104024"/>
              <a:gd name="connsiteX35" fmla="*/ 4520712 w 9775758"/>
              <a:gd name="connsiteY35" fmla="*/ 2030264 h 6104024"/>
              <a:gd name="connsiteX36" fmla="*/ 4619864 w 9775758"/>
              <a:gd name="connsiteY36" fmla="*/ 1986196 h 6104024"/>
              <a:gd name="connsiteX37" fmla="*/ 4730033 w 9775758"/>
              <a:gd name="connsiteY37" fmla="*/ 1920095 h 6104024"/>
              <a:gd name="connsiteX38" fmla="*/ 4906303 w 9775758"/>
              <a:gd name="connsiteY38" fmla="*/ 1865011 h 6104024"/>
              <a:gd name="connsiteX39" fmla="*/ 5016471 w 9775758"/>
              <a:gd name="connsiteY39" fmla="*/ 1809926 h 6104024"/>
              <a:gd name="connsiteX40" fmla="*/ 5159691 w 9775758"/>
              <a:gd name="connsiteY40" fmla="*/ 1765859 h 6104024"/>
              <a:gd name="connsiteX41" fmla="*/ 5258842 w 9775758"/>
              <a:gd name="connsiteY41" fmla="*/ 1710775 h 6104024"/>
              <a:gd name="connsiteX42" fmla="*/ 5369011 w 9775758"/>
              <a:gd name="connsiteY42" fmla="*/ 1666707 h 6104024"/>
              <a:gd name="connsiteX43" fmla="*/ 5435112 w 9775758"/>
              <a:gd name="connsiteY43" fmla="*/ 1622640 h 6104024"/>
              <a:gd name="connsiteX44" fmla="*/ 5534264 w 9775758"/>
              <a:gd name="connsiteY44" fmla="*/ 1578572 h 6104024"/>
              <a:gd name="connsiteX45" fmla="*/ 5600365 w 9775758"/>
              <a:gd name="connsiteY45" fmla="*/ 1534505 h 6104024"/>
              <a:gd name="connsiteX46" fmla="*/ 5754601 w 9775758"/>
              <a:gd name="connsiteY46" fmla="*/ 1468403 h 6104024"/>
              <a:gd name="connsiteX47" fmla="*/ 5831719 w 9775758"/>
              <a:gd name="connsiteY47" fmla="*/ 1424336 h 6104024"/>
              <a:gd name="connsiteX48" fmla="*/ 5919854 w 9775758"/>
              <a:gd name="connsiteY48" fmla="*/ 1380268 h 6104024"/>
              <a:gd name="connsiteX49" fmla="*/ 5985956 w 9775758"/>
              <a:gd name="connsiteY49" fmla="*/ 1336201 h 6104024"/>
              <a:gd name="connsiteX50" fmla="*/ 6052057 w 9775758"/>
              <a:gd name="connsiteY50" fmla="*/ 1314167 h 6104024"/>
              <a:gd name="connsiteX51" fmla="*/ 6129175 w 9775758"/>
              <a:gd name="connsiteY51" fmla="*/ 1281117 h 6104024"/>
              <a:gd name="connsiteX52" fmla="*/ 6217310 w 9775758"/>
              <a:gd name="connsiteY52" fmla="*/ 1237049 h 6104024"/>
              <a:gd name="connsiteX53" fmla="*/ 6305445 w 9775758"/>
              <a:gd name="connsiteY53" fmla="*/ 1203999 h 6104024"/>
              <a:gd name="connsiteX54" fmla="*/ 6492732 w 9775758"/>
              <a:gd name="connsiteY54" fmla="*/ 1115864 h 6104024"/>
              <a:gd name="connsiteX55" fmla="*/ 6580866 w 9775758"/>
              <a:gd name="connsiteY55" fmla="*/ 1082813 h 6104024"/>
              <a:gd name="connsiteX56" fmla="*/ 6669001 w 9775758"/>
              <a:gd name="connsiteY56" fmla="*/ 1038746 h 6104024"/>
              <a:gd name="connsiteX57" fmla="*/ 6757136 w 9775758"/>
              <a:gd name="connsiteY57" fmla="*/ 1005695 h 6104024"/>
              <a:gd name="connsiteX58" fmla="*/ 7131710 w 9775758"/>
              <a:gd name="connsiteY58" fmla="*/ 840442 h 6104024"/>
              <a:gd name="connsiteX59" fmla="*/ 7252895 w 9775758"/>
              <a:gd name="connsiteY59" fmla="*/ 807391 h 6104024"/>
              <a:gd name="connsiteX60" fmla="*/ 7462216 w 9775758"/>
              <a:gd name="connsiteY60" fmla="*/ 730273 h 6104024"/>
              <a:gd name="connsiteX61" fmla="*/ 7660519 w 9775758"/>
              <a:gd name="connsiteY61" fmla="*/ 642138 h 6104024"/>
              <a:gd name="connsiteX62" fmla="*/ 7869840 w 9775758"/>
              <a:gd name="connsiteY62" fmla="*/ 587054 h 6104024"/>
              <a:gd name="connsiteX63" fmla="*/ 8057127 w 9775758"/>
              <a:gd name="connsiteY63" fmla="*/ 487902 h 6104024"/>
              <a:gd name="connsiteX64" fmla="*/ 8145262 w 9775758"/>
              <a:gd name="connsiteY64" fmla="*/ 465868 h 6104024"/>
              <a:gd name="connsiteX65" fmla="*/ 8376616 w 9775758"/>
              <a:gd name="connsiteY65" fmla="*/ 399767 h 6104024"/>
              <a:gd name="connsiteX66" fmla="*/ 8552886 w 9775758"/>
              <a:gd name="connsiteY66" fmla="*/ 333666 h 6104024"/>
              <a:gd name="connsiteX67" fmla="*/ 8630004 w 9775758"/>
              <a:gd name="connsiteY67" fmla="*/ 311632 h 6104024"/>
              <a:gd name="connsiteX68" fmla="*/ 8806274 w 9775758"/>
              <a:gd name="connsiteY68" fmla="*/ 245531 h 6104024"/>
              <a:gd name="connsiteX69" fmla="*/ 8894409 w 9775758"/>
              <a:gd name="connsiteY69" fmla="*/ 212481 h 6104024"/>
              <a:gd name="connsiteX70" fmla="*/ 8971527 w 9775758"/>
              <a:gd name="connsiteY70" fmla="*/ 190447 h 6104024"/>
              <a:gd name="connsiteX71" fmla="*/ 9147797 w 9775758"/>
              <a:gd name="connsiteY71" fmla="*/ 146379 h 6104024"/>
              <a:gd name="connsiteX72" fmla="*/ 9202881 w 9775758"/>
              <a:gd name="connsiteY72" fmla="*/ 124346 h 6104024"/>
              <a:gd name="connsiteX73" fmla="*/ 9257965 w 9775758"/>
              <a:gd name="connsiteY73" fmla="*/ 113329 h 6104024"/>
              <a:gd name="connsiteX74" fmla="*/ 9379151 w 9775758"/>
              <a:gd name="connsiteY74" fmla="*/ 80278 h 6104024"/>
              <a:gd name="connsiteX75" fmla="*/ 9456269 w 9775758"/>
              <a:gd name="connsiteY75" fmla="*/ 58244 h 6104024"/>
              <a:gd name="connsiteX76" fmla="*/ 9500336 w 9775758"/>
              <a:gd name="connsiteY76" fmla="*/ 25194 h 6104024"/>
              <a:gd name="connsiteX77" fmla="*/ 9544404 w 9775758"/>
              <a:gd name="connsiteY77" fmla="*/ 14177 h 6104024"/>
              <a:gd name="connsiteX78" fmla="*/ 9533387 w 9775758"/>
              <a:gd name="connsiteY78" fmla="*/ 113329 h 6104024"/>
              <a:gd name="connsiteX79" fmla="*/ 9522370 w 9775758"/>
              <a:gd name="connsiteY79" fmla="*/ 146379 h 6104024"/>
              <a:gd name="connsiteX80" fmla="*/ 9500336 w 9775758"/>
              <a:gd name="connsiteY80" fmla="*/ 256548 h 6104024"/>
              <a:gd name="connsiteX81" fmla="*/ 9478303 w 9775758"/>
              <a:gd name="connsiteY81" fmla="*/ 289599 h 6104024"/>
              <a:gd name="connsiteX82" fmla="*/ 9467286 w 9775758"/>
              <a:gd name="connsiteY82" fmla="*/ 322649 h 6104024"/>
              <a:gd name="connsiteX83" fmla="*/ 9445252 w 9775758"/>
              <a:gd name="connsiteY83" fmla="*/ 410784 h 6104024"/>
              <a:gd name="connsiteX84" fmla="*/ 9434235 w 9775758"/>
              <a:gd name="connsiteY84" fmla="*/ 454852 h 6104024"/>
              <a:gd name="connsiteX85" fmla="*/ 9412201 w 9775758"/>
              <a:gd name="connsiteY85" fmla="*/ 531970 h 6104024"/>
              <a:gd name="connsiteX86" fmla="*/ 9390168 w 9775758"/>
              <a:gd name="connsiteY86" fmla="*/ 708240 h 6104024"/>
              <a:gd name="connsiteX87" fmla="*/ 9379151 w 9775758"/>
              <a:gd name="connsiteY87" fmla="*/ 785358 h 6104024"/>
              <a:gd name="connsiteX88" fmla="*/ 9379151 w 9775758"/>
              <a:gd name="connsiteY88" fmla="*/ 1203999 h 6104024"/>
              <a:gd name="connsiteX89" fmla="*/ 9401185 w 9775758"/>
              <a:gd name="connsiteY89" fmla="*/ 1369252 h 6104024"/>
              <a:gd name="connsiteX90" fmla="*/ 9423218 w 9775758"/>
              <a:gd name="connsiteY90" fmla="*/ 1512471 h 6104024"/>
              <a:gd name="connsiteX91" fmla="*/ 9434235 w 9775758"/>
              <a:gd name="connsiteY91" fmla="*/ 1567555 h 6104024"/>
              <a:gd name="connsiteX92" fmla="*/ 9456269 w 9775758"/>
              <a:gd name="connsiteY92" fmla="*/ 1633656 h 6104024"/>
              <a:gd name="connsiteX93" fmla="*/ 9467286 w 9775758"/>
              <a:gd name="connsiteY93" fmla="*/ 1710775 h 6104024"/>
              <a:gd name="connsiteX94" fmla="*/ 9489319 w 9775758"/>
              <a:gd name="connsiteY94" fmla="*/ 1876028 h 6104024"/>
              <a:gd name="connsiteX95" fmla="*/ 9511353 w 9775758"/>
              <a:gd name="connsiteY95" fmla="*/ 1942129 h 6104024"/>
              <a:gd name="connsiteX96" fmla="*/ 9522370 w 9775758"/>
              <a:gd name="connsiteY96" fmla="*/ 1997213 h 6104024"/>
              <a:gd name="connsiteX97" fmla="*/ 9533387 w 9775758"/>
              <a:gd name="connsiteY97" fmla="*/ 2063314 h 6104024"/>
              <a:gd name="connsiteX98" fmla="*/ 9544404 w 9775758"/>
              <a:gd name="connsiteY98" fmla="*/ 2107382 h 6104024"/>
              <a:gd name="connsiteX99" fmla="*/ 9555421 w 9775758"/>
              <a:gd name="connsiteY99" fmla="*/ 2173483 h 6104024"/>
              <a:gd name="connsiteX100" fmla="*/ 9566438 w 9775758"/>
              <a:gd name="connsiteY100" fmla="*/ 2228567 h 6104024"/>
              <a:gd name="connsiteX101" fmla="*/ 9588471 w 9775758"/>
              <a:gd name="connsiteY101" fmla="*/ 2437888 h 6104024"/>
              <a:gd name="connsiteX102" fmla="*/ 9610505 w 9775758"/>
              <a:gd name="connsiteY102" fmla="*/ 2680259 h 6104024"/>
              <a:gd name="connsiteX103" fmla="*/ 9643556 w 9775758"/>
              <a:gd name="connsiteY103" fmla="*/ 2845512 h 6104024"/>
              <a:gd name="connsiteX104" fmla="*/ 9665589 w 9775758"/>
              <a:gd name="connsiteY104" fmla="*/ 2933647 h 6104024"/>
              <a:gd name="connsiteX105" fmla="*/ 9676606 w 9775758"/>
              <a:gd name="connsiteY105" fmla="*/ 3043815 h 6104024"/>
              <a:gd name="connsiteX106" fmla="*/ 9687623 w 9775758"/>
              <a:gd name="connsiteY106" fmla="*/ 3165001 h 6104024"/>
              <a:gd name="connsiteX107" fmla="*/ 9720674 w 9775758"/>
              <a:gd name="connsiteY107" fmla="*/ 3297203 h 6104024"/>
              <a:gd name="connsiteX108" fmla="*/ 9731691 w 9775758"/>
              <a:gd name="connsiteY108" fmla="*/ 3352288 h 6104024"/>
              <a:gd name="connsiteX109" fmla="*/ 9742707 w 9775758"/>
              <a:gd name="connsiteY109" fmla="*/ 3396355 h 6104024"/>
              <a:gd name="connsiteX110" fmla="*/ 9753724 w 9775758"/>
              <a:gd name="connsiteY110" fmla="*/ 3462456 h 6104024"/>
              <a:gd name="connsiteX111" fmla="*/ 9764741 w 9775758"/>
              <a:gd name="connsiteY111" fmla="*/ 3495507 h 6104024"/>
              <a:gd name="connsiteX112" fmla="*/ 9775758 w 9775758"/>
              <a:gd name="connsiteY112" fmla="*/ 3539575 h 6104024"/>
              <a:gd name="connsiteX113" fmla="*/ 9764741 w 9775758"/>
              <a:gd name="connsiteY113" fmla="*/ 3859064 h 6104024"/>
              <a:gd name="connsiteX114" fmla="*/ 9742707 w 9775758"/>
              <a:gd name="connsiteY114" fmla="*/ 3892114 h 6104024"/>
              <a:gd name="connsiteX115" fmla="*/ 9731691 w 9775758"/>
              <a:gd name="connsiteY115" fmla="*/ 3925165 h 6104024"/>
              <a:gd name="connsiteX116" fmla="*/ 9599488 w 9775758"/>
              <a:gd name="connsiteY116" fmla="*/ 3991266 h 6104024"/>
              <a:gd name="connsiteX117" fmla="*/ 9489319 w 9775758"/>
              <a:gd name="connsiteY117" fmla="*/ 4013300 h 6104024"/>
              <a:gd name="connsiteX118" fmla="*/ 9313050 w 9775758"/>
              <a:gd name="connsiteY118" fmla="*/ 4035334 h 6104024"/>
              <a:gd name="connsiteX119" fmla="*/ 5952905 w 9775758"/>
              <a:gd name="connsiteY119" fmla="*/ 4002283 h 6104024"/>
              <a:gd name="connsiteX120" fmla="*/ 5578332 w 9775758"/>
              <a:gd name="connsiteY120" fmla="*/ 4024317 h 6104024"/>
              <a:gd name="connsiteX121" fmla="*/ 5302910 w 9775758"/>
              <a:gd name="connsiteY121" fmla="*/ 4035334 h 6104024"/>
              <a:gd name="connsiteX122" fmla="*/ 5082572 w 9775758"/>
              <a:gd name="connsiteY122" fmla="*/ 4046350 h 6104024"/>
              <a:gd name="connsiteX123" fmla="*/ 5005454 w 9775758"/>
              <a:gd name="connsiteY123" fmla="*/ 4068384 h 6104024"/>
              <a:gd name="connsiteX124" fmla="*/ 4707999 w 9775758"/>
              <a:gd name="connsiteY124" fmla="*/ 4090418 h 6104024"/>
              <a:gd name="connsiteX125" fmla="*/ 4454611 w 9775758"/>
              <a:gd name="connsiteY125" fmla="*/ 4123468 h 6104024"/>
              <a:gd name="connsiteX126" fmla="*/ 4245291 w 9775758"/>
              <a:gd name="connsiteY126" fmla="*/ 4134485 h 6104024"/>
              <a:gd name="connsiteX127" fmla="*/ 4058004 w 9775758"/>
              <a:gd name="connsiteY127" fmla="*/ 4167536 h 6104024"/>
              <a:gd name="connsiteX128" fmla="*/ 4002919 w 9775758"/>
              <a:gd name="connsiteY128" fmla="*/ 4178553 h 6104024"/>
              <a:gd name="connsiteX129" fmla="*/ 3848683 w 9775758"/>
              <a:gd name="connsiteY129" fmla="*/ 4211603 h 6104024"/>
              <a:gd name="connsiteX130" fmla="*/ 3639363 w 9775758"/>
              <a:gd name="connsiteY130" fmla="*/ 4266688 h 6104024"/>
              <a:gd name="connsiteX131" fmla="*/ 3595295 w 9775758"/>
              <a:gd name="connsiteY131" fmla="*/ 4288721 h 6104024"/>
              <a:gd name="connsiteX132" fmla="*/ 3474110 w 9775758"/>
              <a:gd name="connsiteY132" fmla="*/ 4310755 h 6104024"/>
              <a:gd name="connsiteX133" fmla="*/ 3363941 w 9775758"/>
              <a:gd name="connsiteY133" fmla="*/ 4354823 h 6104024"/>
              <a:gd name="connsiteX134" fmla="*/ 3308857 w 9775758"/>
              <a:gd name="connsiteY134" fmla="*/ 4376856 h 6104024"/>
              <a:gd name="connsiteX135" fmla="*/ 3220722 w 9775758"/>
              <a:gd name="connsiteY135" fmla="*/ 4398890 h 6104024"/>
              <a:gd name="connsiteX136" fmla="*/ 3187671 w 9775758"/>
              <a:gd name="connsiteY136" fmla="*/ 4420924 h 6104024"/>
              <a:gd name="connsiteX137" fmla="*/ 3077503 w 9775758"/>
              <a:gd name="connsiteY137" fmla="*/ 4453975 h 6104024"/>
              <a:gd name="connsiteX138" fmla="*/ 3044452 w 9775758"/>
              <a:gd name="connsiteY138" fmla="*/ 4476008 h 6104024"/>
              <a:gd name="connsiteX139" fmla="*/ 2912250 w 9775758"/>
              <a:gd name="connsiteY139" fmla="*/ 4509059 h 6104024"/>
              <a:gd name="connsiteX140" fmla="*/ 2868182 w 9775758"/>
              <a:gd name="connsiteY140" fmla="*/ 4542109 h 6104024"/>
              <a:gd name="connsiteX141" fmla="*/ 2746997 w 9775758"/>
              <a:gd name="connsiteY141" fmla="*/ 4575160 h 6104024"/>
              <a:gd name="connsiteX142" fmla="*/ 2592760 w 9775758"/>
              <a:gd name="connsiteY142" fmla="*/ 4652278 h 6104024"/>
              <a:gd name="connsiteX143" fmla="*/ 2460558 w 9775758"/>
              <a:gd name="connsiteY143" fmla="*/ 4707362 h 6104024"/>
              <a:gd name="connsiteX144" fmla="*/ 2372423 w 9775758"/>
              <a:gd name="connsiteY144" fmla="*/ 4762447 h 6104024"/>
              <a:gd name="connsiteX145" fmla="*/ 2251238 w 9775758"/>
              <a:gd name="connsiteY145" fmla="*/ 4806514 h 6104024"/>
              <a:gd name="connsiteX146" fmla="*/ 2207170 w 9775758"/>
              <a:gd name="connsiteY146" fmla="*/ 4828548 h 6104024"/>
              <a:gd name="connsiteX147" fmla="*/ 2174119 w 9775758"/>
              <a:gd name="connsiteY147" fmla="*/ 4850582 h 6104024"/>
              <a:gd name="connsiteX148" fmla="*/ 2141069 w 9775758"/>
              <a:gd name="connsiteY148" fmla="*/ 4861599 h 6104024"/>
              <a:gd name="connsiteX149" fmla="*/ 2085985 w 9775758"/>
              <a:gd name="connsiteY149" fmla="*/ 4883632 h 6104024"/>
              <a:gd name="connsiteX150" fmla="*/ 2052934 w 9775758"/>
              <a:gd name="connsiteY150" fmla="*/ 4894649 h 6104024"/>
              <a:gd name="connsiteX151" fmla="*/ 1975816 w 9775758"/>
              <a:gd name="connsiteY151" fmla="*/ 4938717 h 6104024"/>
              <a:gd name="connsiteX152" fmla="*/ 1920732 w 9775758"/>
              <a:gd name="connsiteY152" fmla="*/ 4960750 h 6104024"/>
              <a:gd name="connsiteX153" fmla="*/ 1887681 w 9775758"/>
              <a:gd name="connsiteY153" fmla="*/ 4982784 h 6104024"/>
              <a:gd name="connsiteX154" fmla="*/ 1843613 w 9775758"/>
              <a:gd name="connsiteY154" fmla="*/ 5004818 h 6104024"/>
              <a:gd name="connsiteX155" fmla="*/ 1810563 w 9775758"/>
              <a:gd name="connsiteY155" fmla="*/ 5037868 h 6104024"/>
              <a:gd name="connsiteX156" fmla="*/ 1733445 w 9775758"/>
              <a:gd name="connsiteY156" fmla="*/ 5059902 h 6104024"/>
              <a:gd name="connsiteX157" fmla="*/ 1634293 w 9775758"/>
              <a:gd name="connsiteY157" fmla="*/ 5103970 h 6104024"/>
              <a:gd name="connsiteX158" fmla="*/ 1601242 w 9775758"/>
              <a:gd name="connsiteY158" fmla="*/ 5126003 h 6104024"/>
              <a:gd name="connsiteX159" fmla="*/ 1568192 w 9775758"/>
              <a:gd name="connsiteY159" fmla="*/ 5137020 h 6104024"/>
              <a:gd name="connsiteX160" fmla="*/ 1502091 w 9775758"/>
              <a:gd name="connsiteY160" fmla="*/ 5181088 h 6104024"/>
              <a:gd name="connsiteX161" fmla="*/ 1402939 w 9775758"/>
              <a:gd name="connsiteY161" fmla="*/ 5214138 h 6104024"/>
              <a:gd name="connsiteX162" fmla="*/ 1303787 w 9775758"/>
              <a:gd name="connsiteY162" fmla="*/ 5269223 h 6104024"/>
              <a:gd name="connsiteX163" fmla="*/ 1259719 w 9775758"/>
              <a:gd name="connsiteY163" fmla="*/ 5302273 h 6104024"/>
              <a:gd name="connsiteX164" fmla="*/ 1182601 w 9775758"/>
              <a:gd name="connsiteY164" fmla="*/ 5335324 h 6104024"/>
              <a:gd name="connsiteX165" fmla="*/ 1083450 w 9775758"/>
              <a:gd name="connsiteY165" fmla="*/ 5390408 h 6104024"/>
              <a:gd name="connsiteX166" fmla="*/ 995315 w 9775758"/>
              <a:gd name="connsiteY166" fmla="*/ 5434476 h 6104024"/>
              <a:gd name="connsiteX167" fmla="*/ 951247 w 9775758"/>
              <a:gd name="connsiteY167" fmla="*/ 5456509 h 6104024"/>
              <a:gd name="connsiteX168" fmla="*/ 918197 w 9775758"/>
              <a:gd name="connsiteY168" fmla="*/ 5478543 h 6104024"/>
              <a:gd name="connsiteX169" fmla="*/ 863112 w 9775758"/>
              <a:gd name="connsiteY169" fmla="*/ 5489560 h 6104024"/>
              <a:gd name="connsiteX170" fmla="*/ 785994 w 9775758"/>
              <a:gd name="connsiteY170" fmla="*/ 5555661 h 6104024"/>
              <a:gd name="connsiteX171" fmla="*/ 697859 w 9775758"/>
              <a:gd name="connsiteY171" fmla="*/ 5588712 h 6104024"/>
              <a:gd name="connsiteX172" fmla="*/ 631758 w 9775758"/>
              <a:gd name="connsiteY172" fmla="*/ 5643796 h 6104024"/>
              <a:gd name="connsiteX173" fmla="*/ 565657 w 9775758"/>
              <a:gd name="connsiteY173" fmla="*/ 5687864 h 6104024"/>
              <a:gd name="connsiteX174" fmla="*/ 532606 w 9775758"/>
              <a:gd name="connsiteY174" fmla="*/ 5709897 h 6104024"/>
              <a:gd name="connsiteX175" fmla="*/ 499556 w 9775758"/>
              <a:gd name="connsiteY175" fmla="*/ 5720914 h 6104024"/>
              <a:gd name="connsiteX176" fmla="*/ 477522 w 9775758"/>
              <a:gd name="connsiteY176" fmla="*/ 5753965 h 6104024"/>
              <a:gd name="connsiteX177" fmla="*/ 400404 w 9775758"/>
              <a:gd name="connsiteY177" fmla="*/ 5787015 h 6104024"/>
              <a:gd name="connsiteX178" fmla="*/ 367353 w 9775758"/>
              <a:gd name="connsiteY178" fmla="*/ 5820066 h 6104024"/>
              <a:gd name="connsiteX179" fmla="*/ 290235 w 9775758"/>
              <a:gd name="connsiteY179" fmla="*/ 5875150 h 6104024"/>
              <a:gd name="connsiteX180" fmla="*/ 246168 w 9775758"/>
              <a:gd name="connsiteY180" fmla="*/ 5897184 h 6104024"/>
              <a:gd name="connsiteX181" fmla="*/ 180066 w 9775758"/>
              <a:gd name="connsiteY181" fmla="*/ 5952268 h 6104024"/>
              <a:gd name="connsiteX182" fmla="*/ 147016 w 9775758"/>
              <a:gd name="connsiteY182" fmla="*/ 5963285 h 6104024"/>
              <a:gd name="connsiteX183" fmla="*/ 124982 w 9775758"/>
              <a:gd name="connsiteY183" fmla="*/ 6007353 h 6104024"/>
              <a:gd name="connsiteX184" fmla="*/ 80915 w 9775758"/>
              <a:gd name="connsiteY184" fmla="*/ 6040403 h 6104024"/>
              <a:gd name="connsiteX185" fmla="*/ 14813 w 9775758"/>
              <a:gd name="connsiteY185" fmla="*/ 6095488 h 6104024"/>
              <a:gd name="connsiteX186" fmla="*/ 3797 w 9775758"/>
              <a:gd name="connsiteY186" fmla="*/ 5952268 h 6104024"/>
              <a:gd name="connsiteX187" fmla="*/ 25830 w 9775758"/>
              <a:gd name="connsiteY187" fmla="*/ 5445493 h 6104024"/>
              <a:gd name="connsiteX188" fmla="*/ 36847 w 9775758"/>
              <a:gd name="connsiteY188" fmla="*/ 5401425 h 6104024"/>
              <a:gd name="connsiteX189" fmla="*/ 47864 w 9775758"/>
              <a:gd name="connsiteY189" fmla="*/ 5346341 h 6104024"/>
              <a:gd name="connsiteX190" fmla="*/ 69898 w 9775758"/>
              <a:gd name="connsiteY190" fmla="*/ 5258206 h 6104024"/>
              <a:gd name="connsiteX191" fmla="*/ 69898 w 9775758"/>
              <a:gd name="connsiteY191" fmla="*/ 4707362 h 6104024"/>
              <a:gd name="connsiteX192" fmla="*/ 102948 w 9775758"/>
              <a:gd name="connsiteY192" fmla="*/ 4641261 h 6104024"/>
              <a:gd name="connsiteX193" fmla="*/ 135999 w 9775758"/>
              <a:gd name="connsiteY193" fmla="*/ 4652278 h 610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9775758" h="6104024">
                <a:moveTo>
                  <a:pt x="135999" y="4652278"/>
                </a:moveTo>
                <a:lnTo>
                  <a:pt x="135999" y="4652278"/>
                </a:lnTo>
                <a:cubicBezTo>
                  <a:pt x="165377" y="4637589"/>
                  <a:pt x="195299" y="4623939"/>
                  <a:pt x="224134" y="4608211"/>
                </a:cubicBezTo>
                <a:cubicBezTo>
                  <a:pt x="235758" y="4601871"/>
                  <a:pt x="245561" y="4592517"/>
                  <a:pt x="257185" y="4586177"/>
                </a:cubicBezTo>
                <a:cubicBezTo>
                  <a:pt x="286020" y="4570449"/>
                  <a:pt x="315941" y="4556798"/>
                  <a:pt x="345319" y="4542109"/>
                </a:cubicBezTo>
                <a:cubicBezTo>
                  <a:pt x="345332" y="4542103"/>
                  <a:pt x="477510" y="4476016"/>
                  <a:pt x="477522" y="4476008"/>
                </a:cubicBezTo>
                <a:cubicBezTo>
                  <a:pt x="533843" y="4438461"/>
                  <a:pt x="498402" y="4459191"/>
                  <a:pt x="587691" y="4420924"/>
                </a:cubicBezTo>
                <a:cubicBezTo>
                  <a:pt x="606052" y="4402563"/>
                  <a:pt x="622278" y="4381782"/>
                  <a:pt x="642775" y="4365840"/>
                </a:cubicBezTo>
                <a:cubicBezTo>
                  <a:pt x="655738" y="4355757"/>
                  <a:pt x="673879" y="4353889"/>
                  <a:pt x="686842" y="4343806"/>
                </a:cubicBezTo>
                <a:cubicBezTo>
                  <a:pt x="726041" y="4313317"/>
                  <a:pt x="751091" y="4267614"/>
                  <a:pt x="797011" y="4244654"/>
                </a:cubicBezTo>
                <a:cubicBezTo>
                  <a:pt x="820923" y="4232698"/>
                  <a:pt x="848423" y="4229965"/>
                  <a:pt x="874129" y="4222620"/>
                </a:cubicBezTo>
                <a:cubicBezTo>
                  <a:pt x="910852" y="4193242"/>
                  <a:pt x="943971" y="4158681"/>
                  <a:pt x="984298" y="4134485"/>
                </a:cubicBezTo>
                <a:cubicBezTo>
                  <a:pt x="1002659" y="4123468"/>
                  <a:pt x="1020584" y="4111689"/>
                  <a:pt x="1039382" y="4101435"/>
                </a:cubicBezTo>
                <a:cubicBezTo>
                  <a:pt x="1061008" y="4089639"/>
                  <a:pt x="1084700" y="4081610"/>
                  <a:pt x="1105483" y="4068384"/>
                </a:cubicBezTo>
                <a:cubicBezTo>
                  <a:pt x="1204277" y="4005515"/>
                  <a:pt x="1121153" y="4037456"/>
                  <a:pt x="1193618" y="4013300"/>
                </a:cubicBezTo>
                <a:cubicBezTo>
                  <a:pt x="1242084" y="3979747"/>
                  <a:pt x="1347151" y="3900914"/>
                  <a:pt x="1413956" y="3870081"/>
                </a:cubicBezTo>
                <a:cubicBezTo>
                  <a:pt x="1435044" y="3860348"/>
                  <a:pt x="1458023" y="3855392"/>
                  <a:pt x="1480057" y="3848047"/>
                </a:cubicBezTo>
                <a:cubicBezTo>
                  <a:pt x="1498418" y="3829685"/>
                  <a:pt x="1513535" y="3807366"/>
                  <a:pt x="1535141" y="3792962"/>
                </a:cubicBezTo>
                <a:cubicBezTo>
                  <a:pt x="1610559" y="3742683"/>
                  <a:pt x="1644031" y="3738243"/>
                  <a:pt x="1722428" y="3715844"/>
                </a:cubicBezTo>
                <a:cubicBezTo>
                  <a:pt x="1755479" y="3693810"/>
                  <a:pt x="1790562" y="3674557"/>
                  <a:pt x="1821580" y="3649743"/>
                </a:cubicBezTo>
                <a:cubicBezTo>
                  <a:pt x="1845912" y="3630277"/>
                  <a:pt x="1862753" y="3602338"/>
                  <a:pt x="1887681" y="3583642"/>
                </a:cubicBezTo>
                <a:cubicBezTo>
                  <a:pt x="2151703" y="3385627"/>
                  <a:pt x="2012538" y="3515093"/>
                  <a:pt x="2273271" y="3341271"/>
                </a:cubicBezTo>
                <a:lnTo>
                  <a:pt x="2471575" y="3209068"/>
                </a:lnTo>
                <a:cubicBezTo>
                  <a:pt x="2504626" y="3187034"/>
                  <a:pt x="2534661" y="3159613"/>
                  <a:pt x="2570727" y="3142967"/>
                </a:cubicBezTo>
                <a:cubicBezTo>
                  <a:pt x="2618467" y="3120933"/>
                  <a:pt x="2668476" y="3103268"/>
                  <a:pt x="2713946" y="3076866"/>
                </a:cubicBezTo>
                <a:cubicBezTo>
                  <a:pt x="2782648" y="3036975"/>
                  <a:pt x="2841193" y="2980193"/>
                  <a:pt x="2912250" y="2944664"/>
                </a:cubicBezTo>
                <a:cubicBezTo>
                  <a:pt x="2971006" y="2915286"/>
                  <a:pt x="3038642" y="2899280"/>
                  <a:pt x="3088519" y="2856529"/>
                </a:cubicBezTo>
                <a:cubicBezTo>
                  <a:pt x="3159616" y="2795589"/>
                  <a:pt x="3179916" y="2772825"/>
                  <a:pt x="3264789" y="2724326"/>
                </a:cubicBezTo>
                <a:cubicBezTo>
                  <a:pt x="3333248" y="2685207"/>
                  <a:pt x="3400902" y="2643441"/>
                  <a:pt x="3474110" y="2614158"/>
                </a:cubicBezTo>
                <a:cubicBezTo>
                  <a:pt x="3510833" y="2599469"/>
                  <a:pt x="3549279" y="2588511"/>
                  <a:pt x="3584279" y="2570090"/>
                </a:cubicBezTo>
                <a:cubicBezTo>
                  <a:pt x="3619429" y="2551590"/>
                  <a:pt x="3648625" y="2523132"/>
                  <a:pt x="3683430" y="2503989"/>
                </a:cubicBezTo>
                <a:cubicBezTo>
                  <a:pt x="3722310" y="2482605"/>
                  <a:pt x="3764928" y="2468749"/>
                  <a:pt x="3804616" y="2448905"/>
                </a:cubicBezTo>
                <a:cubicBezTo>
                  <a:pt x="3875139" y="2413643"/>
                  <a:pt x="3944899" y="2376825"/>
                  <a:pt x="4013936" y="2338736"/>
                </a:cubicBezTo>
                <a:cubicBezTo>
                  <a:pt x="4324602" y="2167334"/>
                  <a:pt x="3978536" y="2353079"/>
                  <a:pt x="4190206" y="2228567"/>
                </a:cubicBezTo>
                <a:cubicBezTo>
                  <a:pt x="4229867" y="2205237"/>
                  <a:pt x="4271936" y="2186140"/>
                  <a:pt x="4311392" y="2162466"/>
                </a:cubicBezTo>
                <a:cubicBezTo>
                  <a:pt x="4382156" y="2120008"/>
                  <a:pt x="4445301" y="2063781"/>
                  <a:pt x="4520712" y="2030264"/>
                </a:cubicBezTo>
                <a:cubicBezTo>
                  <a:pt x="4553763" y="2015575"/>
                  <a:pt x="4587858" y="2003041"/>
                  <a:pt x="4619864" y="1986196"/>
                </a:cubicBezTo>
                <a:cubicBezTo>
                  <a:pt x="4657761" y="1966250"/>
                  <a:pt x="4690592" y="1936782"/>
                  <a:pt x="4730033" y="1920095"/>
                </a:cubicBezTo>
                <a:cubicBezTo>
                  <a:pt x="4786727" y="1896109"/>
                  <a:pt x="4848847" y="1887109"/>
                  <a:pt x="4906303" y="1865011"/>
                </a:cubicBezTo>
                <a:cubicBezTo>
                  <a:pt x="4944624" y="1850272"/>
                  <a:pt x="4978237" y="1824887"/>
                  <a:pt x="5016471" y="1809926"/>
                </a:cubicBezTo>
                <a:cubicBezTo>
                  <a:pt x="5062985" y="1791725"/>
                  <a:pt x="5113461" y="1784771"/>
                  <a:pt x="5159691" y="1765859"/>
                </a:cubicBezTo>
                <a:cubicBezTo>
                  <a:pt x="5194684" y="1751544"/>
                  <a:pt x="5224673" y="1726960"/>
                  <a:pt x="5258842" y="1710775"/>
                </a:cubicBezTo>
                <a:cubicBezTo>
                  <a:pt x="5294587" y="1693843"/>
                  <a:pt x="5333635" y="1684395"/>
                  <a:pt x="5369011" y="1666707"/>
                </a:cubicBezTo>
                <a:cubicBezTo>
                  <a:pt x="5392696" y="1654864"/>
                  <a:pt x="5411746" y="1635102"/>
                  <a:pt x="5435112" y="1622640"/>
                </a:cubicBezTo>
                <a:cubicBezTo>
                  <a:pt x="5467025" y="1605620"/>
                  <a:pt x="5502351" y="1595592"/>
                  <a:pt x="5534264" y="1578572"/>
                </a:cubicBezTo>
                <a:cubicBezTo>
                  <a:pt x="5557630" y="1566110"/>
                  <a:pt x="5577373" y="1547643"/>
                  <a:pt x="5600365" y="1534505"/>
                </a:cubicBezTo>
                <a:cubicBezTo>
                  <a:pt x="5798953" y="1421026"/>
                  <a:pt x="5593927" y="1542560"/>
                  <a:pt x="5754601" y="1468403"/>
                </a:cubicBezTo>
                <a:cubicBezTo>
                  <a:pt x="5781483" y="1455996"/>
                  <a:pt x="5805595" y="1438269"/>
                  <a:pt x="5831719" y="1424336"/>
                </a:cubicBezTo>
                <a:cubicBezTo>
                  <a:pt x="5860701" y="1408879"/>
                  <a:pt x="5891336" y="1396564"/>
                  <a:pt x="5919854" y="1380268"/>
                </a:cubicBezTo>
                <a:cubicBezTo>
                  <a:pt x="5942846" y="1367130"/>
                  <a:pt x="5962270" y="1348044"/>
                  <a:pt x="5985956" y="1336201"/>
                </a:cubicBezTo>
                <a:cubicBezTo>
                  <a:pt x="6006730" y="1325814"/>
                  <a:pt x="6030380" y="1322504"/>
                  <a:pt x="6052057" y="1314167"/>
                </a:cubicBezTo>
                <a:cubicBezTo>
                  <a:pt x="6078160" y="1304127"/>
                  <a:pt x="6103832" y="1292944"/>
                  <a:pt x="6129175" y="1281117"/>
                </a:cubicBezTo>
                <a:cubicBezTo>
                  <a:pt x="6158940" y="1267227"/>
                  <a:pt x="6187218" y="1250214"/>
                  <a:pt x="6217310" y="1237049"/>
                </a:cubicBezTo>
                <a:cubicBezTo>
                  <a:pt x="6246055" y="1224473"/>
                  <a:pt x="6276700" y="1216575"/>
                  <a:pt x="6305445" y="1203999"/>
                </a:cubicBezTo>
                <a:cubicBezTo>
                  <a:pt x="6569649" y="1088410"/>
                  <a:pt x="6205310" y="1234214"/>
                  <a:pt x="6492732" y="1115864"/>
                </a:cubicBezTo>
                <a:cubicBezTo>
                  <a:pt x="6521745" y="1103918"/>
                  <a:pt x="6552121" y="1095389"/>
                  <a:pt x="6580866" y="1082813"/>
                </a:cubicBezTo>
                <a:cubicBezTo>
                  <a:pt x="6610958" y="1069648"/>
                  <a:pt x="6638909" y="1051911"/>
                  <a:pt x="6669001" y="1038746"/>
                </a:cubicBezTo>
                <a:cubicBezTo>
                  <a:pt x="6697746" y="1026170"/>
                  <a:pt x="6728391" y="1018271"/>
                  <a:pt x="6757136" y="1005695"/>
                </a:cubicBezTo>
                <a:cubicBezTo>
                  <a:pt x="6803545" y="985391"/>
                  <a:pt x="7035125" y="872637"/>
                  <a:pt x="7131710" y="840442"/>
                </a:cubicBezTo>
                <a:cubicBezTo>
                  <a:pt x="7171432" y="827201"/>
                  <a:pt x="7213768" y="822297"/>
                  <a:pt x="7252895" y="807391"/>
                </a:cubicBezTo>
                <a:cubicBezTo>
                  <a:pt x="7498682" y="713758"/>
                  <a:pt x="7236122" y="780517"/>
                  <a:pt x="7462216" y="730273"/>
                </a:cubicBezTo>
                <a:cubicBezTo>
                  <a:pt x="7536445" y="693159"/>
                  <a:pt x="7582853" y="665150"/>
                  <a:pt x="7660519" y="642138"/>
                </a:cubicBezTo>
                <a:cubicBezTo>
                  <a:pt x="7729695" y="621641"/>
                  <a:pt x="7869840" y="587054"/>
                  <a:pt x="7869840" y="587054"/>
                </a:cubicBezTo>
                <a:cubicBezTo>
                  <a:pt x="7946501" y="539141"/>
                  <a:pt x="7970315" y="518542"/>
                  <a:pt x="8057127" y="487902"/>
                </a:cubicBezTo>
                <a:cubicBezTo>
                  <a:pt x="8085683" y="477823"/>
                  <a:pt x="8116070" y="473921"/>
                  <a:pt x="8145262" y="465868"/>
                </a:cubicBezTo>
                <a:cubicBezTo>
                  <a:pt x="8222578" y="444539"/>
                  <a:pt x="8301519" y="427928"/>
                  <a:pt x="8376616" y="399767"/>
                </a:cubicBezTo>
                <a:cubicBezTo>
                  <a:pt x="8435373" y="377733"/>
                  <a:pt x="8492548" y="350906"/>
                  <a:pt x="8552886" y="333666"/>
                </a:cubicBezTo>
                <a:cubicBezTo>
                  <a:pt x="8578592" y="326321"/>
                  <a:pt x="8604753" y="320415"/>
                  <a:pt x="8630004" y="311632"/>
                </a:cubicBezTo>
                <a:cubicBezTo>
                  <a:pt x="8689273" y="291017"/>
                  <a:pt x="8747517" y="267565"/>
                  <a:pt x="8806274" y="245531"/>
                </a:cubicBezTo>
                <a:cubicBezTo>
                  <a:pt x="8835652" y="234514"/>
                  <a:pt x="8864240" y="221101"/>
                  <a:pt x="8894409" y="212481"/>
                </a:cubicBezTo>
                <a:cubicBezTo>
                  <a:pt x="8920115" y="205136"/>
                  <a:pt x="8945658" y="197195"/>
                  <a:pt x="8971527" y="190447"/>
                </a:cubicBezTo>
                <a:cubicBezTo>
                  <a:pt x="9030131" y="175159"/>
                  <a:pt x="9091564" y="168872"/>
                  <a:pt x="9147797" y="146379"/>
                </a:cubicBezTo>
                <a:cubicBezTo>
                  <a:pt x="9166158" y="139035"/>
                  <a:pt x="9183939" y="130028"/>
                  <a:pt x="9202881" y="124346"/>
                </a:cubicBezTo>
                <a:cubicBezTo>
                  <a:pt x="9220816" y="118965"/>
                  <a:pt x="9239720" y="117540"/>
                  <a:pt x="9257965" y="113329"/>
                </a:cubicBezTo>
                <a:cubicBezTo>
                  <a:pt x="9462184" y="66201"/>
                  <a:pt x="9277175" y="109414"/>
                  <a:pt x="9379151" y="80278"/>
                </a:cubicBezTo>
                <a:cubicBezTo>
                  <a:pt x="9475985" y="52611"/>
                  <a:pt x="9377024" y="84659"/>
                  <a:pt x="9456269" y="58244"/>
                </a:cubicBezTo>
                <a:cubicBezTo>
                  <a:pt x="9470958" y="47227"/>
                  <a:pt x="9483913" y="33405"/>
                  <a:pt x="9500336" y="25194"/>
                </a:cubicBezTo>
                <a:cubicBezTo>
                  <a:pt x="9513879" y="18423"/>
                  <a:pt x="9539087" y="0"/>
                  <a:pt x="9544404" y="14177"/>
                </a:cubicBezTo>
                <a:cubicBezTo>
                  <a:pt x="9556080" y="45314"/>
                  <a:pt x="9538854" y="80527"/>
                  <a:pt x="9533387" y="113329"/>
                </a:cubicBezTo>
                <a:cubicBezTo>
                  <a:pt x="9531478" y="124784"/>
                  <a:pt x="9524981" y="135064"/>
                  <a:pt x="9522370" y="146379"/>
                </a:cubicBezTo>
                <a:cubicBezTo>
                  <a:pt x="9513949" y="182870"/>
                  <a:pt x="9521109" y="225387"/>
                  <a:pt x="9500336" y="256548"/>
                </a:cubicBezTo>
                <a:cubicBezTo>
                  <a:pt x="9492992" y="267565"/>
                  <a:pt x="9484224" y="277756"/>
                  <a:pt x="9478303" y="289599"/>
                </a:cubicBezTo>
                <a:cubicBezTo>
                  <a:pt x="9473110" y="299986"/>
                  <a:pt x="9470342" y="311446"/>
                  <a:pt x="9467286" y="322649"/>
                </a:cubicBezTo>
                <a:cubicBezTo>
                  <a:pt x="9459318" y="351864"/>
                  <a:pt x="9452597" y="381406"/>
                  <a:pt x="9445252" y="410784"/>
                </a:cubicBezTo>
                <a:cubicBezTo>
                  <a:pt x="9441580" y="425473"/>
                  <a:pt x="9439023" y="440488"/>
                  <a:pt x="9434235" y="454852"/>
                </a:cubicBezTo>
                <a:cubicBezTo>
                  <a:pt x="9424796" y="483169"/>
                  <a:pt x="9417734" y="501536"/>
                  <a:pt x="9412201" y="531970"/>
                </a:cubicBezTo>
                <a:cubicBezTo>
                  <a:pt x="9401580" y="590390"/>
                  <a:pt x="9397525" y="649383"/>
                  <a:pt x="9390168" y="708240"/>
                </a:cubicBezTo>
                <a:cubicBezTo>
                  <a:pt x="9386947" y="734006"/>
                  <a:pt x="9382823" y="759652"/>
                  <a:pt x="9379151" y="785358"/>
                </a:cubicBezTo>
                <a:cubicBezTo>
                  <a:pt x="9366789" y="1082053"/>
                  <a:pt x="9361382" y="972998"/>
                  <a:pt x="9379151" y="1203999"/>
                </a:cubicBezTo>
                <a:cubicBezTo>
                  <a:pt x="9389934" y="1344179"/>
                  <a:pt x="9376499" y="1295194"/>
                  <a:pt x="9401185" y="1369252"/>
                </a:cubicBezTo>
                <a:cubicBezTo>
                  <a:pt x="9409439" y="1427035"/>
                  <a:pt x="9413025" y="1456411"/>
                  <a:pt x="9423218" y="1512471"/>
                </a:cubicBezTo>
                <a:cubicBezTo>
                  <a:pt x="9426568" y="1530894"/>
                  <a:pt x="9429308" y="1549490"/>
                  <a:pt x="9434235" y="1567555"/>
                </a:cubicBezTo>
                <a:cubicBezTo>
                  <a:pt x="9440346" y="1589962"/>
                  <a:pt x="9448924" y="1611622"/>
                  <a:pt x="9456269" y="1633656"/>
                </a:cubicBezTo>
                <a:cubicBezTo>
                  <a:pt x="9459941" y="1659362"/>
                  <a:pt x="9464065" y="1685008"/>
                  <a:pt x="9467286" y="1710775"/>
                </a:cubicBezTo>
                <a:cubicBezTo>
                  <a:pt x="9471869" y="1747438"/>
                  <a:pt x="9478816" y="1834014"/>
                  <a:pt x="9489319" y="1876028"/>
                </a:cubicBezTo>
                <a:cubicBezTo>
                  <a:pt x="9494952" y="1898560"/>
                  <a:pt x="9506798" y="1919354"/>
                  <a:pt x="9511353" y="1942129"/>
                </a:cubicBezTo>
                <a:cubicBezTo>
                  <a:pt x="9515025" y="1960490"/>
                  <a:pt x="9519020" y="1978790"/>
                  <a:pt x="9522370" y="1997213"/>
                </a:cubicBezTo>
                <a:cubicBezTo>
                  <a:pt x="9526366" y="2019190"/>
                  <a:pt x="9529006" y="2041410"/>
                  <a:pt x="9533387" y="2063314"/>
                </a:cubicBezTo>
                <a:cubicBezTo>
                  <a:pt x="9536357" y="2078161"/>
                  <a:pt x="9541434" y="2092535"/>
                  <a:pt x="9544404" y="2107382"/>
                </a:cubicBezTo>
                <a:cubicBezTo>
                  <a:pt x="9548785" y="2129286"/>
                  <a:pt x="9551425" y="2151506"/>
                  <a:pt x="9555421" y="2173483"/>
                </a:cubicBezTo>
                <a:cubicBezTo>
                  <a:pt x="9558771" y="2191906"/>
                  <a:pt x="9563790" y="2210030"/>
                  <a:pt x="9566438" y="2228567"/>
                </a:cubicBezTo>
                <a:cubicBezTo>
                  <a:pt x="9570517" y="2257120"/>
                  <a:pt x="9586367" y="2413692"/>
                  <a:pt x="9588471" y="2437888"/>
                </a:cubicBezTo>
                <a:cubicBezTo>
                  <a:pt x="9594916" y="2512000"/>
                  <a:pt x="9599147" y="2604543"/>
                  <a:pt x="9610505" y="2680259"/>
                </a:cubicBezTo>
                <a:cubicBezTo>
                  <a:pt x="9635054" y="2843916"/>
                  <a:pt x="9622653" y="2751443"/>
                  <a:pt x="9643556" y="2845512"/>
                </a:cubicBezTo>
                <a:cubicBezTo>
                  <a:pt x="9661282" y="2925281"/>
                  <a:pt x="9645902" y="2874585"/>
                  <a:pt x="9665589" y="2933647"/>
                </a:cubicBezTo>
                <a:cubicBezTo>
                  <a:pt x="9669261" y="2970370"/>
                  <a:pt x="9673107" y="3007075"/>
                  <a:pt x="9676606" y="3043815"/>
                </a:cubicBezTo>
                <a:cubicBezTo>
                  <a:pt x="9680452" y="3084194"/>
                  <a:pt x="9681297" y="3124935"/>
                  <a:pt x="9687623" y="3165001"/>
                </a:cubicBezTo>
                <a:cubicBezTo>
                  <a:pt x="9695888" y="3217347"/>
                  <a:pt x="9711033" y="3248997"/>
                  <a:pt x="9720674" y="3297203"/>
                </a:cubicBezTo>
                <a:cubicBezTo>
                  <a:pt x="9724346" y="3315565"/>
                  <a:pt x="9727629" y="3334009"/>
                  <a:pt x="9731691" y="3352288"/>
                </a:cubicBezTo>
                <a:cubicBezTo>
                  <a:pt x="9734975" y="3367068"/>
                  <a:pt x="9739738" y="3381508"/>
                  <a:pt x="9742707" y="3396355"/>
                </a:cubicBezTo>
                <a:cubicBezTo>
                  <a:pt x="9747088" y="3418259"/>
                  <a:pt x="9748878" y="3440650"/>
                  <a:pt x="9753724" y="3462456"/>
                </a:cubicBezTo>
                <a:cubicBezTo>
                  <a:pt x="9756243" y="3473792"/>
                  <a:pt x="9761551" y="3484341"/>
                  <a:pt x="9764741" y="3495507"/>
                </a:cubicBezTo>
                <a:cubicBezTo>
                  <a:pt x="9768901" y="3510066"/>
                  <a:pt x="9772086" y="3524886"/>
                  <a:pt x="9775758" y="3539575"/>
                </a:cubicBezTo>
                <a:cubicBezTo>
                  <a:pt x="9772086" y="3646071"/>
                  <a:pt x="9774687" y="3752970"/>
                  <a:pt x="9764741" y="3859064"/>
                </a:cubicBezTo>
                <a:cubicBezTo>
                  <a:pt x="9763505" y="3872247"/>
                  <a:pt x="9748628" y="3880271"/>
                  <a:pt x="9742707" y="3892114"/>
                </a:cubicBezTo>
                <a:cubicBezTo>
                  <a:pt x="9737514" y="3902501"/>
                  <a:pt x="9738133" y="3915503"/>
                  <a:pt x="9731691" y="3925165"/>
                </a:cubicBezTo>
                <a:cubicBezTo>
                  <a:pt x="9698729" y="3974608"/>
                  <a:pt x="9658135" y="3971717"/>
                  <a:pt x="9599488" y="3991266"/>
                </a:cubicBezTo>
                <a:cubicBezTo>
                  <a:pt x="9541802" y="4010495"/>
                  <a:pt x="9577937" y="4000640"/>
                  <a:pt x="9489319" y="4013300"/>
                </a:cubicBezTo>
                <a:cubicBezTo>
                  <a:pt x="9419509" y="4036571"/>
                  <a:pt x="9432126" y="4035334"/>
                  <a:pt x="9313050" y="4035334"/>
                </a:cubicBezTo>
                <a:lnTo>
                  <a:pt x="5952905" y="4002283"/>
                </a:lnTo>
                <a:lnTo>
                  <a:pt x="5578332" y="4024317"/>
                </a:lnTo>
                <a:cubicBezTo>
                  <a:pt x="5486570" y="4028983"/>
                  <a:pt x="5394700" y="4031255"/>
                  <a:pt x="5302910" y="4035334"/>
                </a:cubicBezTo>
                <a:lnTo>
                  <a:pt x="5082572" y="4046350"/>
                </a:lnTo>
                <a:cubicBezTo>
                  <a:pt x="5056866" y="4053695"/>
                  <a:pt x="5032006" y="4065260"/>
                  <a:pt x="5005454" y="4068384"/>
                </a:cubicBezTo>
                <a:cubicBezTo>
                  <a:pt x="4906712" y="4080001"/>
                  <a:pt x="4707999" y="4090418"/>
                  <a:pt x="4707999" y="4090418"/>
                </a:cubicBezTo>
                <a:cubicBezTo>
                  <a:pt x="4610541" y="4106661"/>
                  <a:pt x="4577840" y="4113199"/>
                  <a:pt x="4454611" y="4123468"/>
                </a:cubicBezTo>
                <a:cubicBezTo>
                  <a:pt x="4384982" y="4129270"/>
                  <a:pt x="4315064" y="4130813"/>
                  <a:pt x="4245291" y="4134485"/>
                </a:cubicBezTo>
                <a:lnTo>
                  <a:pt x="4058004" y="4167536"/>
                </a:lnTo>
                <a:cubicBezTo>
                  <a:pt x="4039581" y="4170886"/>
                  <a:pt x="4021085" y="4174011"/>
                  <a:pt x="4002919" y="4178553"/>
                </a:cubicBezTo>
                <a:cubicBezTo>
                  <a:pt x="3893114" y="4206005"/>
                  <a:pt x="3944655" y="4195609"/>
                  <a:pt x="3848683" y="4211603"/>
                </a:cubicBezTo>
                <a:cubicBezTo>
                  <a:pt x="3691847" y="4263883"/>
                  <a:pt x="3762465" y="4249102"/>
                  <a:pt x="3639363" y="4266688"/>
                </a:cubicBezTo>
                <a:cubicBezTo>
                  <a:pt x="3624674" y="4274032"/>
                  <a:pt x="3610875" y="4283528"/>
                  <a:pt x="3595295" y="4288721"/>
                </a:cubicBezTo>
                <a:cubicBezTo>
                  <a:pt x="3579896" y="4293854"/>
                  <a:pt x="3485210" y="4308905"/>
                  <a:pt x="3474110" y="4310755"/>
                </a:cubicBezTo>
                <a:lnTo>
                  <a:pt x="3363941" y="4354823"/>
                </a:lnTo>
                <a:cubicBezTo>
                  <a:pt x="3345580" y="4362167"/>
                  <a:pt x="3328042" y="4372060"/>
                  <a:pt x="3308857" y="4376856"/>
                </a:cubicBezTo>
                <a:lnTo>
                  <a:pt x="3220722" y="4398890"/>
                </a:lnTo>
                <a:cubicBezTo>
                  <a:pt x="3209705" y="4406235"/>
                  <a:pt x="3199514" y="4415002"/>
                  <a:pt x="3187671" y="4420924"/>
                </a:cubicBezTo>
                <a:cubicBezTo>
                  <a:pt x="3139357" y="4445081"/>
                  <a:pt x="3129106" y="4443654"/>
                  <a:pt x="3077503" y="4453975"/>
                </a:cubicBezTo>
                <a:cubicBezTo>
                  <a:pt x="3066486" y="4461319"/>
                  <a:pt x="3057013" y="4471821"/>
                  <a:pt x="3044452" y="4476008"/>
                </a:cubicBezTo>
                <a:cubicBezTo>
                  <a:pt x="3001359" y="4490372"/>
                  <a:pt x="2912250" y="4509059"/>
                  <a:pt x="2912250" y="4509059"/>
                </a:cubicBezTo>
                <a:cubicBezTo>
                  <a:pt x="2897561" y="4520076"/>
                  <a:pt x="2884898" y="4534511"/>
                  <a:pt x="2868182" y="4542109"/>
                </a:cubicBezTo>
                <a:cubicBezTo>
                  <a:pt x="2852175" y="4549385"/>
                  <a:pt x="2774145" y="4568373"/>
                  <a:pt x="2746997" y="4575160"/>
                </a:cubicBezTo>
                <a:cubicBezTo>
                  <a:pt x="2614583" y="4674470"/>
                  <a:pt x="2842120" y="4509785"/>
                  <a:pt x="2592760" y="4652278"/>
                </a:cubicBezTo>
                <a:cubicBezTo>
                  <a:pt x="2499384" y="4705636"/>
                  <a:pt x="2544674" y="4690540"/>
                  <a:pt x="2460558" y="4707362"/>
                </a:cubicBezTo>
                <a:cubicBezTo>
                  <a:pt x="2431180" y="4725724"/>
                  <a:pt x="2405290" y="4751491"/>
                  <a:pt x="2372423" y="4762447"/>
                </a:cubicBezTo>
                <a:cubicBezTo>
                  <a:pt x="2323577" y="4778729"/>
                  <a:pt x="2297220" y="4786078"/>
                  <a:pt x="2251238" y="4806514"/>
                </a:cubicBezTo>
                <a:cubicBezTo>
                  <a:pt x="2236230" y="4813184"/>
                  <a:pt x="2221429" y="4820400"/>
                  <a:pt x="2207170" y="4828548"/>
                </a:cubicBezTo>
                <a:cubicBezTo>
                  <a:pt x="2195674" y="4835117"/>
                  <a:pt x="2185962" y="4844660"/>
                  <a:pt x="2174119" y="4850582"/>
                </a:cubicBezTo>
                <a:cubicBezTo>
                  <a:pt x="2163732" y="4855775"/>
                  <a:pt x="2151942" y="4857522"/>
                  <a:pt x="2141069" y="4861599"/>
                </a:cubicBezTo>
                <a:cubicBezTo>
                  <a:pt x="2122552" y="4868543"/>
                  <a:pt x="2104502" y="4876688"/>
                  <a:pt x="2085985" y="4883632"/>
                </a:cubicBezTo>
                <a:cubicBezTo>
                  <a:pt x="2075111" y="4887710"/>
                  <a:pt x="2063608" y="4890074"/>
                  <a:pt x="2052934" y="4894649"/>
                </a:cubicBezTo>
                <a:cubicBezTo>
                  <a:pt x="1917716" y="4952600"/>
                  <a:pt x="2086469" y="4883390"/>
                  <a:pt x="1975816" y="4938717"/>
                </a:cubicBezTo>
                <a:cubicBezTo>
                  <a:pt x="1958128" y="4947561"/>
                  <a:pt x="1938420" y="4951906"/>
                  <a:pt x="1920732" y="4960750"/>
                </a:cubicBezTo>
                <a:cubicBezTo>
                  <a:pt x="1908889" y="4966671"/>
                  <a:pt x="1899177" y="4976215"/>
                  <a:pt x="1887681" y="4982784"/>
                </a:cubicBezTo>
                <a:cubicBezTo>
                  <a:pt x="1873422" y="4990932"/>
                  <a:pt x="1856977" y="4995272"/>
                  <a:pt x="1843613" y="5004818"/>
                </a:cubicBezTo>
                <a:cubicBezTo>
                  <a:pt x="1830935" y="5013874"/>
                  <a:pt x="1823526" y="5029226"/>
                  <a:pt x="1810563" y="5037868"/>
                </a:cubicBezTo>
                <a:cubicBezTo>
                  <a:pt x="1800658" y="5044471"/>
                  <a:pt x="1739872" y="5058066"/>
                  <a:pt x="1733445" y="5059902"/>
                </a:cubicBezTo>
                <a:cubicBezTo>
                  <a:pt x="1694402" y="5071057"/>
                  <a:pt x="1673916" y="5081957"/>
                  <a:pt x="1634293" y="5103970"/>
                </a:cubicBezTo>
                <a:cubicBezTo>
                  <a:pt x="1622719" y="5110400"/>
                  <a:pt x="1613085" y="5120082"/>
                  <a:pt x="1601242" y="5126003"/>
                </a:cubicBezTo>
                <a:cubicBezTo>
                  <a:pt x="1590855" y="5131196"/>
                  <a:pt x="1578343" y="5131380"/>
                  <a:pt x="1568192" y="5137020"/>
                </a:cubicBezTo>
                <a:cubicBezTo>
                  <a:pt x="1545043" y="5149881"/>
                  <a:pt x="1527213" y="5172714"/>
                  <a:pt x="1502091" y="5181088"/>
                </a:cubicBezTo>
                <a:lnTo>
                  <a:pt x="1402939" y="5214138"/>
                </a:lnTo>
                <a:cubicBezTo>
                  <a:pt x="1249482" y="5336903"/>
                  <a:pt x="1426395" y="5207919"/>
                  <a:pt x="1303787" y="5269223"/>
                </a:cubicBezTo>
                <a:cubicBezTo>
                  <a:pt x="1287364" y="5277434"/>
                  <a:pt x="1275661" y="5293163"/>
                  <a:pt x="1259719" y="5302273"/>
                </a:cubicBezTo>
                <a:cubicBezTo>
                  <a:pt x="1156903" y="5361024"/>
                  <a:pt x="1313688" y="5247933"/>
                  <a:pt x="1182601" y="5335324"/>
                </a:cubicBezTo>
                <a:cubicBezTo>
                  <a:pt x="1094283" y="5394202"/>
                  <a:pt x="1164116" y="5370241"/>
                  <a:pt x="1083450" y="5390408"/>
                </a:cubicBezTo>
                <a:cubicBezTo>
                  <a:pt x="1002258" y="5451302"/>
                  <a:pt x="1077820" y="5403537"/>
                  <a:pt x="995315" y="5434476"/>
                </a:cubicBezTo>
                <a:cubicBezTo>
                  <a:pt x="979938" y="5440242"/>
                  <a:pt x="965506" y="5448361"/>
                  <a:pt x="951247" y="5456509"/>
                </a:cubicBezTo>
                <a:cubicBezTo>
                  <a:pt x="939751" y="5463078"/>
                  <a:pt x="930594" y="5473894"/>
                  <a:pt x="918197" y="5478543"/>
                </a:cubicBezTo>
                <a:cubicBezTo>
                  <a:pt x="900664" y="5485118"/>
                  <a:pt x="881474" y="5485888"/>
                  <a:pt x="863112" y="5489560"/>
                </a:cubicBezTo>
                <a:cubicBezTo>
                  <a:pt x="842583" y="5510089"/>
                  <a:pt x="815360" y="5543076"/>
                  <a:pt x="785994" y="5555661"/>
                </a:cubicBezTo>
                <a:cubicBezTo>
                  <a:pt x="677564" y="5602130"/>
                  <a:pt x="808000" y="5525773"/>
                  <a:pt x="697859" y="5588712"/>
                </a:cubicBezTo>
                <a:cubicBezTo>
                  <a:pt x="634272" y="5625048"/>
                  <a:pt x="694850" y="5594725"/>
                  <a:pt x="631758" y="5643796"/>
                </a:cubicBezTo>
                <a:cubicBezTo>
                  <a:pt x="610855" y="5660054"/>
                  <a:pt x="587691" y="5673175"/>
                  <a:pt x="565657" y="5687864"/>
                </a:cubicBezTo>
                <a:cubicBezTo>
                  <a:pt x="554640" y="5695209"/>
                  <a:pt x="545167" y="5705710"/>
                  <a:pt x="532606" y="5709897"/>
                </a:cubicBezTo>
                <a:lnTo>
                  <a:pt x="499556" y="5720914"/>
                </a:lnTo>
                <a:cubicBezTo>
                  <a:pt x="492211" y="5731931"/>
                  <a:pt x="488539" y="5746620"/>
                  <a:pt x="477522" y="5753965"/>
                </a:cubicBezTo>
                <a:cubicBezTo>
                  <a:pt x="330530" y="5851959"/>
                  <a:pt x="524821" y="5683334"/>
                  <a:pt x="400404" y="5787015"/>
                </a:cubicBezTo>
                <a:cubicBezTo>
                  <a:pt x="388435" y="5796989"/>
                  <a:pt x="379182" y="5809926"/>
                  <a:pt x="367353" y="5820066"/>
                </a:cubicBezTo>
                <a:cubicBezTo>
                  <a:pt x="355521" y="5830207"/>
                  <a:pt x="307680" y="5865181"/>
                  <a:pt x="290235" y="5875150"/>
                </a:cubicBezTo>
                <a:cubicBezTo>
                  <a:pt x="275976" y="5883298"/>
                  <a:pt x="260427" y="5889036"/>
                  <a:pt x="246168" y="5897184"/>
                </a:cubicBezTo>
                <a:cubicBezTo>
                  <a:pt x="120005" y="5969278"/>
                  <a:pt x="316789" y="5861120"/>
                  <a:pt x="180066" y="5952268"/>
                </a:cubicBezTo>
                <a:cubicBezTo>
                  <a:pt x="170404" y="5958709"/>
                  <a:pt x="158033" y="5959613"/>
                  <a:pt x="147016" y="5963285"/>
                </a:cubicBezTo>
                <a:cubicBezTo>
                  <a:pt x="139671" y="5977974"/>
                  <a:pt x="135670" y="5994884"/>
                  <a:pt x="124982" y="6007353"/>
                </a:cubicBezTo>
                <a:cubicBezTo>
                  <a:pt x="113033" y="6021294"/>
                  <a:pt x="94856" y="6028454"/>
                  <a:pt x="80915" y="6040403"/>
                </a:cubicBezTo>
                <a:cubicBezTo>
                  <a:pt x="6690" y="6104024"/>
                  <a:pt x="87862" y="6046789"/>
                  <a:pt x="14813" y="6095488"/>
                </a:cubicBezTo>
                <a:cubicBezTo>
                  <a:pt x="11141" y="6047748"/>
                  <a:pt x="3797" y="6000149"/>
                  <a:pt x="3797" y="5952268"/>
                </a:cubicBezTo>
                <a:cubicBezTo>
                  <a:pt x="3797" y="5841959"/>
                  <a:pt x="0" y="5600473"/>
                  <a:pt x="25830" y="5445493"/>
                </a:cubicBezTo>
                <a:cubicBezTo>
                  <a:pt x="28319" y="5430558"/>
                  <a:pt x="33562" y="5416206"/>
                  <a:pt x="36847" y="5401425"/>
                </a:cubicBezTo>
                <a:cubicBezTo>
                  <a:pt x="40909" y="5383146"/>
                  <a:pt x="43322" y="5364507"/>
                  <a:pt x="47864" y="5346341"/>
                </a:cubicBezTo>
                <a:cubicBezTo>
                  <a:pt x="81741" y="5210836"/>
                  <a:pt x="29292" y="5461234"/>
                  <a:pt x="69898" y="5258206"/>
                </a:cubicBezTo>
                <a:cubicBezTo>
                  <a:pt x="65209" y="5075331"/>
                  <a:pt x="43824" y="4889876"/>
                  <a:pt x="69898" y="4707362"/>
                </a:cubicBezTo>
                <a:cubicBezTo>
                  <a:pt x="74479" y="4675295"/>
                  <a:pt x="86586" y="4668531"/>
                  <a:pt x="102948" y="4641261"/>
                </a:cubicBezTo>
                <a:cubicBezTo>
                  <a:pt x="107173" y="4634220"/>
                  <a:pt x="130491" y="4650442"/>
                  <a:pt x="135999" y="4652278"/>
                </a:cubicBezTo>
                <a:close/>
              </a:path>
            </a:pathLst>
          </a:custGeom>
          <a:gradFill flip="none" rotWithShape="1">
            <a:gsLst>
              <a:gs pos="71000">
                <a:srgbClr val="A603AB">
                  <a:alpha val="31000"/>
                </a:srgbClr>
              </a:gs>
              <a:gs pos="0">
                <a:srgbClr val="A603AB"/>
              </a:gs>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scene3d>
            <a:camera prst="orthographicFront"/>
            <a:lightRig rig="sunse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descr="http://images.45cat.com/lucio-battisti-pensieri-e-parole-1971.jpg">
            <a:hlinkClick r:id="rId5"/>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6045274"/>
            <a:ext cx="812726" cy="812726"/>
          </a:xfrm>
          <a:prstGeom prst="rect">
            <a:avLst/>
          </a:prstGeom>
          <a:noFill/>
        </p:spPr>
      </p:pic>
      <p:pic>
        <p:nvPicPr>
          <p:cNvPr id="1030" name="Picture 6" descr="http://3.bp.blogspot.com/-KRjugrV9SUk/ToxJuWaowBI/AAAAAAAAAHg/2K0BZ8kRPtQ/s1600/figura.jpg">
            <a:hlinkClick r:id="rId7"/>
          </p:cNvPr>
          <p:cNvPicPr>
            <a:picLocks noChangeAspect="1" noChangeArrowheads="1"/>
          </p:cNvPicPr>
          <p:nvPr/>
        </p:nvPicPr>
        <p:blipFill>
          <a:blip r:embed="rId8" cstate="print">
            <a:clrChange>
              <a:clrFrom>
                <a:srgbClr val="FDFDFD"/>
              </a:clrFrom>
              <a:clrTo>
                <a:srgbClr val="FDFDFD">
                  <a:alpha val="0"/>
                </a:srgbClr>
              </a:clrTo>
            </a:clrChange>
          </a:blip>
          <a:srcRect/>
          <a:stretch>
            <a:fillRect/>
          </a:stretch>
        </p:blipFill>
        <p:spPr bwMode="auto">
          <a:xfrm>
            <a:off x="971600" y="5373216"/>
            <a:ext cx="3384376" cy="1484784"/>
          </a:xfrm>
          <a:prstGeom prst="rect">
            <a:avLst/>
          </a:prstGeom>
          <a:noFill/>
        </p:spPr>
      </p:pic>
      <p:pic>
        <p:nvPicPr>
          <p:cNvPr id="1032" name="Picture 8" descr="http://m1.paperblog.com/i/80/801874/beneficios-musicoterapia-bebes-L-TTAvbi.jpeg">
            <a:hlinkClick r:id="rId9"/>
          </p:cNvPr>
          <p:cNvPicPr>
            <a:picLocks noChangeAspect="1" noChangeArrowheads="1"/>
          </p:cNvPicPr>
          <p:nvPr/>
        </p:nvPicPr>
        <p:blipFill>
          <a:blip r:embed="rId10" cstate="print">
            <a:clrChange>
              <a:clrFrom>
                <a:srgbClr val="A3B9D1"/>
              </a:clrFrom>
              <a:clrTo>
                <a:srgbClr val="A3B9D1">
                  <a:alpha val="0"/>
                </a:srgbClr>
              </a:clrTo>
            </a:clrChange>
          </a:blip>
          <a:srcRect/>
          <a:stretch>
            <a:fillRect/>
          </a:stretch>
        </p:blipFill>
        <p:spPr bwMode="auto">
          <a:xfrm>
            <a:off x="-73256" y="0"/>
            <a:ext cx="9585120" cy="6858000"/>
          </a:xfrm>
          <a:prstGeom prst="rect">
            <a:avLst/>
          </a:prstGeom>
          <a:noFill/>
          <a:effectLst>
            <a:softEdge rad="31750"/>
          </a:effectLst>
        </p:spPr>
      </p:pic>
    </p:spTree>
  </p:cSld>
  <p:clrMapOvr>
    <a:masterClrMapping/>
  </p:clrMapOvr>
  <p:transition spd="slow" advClick="0" advTm="10000">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0"/>
                                        <p:tgtEl>
                                          <p:spTgt spid="3"/>
                                        </p:tgtEl>
                                      </p:cBhvr>
                                    </p:animEffect>
                                  </p:childTnLst>
                                </p:cTn>
                              </p:par>
                              <p:par>
                                <p:cTn id="8" presetID="6" presetClass="emph" presetSubtype="0" fill="hold" nodeType="withEffect">
                                  <p:stCondLst>
                                    <p:cond delay="0"/>
                                  </p:stCondLst>
                                  <p:childTnLst>
                                    <p:animScale>
                                      <p:cBhvr>
                                        <p:cTn id="9" dur="3000" fill="hold"/>
                                        <p:tgtEl>
                                          <p:spTgt spid="1026"/>
                                        </p:tgtEl>
                                      </p:cBhvr>
                                      <p:by x="150000" y="150000"/>
                                    </p:animScale>
                                  </p:childTnLst>
                                </p:cTn>
                              </p:par>
                            </p:childTnLst>
                          </p:cTn>
                        </p:par>
                        <p:par>
                          <p:cTn id="10" fill="hold">
                            <p:stCondLst>
                              <p:cond delay="5000"/>
                            </p:stCondLst>
                            <p:childTnLst>
                              <p:par>
                                <p:cTn id="11" presetID="7" presetClass="entr" presetSubtype="2"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0" fill="hold"/>
                                        <p:tgtEl>
                                          <p:spTgt spid="1028"/>
                                        </p:tgtEl>
                                        <p:attrNameLst>
                                          <p:attrName>ppt_x</p:attrName>
                                        </p:attrNameLst>
                                      </p:cBhvr>
                                      <p:tavLst>
                                        <p:tav tm="0">
                                          <p:val>
                                            <p:strVal val="1+#ppt_w/2"/>
                                          </p:val>
                                        </p:tav>
                                        <p:tav tm="100000">
                                          <p:val>
                                            <p:strVal val="#ppt_x"/>
                                          </p:val>
                                        </p:tav>
                                      </p:tavLst>
                                    </p:anim>
                                    <p:anim calcmode="lin" valueType="num">
                                      <p:cBhvr additive="base">
                                        <p:cTn id="14" dur="5000" fill="hold"/>
                                        <p:tgtEl>
                                          <p:spTgt spid="1028"/>
                                        </p:tgtEl>
                                        <p:attrNameLst>
                                          <p:attrName>ppt_y</p:attrName>
                                        </p:attrNameLst>
                                      </p:cBhvr>
                                      <p:tavLst>
                                        <p:tav tm="0">
                                          <p:val>
                                            <p:strVal val="#ppt_y"/>
                                          </p:val>
                                        </p:tav>
                                        <p:tav tm="100000">
                                          <p:val>
                                            <p:strVal val="#ppt_y"/>
                                          </p:val>
                                        </p:tav>
                                      </p:tavLst>
                                    </p:anim>
                                  </p:childTnLst>
                                </p:cTn>
                              </p:par>
                              <p:par>
                                <p:cTn id="15" presetID="7" presetClass="entr" presetSubtype="2" fill="hold" nodeType="withEffect">
                                  <p:stCondLst>
                                    <p:cond delay="100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0" fill="hold"/>
                                        <p:tgtEl>
                                          <p:spTgt spid="1030"/>
                                        </p:tgtEl>
                                        <p:attrNameLst>
                                          <p:attrName>ppt_x</p:attrName>
                                        </p:attrNameLst>
                                      </p:cBhvr>
                                      <p:tavLst>
                                        <p:tav tm="0">
                                          <p:val>
                                            <p:strVal val="1+#ppt_w/2"/>
                                          </p:val>
                                        </p:tav>
                                        <p:tav tm="100000">
                                          <p:val>
                                            <p:strVal val="#ppt_x"/>
                                          </p:val>
                                        </p:tav>
                                      </p:tavLst>
                                    </p:anim>
                                    <p:anim calcmode="lin" valueType="num">
                                      <p:cBhvr additive="base">
                                        <p:cTn id="18" dur="5000" fill="hold"/>
                                        <p:tgtEl>
                                          <p:spTgt spid="1030"/>
                                        </p:tgtEl>
                                        <p:attrNameLst>
                                          <p:attrName>ppt_y</p:attrName>
                                        </p:attrNameLst>
                                      </p:cBhvr>
                                      <p:tavLst>
                                        <p:tav tm="0">
                                          <p:val>
                                            <p:strVal val="#ppt_y"/>
                                          </p:val>
                                        </p:tav>
                                        <p:tav tm="100000">
                                          <p:val>
                                            <p:strVal val="#ppt_y"/>
                                          </p:val>
                                        </p:tav>
                                      </p:tavLst>
                                    </p:anim>
                                  </p:childTnLst>
                                </p:cTn>
                              </p:par>
                            </p:childTnLst>
                          </p:cTn>
                        </p:par>
                        <p:par>
                          <p:cTn id="19" fill="hold">
                            <p:stCondLst>
                              <p:cond delay="11000"/>
                            </p:stCondLst>
                            <p:childTnLst>
                              <p:par>
                                <p:cTn id="20" presetID="6" presetClass="entr" presetSubtype="32" fill="hold" nodeType="after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circle(out)">
                                      <p:cBhvr>
                                        <p:cTn id="22" dur="3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0"/>
          <a:tileRect/>
        </a:gradFill>
        <a:effectLst/>
      </p:bgPr>
    </p:bg>
    <p:spTree>
      <p:nvGrpSpPr>
        <p:cNvPr id="1" name=""/>
        <p:cNvGrpSpPr/>
        <p:nvPr/>
      </p:nvGrpSpPr>
      <p:grpSpPr>
        <a:xfrm>
          <a:off x="0" y="0"/>
          <a:ext cx="0" cy="0"/>
          <a:chOff x="0" y="0"/>
          <a:chExt cx="0" cy="0"/>
        </a:xfrm>
      </p:grpSpPr>
      <p:sp>
        <p:nvSpPr>
          <p:cNvPr id="10" name="Trapezio 9"/>
          <p:cNvSpPr/>
          <p:nvPr/>
        </p:nvSpPr>
        <p:spPr>
          <a:xfrm>
            <a:off x="2195736" y="1772816"/>
            <a:ext cx="4464496" cy="360040"/>
          </a:xfrm>
          <a:prstGeom prst="trapezoid">
            <a:avLst/>
          </a:prstGeom>
          <a:gradFill flip="none" rotWithShape="1">
            <a:gsLst>
              <a:gs pos="0">
                <a:srgbClr val="FBEAC7">
                  <a:alpha val="77000"/>
                </a:srgbClr>
              </a:gs>
              <a:gs pos="17999">
                <a:srgbClr val="FEE7F2"/>
              </a:gs>
              <a:gs pos="36000">
                <a:srgbClr val="FAC77D"/>
              </a:gs>
              <a:gs pos="61000">
                <a:srgbClr val="FBA97D"/>
              </a:gs>
              <a:gs pos="82001">
                <a:srgbClr val="FBD49C"/>
              </a:gs>
              <a:gs pos="100000">
                <a:srgbClr val="FEE7F2"/>
              </a:gs>
            </a:gsLst>
            <a:lin ang="540000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rapezio 8"/>
          <p:cNvSpPr/>
          <p:nvPr/>
        </p:nvSpPr>
        <p:spPr>
          <a:xfrm>
            <a:off x="1547664" y="2780928"/>
            <a:ext cx="5616624" cy="360040"/>
          </a:xfrm>
          <a:prstGeom prst="trapezoid">
            <a:avLst/>
          </a:prstGeom>
          <a:gradFill flip="none" rotWithShape="1">
            <a:gsLst>
              <a:gs pos="0">
                <a:srgbClr val="FBEAC7">
                  <a:alpha val="77000"/>
                </a:srgbClr>
              </a:gs>
              <a:gs pos="17999">
                <a:srgbClr val="FEE7F2"/>
              </a:gs>
              <a:gs pos="36000">
                <a:srgbClr val="FAC77D"/>
              </a:gs>
              <a:gs pos="61000">
                <a:srgbClr val="FBA97D"/>
              </a:gs>
              <a:gs pos="82001">
                <a:srgbClr val="FBD49C"/>
              </a:gs>
              <a:gs pos="100000">
                <a:srgbClr val="FEE7F2"/>
              </a:gs>
            </a:gsLst>
            <a:lin ang="540000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rapezio 7"/>
          <p:cNvSpPr/>
          <p:nvPr/>
        </p:nvSpPr>
        <p:spPr>
          <a:xfrm>
            <a:off x="1619672" y="4005064"/>
            <a:ext cx="5616624" cy="360040"/>
          </a:xfrm>
          <a:prstGeom prst="trapezoid">
            <a:avLst/>
          </a:prstGeom>
          <a:gradFill flip="none" rotWithShape="1">
            <a:gsLst>
              <a:gs pos="0">
                <a:srgbClr val="FBEAC7">
                  <a:alpha val="77000"/>
                </a:srgbClr>
              </a:gs>
              <a:gs pos="17999">
                <a:srgbClr val="FEE7F2"/>
              </a:gs>
              <a:gs pos="36000">
                <a:srgbClr val="FAC77D"/>
              </a:gs>
              <a:gs pos="61000">
                <a:srgbClr val="FBA97D"/>
              </a:gs>
              <a:gs pos="82001">
                <a:srgbClr val="FBD49C"/>
              </a:gs>
              <a:gs pos="100000">
                <a:srgbClr val="FEE7F2"/>
              </a:gs>
            </a:gsLst>
            <a:lin ang="540000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051720" y="0"/>
            <a:ext cx="72008" cy="5589240"/>
          </a:xfrm>
          <a:prstGeom prst="rect">
            <a:avLst/>
          </a:prstGeom>
          <a:gradFill flip="none" rotWithShape="1">
            <a:gsLst>
              <a:gs pos="0">
                <a:srgbClr val="FBEAC7">
                  <a:alpha val="41000"/>
                </a:srgbClr>
              </a:gs>
              <a:gs pos="17999">
                <a:srgbClr val="FEE7F2"/>
              </a:gs>
              <a:gs pos="36000">
                <a:srgbClr val="FAC77D"/>
              </a:gs>
              <a:gs pos="61000">
                <a:srgbClr val="FBA97D"/>
              </a:gs>
              <a:gs pos="82001">
                <a:srgbClr val="FBD49C"/>
              </a:gs>
              <a:gs pos="100000">
                <a:srgbClr val="FEE7F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6732240" y="0"/>
            <a:ext cx="72008" cy="6309320"/>
          </a:xfrm>
          <a:prstGeom prst="rect">
            <a:avLst/>
          </a:prstGeom>
          <a:gradFill flip="none" rotWithShape="1">
            <a:gsLst>
              <a:gs pos="0">
                <a:srgbClr val="FBEAC7">
                  <a:alpha val="41000"/>
                </a:srgbClr>
              </a:gs>
              <a:gs pos="17999">
                <a:srgbClr val="FEE7F2"/>
              </a:gs>
              <a:gs pos="36000">
                <a:srgbClr val="FAC77D"/>
              </a:gs>
              <a:gs pos="61000">
                <a:srgbClr val="FBA97D"/>
              </a:gs>
              <a:gs pos="82001">
                <a:srgbClr val="FBD49C"/>
              </a:gs>
              <a:gs pos="100000">
                <a:srgbClr val="FEE7F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266" name="Picture 2" descr="http://www.kefatour.com/travelphoto/d/1403-2/Cefalu+tramonto+del+Sole+17+maggio+06.jpg">
            <a:hlinkClick r:id="rId3"/>
          </p:cNvPr>
          <p:cNvPicPr>
            <a:picLocks noChangeAspect="1" noChangeArrowheads="1"/>
          </p:cNvPicPr>
          <p:nvPr/>
        </p:nvPicPr>
        <p:blipFill>
          <a:blip r:embed="rId4" cstate="print">
            <a:clrChange>
              <a:clrFrom>
                <a:srgbClr val="352F23"/>
              </a:clrFrom>
              <a:clrTo>
                <a:srgbClr val="352F23">
                  <a:alpha val="0"/>
                </a:srgbClr>
              </a:clrTo>
            </a:clrChange>
          </a:blip>
          <a:srcRect/>
          <a:stretch>
            <a:fillRect/>
          </a:stretch>
        </p:blipFill>
        <p:spPr bwMode="auto">
          <a:xfrm>
            <a:off x="251520" y="0"/>
            <a:ext cx="9144000" cy="6858000"/>
          </a:xfrm>
          <a:prstGeom prst="rect">
            <a:avLst/>
          </a:prstGeom>
          <a:noFill/>
          <a:ln>
            <a:solidFill>
              <a:schemeClr val="accent6">
                <a:lumMod val="40000"/>
                <a:lumOff val="60000"/>
              </a:schemeClr>
            </a:solidFill>
          </a:ln>
          <a:effectLst>
            <a:softEdge rad="12700"/>
          </a:effectLst>
        </p:spPr>
      </p:pic>
      <p:sp>
        <p:nvSpPr>
          <p:cNvPr id="7" name="Trapezio 6"/>
          <p:cNvSpPr/>
          <p:nvPr/>
        </p:nvSpPr>
        <p:spPr>
          <a:xfrm>
            <a:off x="1619672" y="5013176"/>
            <a:ext cx="5616624" cy="360040"/>
          </a:xfrm>
          <a:prstGeom prst="trapezoid">
            <a:avLst/>
          </a:prstGeom>
          <a:gradFill flip="none" rotWithShape="1">
            <a:gsLst>
              <a:gs pos="0">
                <a:srgbClr val="FBEAC7">
                  <a:alpha val="77000"/>
                </a:srgbClr>
              </a:gs>
              <a:gs pos="17999">
                <a:srgbClr val="FEE7F2"/>
              </a:gs>
              <a:gs pos="36000">
                <a:srgbClr val="FAC77D"/>
              </a:gs>
              <a:gs pos="61000">
                <a:srgbClr val="FBA97D"/>
              </a:gs>
              <a:gs pos="82001">
                <a:srgbClr val="FBD49C"/>
              </a:gs>
              <a:gs pos="100000">
                <a:srgbClr val="FEE7F2"/>
              </a:gs>
            </a:gsLst>
            <a:lin ang="540000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0" y="116632"/>
            <a:ext cx="2808312" cy="369332"/>
          </a:xfrm>
          <a:prstGeom prst="rect">
            <a:avLst/>
          </a:prstGeom>
          <a:noFill/>
        </p:spPr>
        <p:txBody>
          <a:bodyPr wrap="square" rtlCol="0">
            <a:spAutoFit/>
          </a:bodyPr>
          <a:lstStyle/>
          <a:p>
            <a:r>
              <a:rPr lang="it-IT" dirty="0" smtClean="0"/>
              <a:t>Son diventato tramonto . . . </a:t>
            </a:r>
            <a:endParaRPr lang="it-IT" dirty="0"/>
          </a:p>
        </p:txBody>
      </p:sp>
      <p:pic>
        <p:nvPicPr>
          <p:cNvPr id="3" name="Picture 2" descr="http://images.style.it/Storage/Assets/Crops/13555/34/13896/Lucio-BAttisti_280x0.jpg">
            <a:hlinkClick r:id="rId5"/>
          </p:cNvPr>
          <p:cNvPicPr>
            <a:picLocks noChangeAspect="1" noChangeArrowheads="1"/>
          </p:cNvPicPr>
          <p:nvPr/>
        </p:nvPicPr>
        <p:blipFill>
          <a:blip r:embed="rId6" cstate="print">
            <a:clrChange>
              <a:clrFrom>
                <a:srgbClr val="030303"/>
              </a:clrFrom>
              <a:clrTo>
                <a:srgbClr val="030303">
                  <a:alpha val="0"/>
                </a:srgbClr>
              </a:clrTo>
            </a:clrChange>
          </a:blip>
          <a:srcRect/>
          <a:stretch>
            <a:fillRect/>
          </a:stretch>
        </p:blipFill>
        <p:spPr bwMode="auto">
          <a:xfrm>
            <a:off x="2123729" y="-1"/>
            <a:ext cx="4676306" cy="6864149"/>
          </a:xfrm>
          <a:prstGeom prst="rect">
            <a:avLst/>
          </a:prstGeom>
          <a:noFill/>
          <a:ln>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a:ln>
          <a:effectLst>
            <a:glow rad="228600">
              <a:schemeClr val="accent6">
                <a:satMod val="175000"/>
                <a:alpha val="40000"/>
              </a:schemeClr>
            </a:glow>
            <a:softEdge rad="635000"/>
          </a:effectLst>
          <a:scene3d>
            <a:camera prst="orthographicFront"/>
            <a:lightRig rig="threePt" dir="t"/>
          </a:scene3d>
          <a:sp3d>
            <a:bevelT w="152400" h="50800" prst="softRound"/>
          </a:sp3d>
        </p:spPr>
      </p:pic>
      <p:sp>
        <p:nvSpPr>
          <p:cNvPr id="11" name="Trapezio 10"/>
          <p:cNvSpPr/>
          <p:nvPr/>
        </p:nvSpPr>
        <p:spPr>
          <a:xfrm>
            <a:off x="3203848" y="692696"/>
            <a:ext cx="2376264" cy="360040"/>
          </a:xfrm>
          <a:prstGeom prst="trapezoid">
            <a:avLst/>
          </a:prstGeom>
          <a:gradFill flip="none" rotWithShape="1">
            <a:gsLst>
              <a:gs pos="0">
                <a:srgbClr val="FBEAC7">
                  <a:alpha val="77000"/>
                </a:srgbClr>
              </a:gs>
              <a:gs pos="17999">
                <a:srgbClr val="FEE7F2"/>
              </a:gs>
              <a:gs pos="36000">
                <a:srgbClr val="FAC77D"/>
              </a:gs>
              <a:gs pos="61000">
                <a:srgbClr val="FBA97D"/>
              </a:gs>
              <a:gs pos="82001">
                <a:srgbClr val="FBD49C"/>
              </a:gs>
              <a:gs pos="100000">
                <a:srgbClr val="FEE7F2"/>
              </a:gs>
            </a:gsLst>
            <a:lin ang="540000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rapezio 11"/>
          <p:cNvSpPr/>
          <p:nvPr/>
        </p:nvSpPr>
        <p:spPr>
          <a:xfrm>
            <a:off x="3851920" y="0"/>
            <a:ext cx="1080120" cy="360040"/>
          </a:xfrm>
          <a:prstGeom prst="trapezoid">
            <a:avLst/>
          </a:prstGeom>
          <a:gradFill flip="none" rotWithShape="1">
            <a:gsLst>
              <a:gs pos="0">
                <a:srgbClr val="FBEAC7">
                  <a:alpha val="77000"/>
                </a:srgbClr>
              </a:gs>
              <a:gs pos="17999">
                <a:srgbClr val="FEE7F2"/>
              </a:gs>
              <a:gs pos="36000">
                <a:srgbClr val="FAC77D"/>
              </a:gs>
              <a:gs pos="61000">
                <a:srgbClr val="FBA97D"/>
              </a:gs>
              <a:gs pos="82001">
                <a:srgbClr val="FBD49C"/>
              </a:gs>
              <a:gs pos="100000">
                <a:srgbClr val="FEE7F2"/>
              </a:gs>
            </a:gsLst>
            <a:lin ang="540000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42" name="Picture 2" descr="http://noltefranz.typepad.com/.a/6a00e54fe5894d8834017c371079fd970b-800wi">
            <a:hlinkClick r:id="rId7"/>
          </p:cNvPr>
          <p:cNvPicPr>
            <a:picLocks noChangeAspect="1" noChangeArrowheads="1" noCrop="1"/>
          </p:cNvPicPr>
          <p:nvPr/>
        </p:nvPicPr>
        <p:blipFill>
          <a:blip r:embed="rId8" cstate="print"/>
          <a:srcRect/>
          <a:stretch>
            <a:fillRect/>
          </a:stretch>
        </p:blipFill>
        <p:spPr bwMode="auto">
          <a:xfrm>
            <a:off x="2195736" y="1340768"/>
            <a:ext cx="4320480" cy="2880322"/>
          </a:xfrm>
          <a:prstGeom prst="rect">
            <a:avLst/>
          </a:prstGeom>
          <a:noFill/>
        </p:spPr>
      </p:pic>
      <p:pic>
        <p:nvPicPr>
          <p:cNvPr id="14" name="Picture 2" descr="http://noltefranz.typepad.com/.a/6a00e54fe5894d8834017c371079fd970b-800wi">
            <a:hlinkClick r:id="rId7"/>
          </p:cNvPr>
          <p:cNvPicPr>
            <a:picLocks noChangeAspect="1" noChangeArrowheads="1" noCrop="1"/>
          </p:cNvPicPr>
          <p:nvPr/>
        </p:nvPicPr>
        <p:blipFill>
          <a:blip r:embed="rId8" cstate="print"/>
          <a:srcRect/>
          <a:stretch>
            <a:fillRect/>
          </a:stretch>
        </p:blipFill>
        <p:spPr bwMode="auto">
          <a:xfrm>
            <a:off x="3059832" y="692696"/>
            <a:ext cx="4320480" cy="2880322"/>
          </a:xfrm>
          <a:prstGeom prst="rect">
            <a:avLst/>
          </a:prstGeom>
          <a:noFill/>
        </p:spPr>
      </p:pic>
      <p:pic>
        <p:nvPicPr>
          <p:cNvPr id="15" name="Picture 2" descr="http://noltefranz.typepad.com/.a/6a00e54fe5894d8834017c371079fd970b-800wi">
            <a:hlinkClick r:id="rId7"/>
          </p:cNvPr>
          <p:cNvPicPr>
            <a:picLocks noChangeAspect="1" noChangeArrowheads="1" noCrop="1"/>
          </p:cNvPicPr>
          <p:nvPr/>
        </p:nvPicPr>
        <p:blipFill>
          <a:blip r:embed="rId8" cstate="print"/>
          <a:srcRect/>
          <a:stretch>
            <a:fillRect/>
          </a:stretch>
        </p:blipFill>
        <p:spPr bwMode="auto">
          <a:xfrm>
            <a:off x="5220072" y="3977678"/>
            <a:ext cx="4320480" cy="2880322"/>
          </a:xfrm>
          <a:prstGeom prst="rect">
            <a:avLst/>
          </a:prstGeom>
          <a:noFill/>
        </p:spPr>
      </p:pic>
      <p:pic>
        <p:nvPicPr>
          <p:cNvPr id="16" name="Picture 2" descr="http://noltefranz.typepad.com/.a/6a00e54fe5894d8834017c371079fd970b-800wi">
            <a:hlinkClick r:id="rId7"/>
          </p:cNvPr>
          <p:cNvPicPr>
            <a:picLocks noChangeAspect="1" noChangeArrowheads="1" noCrop="1"/>
          </p:cNvPicPr>
          <p:nvPr/>
        </p:nvPicPr>
        <p:blipFill>
          <a:blip r:embed="rId8" cstate="print"/>
          <a:srcRect/>
          <a:stretch>
            <a:fillRect/>
          </a:stretch>
        </p:blipFill>
        <p:spPr bwMode="auto">
          <a:xfrm>
            <a:off x="1403648" y="2924944"/>
            <a:ext cx="4320480" cy="2880322"/>
          </a:xfrm>
          <a:prstGeom prst="rect">
            <a:avLst/>
          </a:prstGeom>
          <a:noFill/>
        </p:spPr>
      </p:pic>
      <p:pic>
        <p:nvPicPr>
          <p:cNvPr id="10244" name="Picture 4" descr="http://www.marilagraphics.com/gif/cip.gif">
            <a:hlinkClick r:id="rId9"/>
          </p:cNvPr>
          <p:cNvPicPr>
            <a:picLocks noChangeAspect="1" noChangeArrowheads="1" noCrop="1"/>
          </p:cNvPicPr>
          <p:nvPr/>
        </p:nvPicPr>
        <p:blipFill>
          <a:blip r:embed="rId10" cstate="print"/>
          <a:srcRect/>
          <a:stretch>
            <a:fillRect/>
          </a:stretch>
        </p:blipFill>
        <p:spPr bwMode="auto">
          <a:xfrm>
            <a:off x="323528" y="692696"/>
            <a:ext cx="3810000" cy="952500"/>
          </a:xfrm>
          <a:prstGeom prst="rect">
            <a:avLst/>
          </a:prstGeom>
          <a:noFill/>
        </p:spPr>
      </p:pic>
      <p:pic>
        <p:nvPicPr>
          <p:cNvPr id="18" name="Picture 4" descr="http://www.marilagraphics.com/gif/cip.gif">
            <a:hlinkClick r:id="rId9"/>
          </p:cNvPr>
          <p:cNvPicPr>
            <a:picLocks noChangeAspect="1" noChangeArrowheads="1" noCrop="1"/>
          </p:cNvPicPr>
          <p:nvPr/>
        </p:nvPicPr>
        <p:blipFill>
          <a:blip r:embed="rId10" cstate="print"/>
          <a:srcRect/>
          <a:stretch>
            <a:fillRect/>
          </a:stretch>
        </p:blipFill>
        <p:spPr bwMode="auto">
          <a:xfrm rot="17559003">
            <a:off x="455762" y="861782"/>
            <a:ext cx="3810000" cy="952500"/>
          </a:xfrm>
          <a:prstGeom prst="rect">
            <a:avLst/>
          </a:prstGeom>
          <a:noFill/>
        </p:spPr>
      </p:pic>
      <p:pic>
        <p:nvPicPr>
          <p:cNvPr id="19" name="Picture 4" descr="http://www.marilagraphics.com/gif/cip.gif">
            <a:hlinkClick r:id="rId9"/>
          </p:cNvPr>
          <p:cNvPicPr>
            <a:picLocks noChangeAspect="1" noChangeArrowheads="1" noCrop="1"/>
          </p:cNvPicPr>
          <p:nvPr/>
        </p:nvPicPr>
        <p:blipFill>
          <a:blip r:embed="rId10" cstate="print"/>
          <a:srcRect/>
          <a:stretch>
            <a:fillRect/>
          </a:stretch>
        </p:blipFill>
        <p:spPr bwMode="auto">
          <a:xfrm rot="4476812">
            <a:off x="319262" y="883386"/>
            <a:ext cx="3810000" cy="952500"/>
          </a:xfrm>
          <a:prstGeom prst="rect">
            <a:avLst/>
          </a:prstGeom>
          <a:noFill/>
        </p:spPr>
      </p:pic>
    </p:spTree>
  </p:cSld>
  <p:clrMapOvr>
    <a:masterClrMapping/>
  </p:clrMapOvr>
  <p:transition spd="slow" advClick="0" advTm="16000">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0"/>
                                        <p:tgtEl>
                                          <p:spTgt spid="3"/>
                                        </p:tgtEl>
                                      </p:cBhvr>
                                    </p:animEffect>
                                  </p:childTnLst>
                                </p:cTn>
                              </p:par>
                              <p:par>
                                <p:cTn id="8" presetID="6" presetClass="emph" presetSubtype="0" fill="hold" nodeType="withEffect">
                                  <p:stCondLst>
                                    <p:cond delay="1000"/>
                                  </p:stCondLst>
                                  <p:childTnLst>
                                    <p:animScale>
                                      <p:cBhvr>
                                        <p:cTn id="9" dur="1000" fill="hold"/>
                                        <p:tgtEl>
                                          <p:spTgt spid="11266"/>
                                        </p:tgtEl>
                                      </p:cBhvr>
                                      <p:by x="150000" y="150000"/>
                                    </p:animScale>
                                  </p:childTnLst>
                                </p:cTn>
                              </p:par>
                            </p:childTnLst>
                          </p:cTn>
                        </p:par>
                        <p:par>
                          <p:cTn id="10" fill="hold">
                            <p:stCondLst>
                              <p:cond delay="5000"/>
                            </p:stCondLst>
                            <p:childTnLst>
                              <p:par>
                                <p:cTn id="11" presetID="7" presetClass="entr" presetSubtype="1" fill="hold" nodeType="after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1000" fill="hold"/>
                                        <p:tgtEl>
                                          <p:spTgt spid="10242"/>
                                        </p:tgtEl>
                                        <p:attrNameLst>
                                          <p:attrName>ppt_x</p:attrName>
                                        </p:attrNameLst>
                                      </p:cBhvr>
                                      <p:tavLst>
                                        <p:tav tm="0">
                                          <p:val>
                                            <p:strVal val="#ppt_x"/>
                                          </p:val>
                                        </p:tav>
                                        <p:tav tm="100000">
                                          <p:val>
                                            <p:strVal val="#ppt_x"/>
                                          </p:val>
                                        </p:tav>
                                      </p:tavLst>
                                    </p:anim>
                                    <p:anim calcmode="lin" valueType="num">
                                      <p:cBhvr additive="base">
                                        <p:cTn id="14" dur="1000" fill="hold"/>
                                        <p:tgtEl>
                                          <p:spTgt spid="10242"/>
                                        </p:tgtEl>
                                        <p:attrNameLst>
                                          <p:attrName>ppt_y</p:attrName>
                                        </p:attrNameLst>
                                      </p:cBhvr>
                                      <p:tavLst>
                                        <p:tav tm="0">
                                          <p:val>
                                            <p:strVal val="0-#ppt_h/2"/>
                                          </p:val>
                                        </p:tav>
                                        <p:tav tm="100000">
                                          <p:val>
                                            <p:strVal val="#ppt_y"/>
                                          </p:val>
                                        </p:tav>
                                      </p:tavLst>
                                    </p:anim>
                                  </p:childTnLst>
                                </p:cTn>
                              </p:par>
                            </p:childTnLst>
                          </p:cTn>
                        </p:par>
                        <p:par>
                          <p:cTn id="15" fill="hold">
                            <p:stCondLst>
                              <p:cond delay="6000"/>
                            </p:stCondLst>
                            <p:childTnLst>
                              <p:par>
                                <p:cTn id="16" presetID="7" presetClass="entr" presetSubtype="1"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000" fill="hold"/>
                                        <p:tgtEl>
                                          <p:spTgt spid="16"/>
                                        </p:tgtEl>
                                        <p:attrNameLst>
                                          <p:attrName>ppt_x</p:attrName>
                                        </p:attrNameLst>
                                      </p:cBhvr>
                                      <p:tavLst>
                                        <p:tav tm="0">
                                          <p:val>
                                            <p:strVal val="#ppt_x"/>
                                          </p:val>
                                        </p:tav>
                                        <p:tav tm="100000">
                                          <p:val>
                                            <p:strVal val="#ppt_x"/>
                                          </p:val>
                                        </p:tav>
                                      </p:tavLst>
                                    </p:anim>
                                    <p:anim calcmode="lin" valueType="num">
                                      <p:cBhvr additive="base">
                                        <p:cTn id="19" dur="1000" fill="hold"/>
                                        <p:tgtEl>
                                          <p:spTgt spid="16"/>
                                        </p:tgtEl>
                                        <p:attrNameLst>
                                          <p:attrName>ppt_y</p:attrName>
                                        </p:attrNameLst>
                                      </p:cBhvr>
                                      <p:tavLst>
                                        <p:tav tm="0">
                                          <p:val>
                                            <p:strVal val="0-#ppt_h/2"/>
                                          </p:val>
                                        </p:tav>
                                        <p:tav tm="100000">
                                          <p:val>
                                            <p:strVal val="#ppt_y"/>
                                          </p:val>
                                        </p:tav>
                                      </p:tavLst>
                                    </p:anim>
                                  </p:childTnLst>
                                </p:cTn>
                              </p:par>
                            </p:childTnLst>
                          </p:cTn>
                        </p:par>
                        <p:par>
                          <p:cTn id="20" fill="hold">
                            <p:stCondLst>
                              <p:cond delay="7000"/>
                            </p:stCondLst>
                            <p:childTnLst>
                              <p:par>
                                <p:cTn id="21" presetID="7"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0-#ppt_h/2"/>
                                          </p:val>
                                        </p:tav>
                                        <p:tav tm="100000">
                                          <p:val>
                                            <p:strVal val="#ppt_y"/>
                                          </p:val>
                                        </p:tav>
                                      </p:tavLst>
                                    </p:anim>
                                  </p:childTnLst>
                                </p:cTn>
                              </p:par>
                            </p:childTnLst>
                          </p:cTn>
                        </p:par>
                        <p:par>
                          <p:cTn id="25" fill="hold">
                            <p:stCondLst>
                              <p:cond delay="8000"/>
                            </p:stCondLst>
                            <p:childTnLst>
                              <p:par>
                                <p:cTn id="26" presetID="7" presetClass="entr" presetSubtype="1"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000" fill="hold"/>
                                        <p:tgtEl>
                                          <p:spTgt spid="14"/>
                                        </p:tgtEl>
                                        <p:attrNameLst>
                                          <p:attrName>ppt_x</p:attrName>
                                        </p:attrNameLst>
                                      </p:cBhvr>
                                      <p:tavLst>
                                        <p:tav tm="0">
                                          <p:val>
                                            <p:strVal val="#ppt_x"/>
                                          </p:val>
                                        </p:tav>
                                        <p:tav tm="100000">
                                          <p:val>
                                            <p:strVal val="#ppt_x"/>
                                          </p:val>
                                        </p:tav>
                                      </p:tavLst>
                                    </p:anim>
                                    <p:anim calcmode="lin" valueType="num">
                                      <p:cBhvr additive="base">
                                        <p:cTn id="29" dur="1000" fill="hold"/>
                                        <p:tgtEl>
                                          <p:spTgt spid="14"/>
                                        </p:tgtEl>
                                        <p:attrNameLst>
                                          <p:attrName>ppt_y</p:attrName>
                                        </p:attrNameLst>
                                      </p:cBhvr>
                                      <p:tavLst>
                                        <p:tav tm="0">
                                          <p:val>
                                            <p:strVal val="0-#ppt_h/2"/>
                                          </p:val>
                                        </p:tav>
                                        <p:tav tm="100000">
                                          <p:val>
                                            <p:strVal val="#ppt_y"/>
                                          </p:val>
                                        </p:tav>
                                      </p:tavLst>
                                    </p:anim>
                                  </p:childTnLst>
                                </p:cTn>
                              </p:par>
                            </p:childTnLst>
                          </p:cTn>
                        </p:par>
                        <p:par>
                          <p:cTn id="30" fill="hold">
                            <p:stCondLst>
                              <p:cond delay="9000"/>
                            </p:stCondLst>
                            <p:childTnLst>
                              <p:par>
                                <p:cTn id="31" presetID="7" presetClass="entr" presetSubtype="8" fill="hold" nodeType="afterEffect">
                                  <p:stCondLst>
                                    <p:cond delay="0"/>
                                  </p:stCondLst>
                                  <p:childTnLst>
                                    <p:set>
                                      <p:cBhvr>
                                        <p:cTn id="32" dur="1" fill="hold">
                                          <p:stCondLst>
                                            <p:cond delay="0"/>
                                          </p:stCondLst>
                                        </p:cTn>
                                        <p:tgtEl>
                                          <p:spTgt spid="10244"/>
                                        </p:tgtEl>
                                        <p:attrNameLst>
                                          <p:attrName>style.visibility</p:attrName>
                                        </p:attrNameLst>
                                      </p:cBhvr>
                                      <p:to>
                                        <p:strVal val="visible"/>
                                      </p:to>
                                    </p:set>
                                    <p:anim calcmode="lin" valueType="num">
                                      <p:cBhvr additive="base">
                                        <p:cTn id="33" dur="500" fill="hold"/>
                                        <p:tgtEl>
                                          <p:spTgt spid="10244"/>
                                        </p:tgtEl>
                                        <p:attrNameLst>
                                          <p:attrName>ppt_x</p:attrName>
                                        </p:attrNameLst>
                                      </p:cBhvr>
                                      <p:tavLst>
                                        <p:tav tm="0">
                                          <p:val>
                                            <p:strVal val="0-#ppt_w/2"/>
                                          </p:val>
                                        </p:tav>
                                        <p:tav tm="100000">
                                          <p:val>
                                            <p:strVal val="#ppt_x"/>
                                          </p:val>
                                        </p:tav>
                                      </p:tavLst>
                                    </p:anim>
                                    <p:anim calcmode="lin" valueType="num">
                                      <p:cBhvr additive="base">
                                        <p:cTn id="34" dur="500" fill="hold"/>
                                        <p:tgtEl>
                                          <p:spTgt spid="10244"/>
                                        </p:tgtEl>
                                        <p:attrNameLst>
                                          <p:attrName>ppt_y</p:attrName>
                                        </p:attrNameLst>
                                      </p:cBhvr>
                                      <p:tavLst>
                                        <p:tav tm="0">
                                          <p:val>
                                            <p:strVal val="#ppt_y"/>
                                          </p:val>
                                        </p:tav>
                                        <p:tav tm="100000">
                                          <p:val>
                                            <p:strVal val="#ppt_y"/>
                                          </p:val>
                                        </p:tav>
                                      </p:tavLst>
                                    </p:anim>
                                  </p:childTnLst>
                                </p:cTn>
                              </p:par>
                            </p:childTnLst>
                          </p:cTn>
                        </p:par>
                        <p:par>
                          <p:cTn id="35" fill="hold">
                            <p:stCondLst>
                              <p:cond delay="9500"/>
                            </p:stCondLst>
                            <p:childTnLst>
                              <p:par>
                                <p:cTn id="36" presetID="7"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par>
                          <p:cTn id="40" fill="hold">
                            <p:stCondLst>
                              <p:cond delay="10000"/>
                            </p:stCondLst>
                            <p:childTnLst>
                              <p:par>
                                <p:cTn id="41" presetID="7"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612576" y="-243408"/>
            <a:ext cx="10513168" cy="78488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descr="batsrl10593_b.jpg"/>
          <p:cNvPicPr>
            <a:picLocks noChangeAspect="1"/>
          </p:cNvPicPr>
          <p:nvPr/>
        </p:nvPicPr>
        <p:blipFill>
          <a:blip r:embed="rId3" cstate="print">
            <a:clrChange>
              <a:clrFrom>
                <a:srgbClr val="FDF7EB"/>
              </a:clrFrom>
              <a:clrTo>
                <a:srgbClr val="FDF7EB">
                  <a:alpha val="0"/>
                </a:srgbClr>
              </a:clrTo>
            </a:clrChange>
          </a:blip>
          <a:stretch>
            <a:fillRect/>
          </a:stretch>
        </p:blipFill>
        <p:spPr>
          <a:xfrm>
            <a:off x="-468560" y="-1035496"/>
            <a:ext cx="10174892" cy="8784976"/>
          </a:xfrm>
          <a:prstGeom prst="rect">
            <a:avLst/>
          </a:prstGeom>
          <a:effectLst>
            <a:softEdge rad="317500"/>
          </a:effectLst>
        </p:spPr>
      </p:pic>
      <p:pic>
        <p:nvPicPr>
          <p:cNvPr id="4" name="Immagine 3" descr="bat.jpg"/>
          <p:cNvPicPr>
            <a:picLocks noChangeAspect="1"/>
          </p:cNvPicPr>
          <p:nvPr/>
        </p:nvPicPr>
        <p:blipFill>
          <a:blip r:embed="rId4" cstate="print">
            <a:clrChange>
              <a:clrFrom>
                <a:srgbClr val="71624D"/>
              </a:clrFrom>
              <a:clrTo>
                <a:srgbClr val="71624D">
                  <a:alpha val="0"/>
                </a:srgbClr>
              </a:clrTo>
            </a:clrChange>
          </a:blip>
          <a:stretch>
            <a:fillRect/>
          </a:stretch>
        </p:blipFill>
        <p:spPr>
          <a:xfrm>
            <a:off x="2267744" y="-963488"/>
            <a:ext cx="4572000" cy="3429000"/>
          </a:xfrm>
          <a:prstGeom prst="rect">
            <a:avLst/>
          </a:prstGeom>
          <a:effectLst>
            <a:softEdge rad="635000"/>
          </a:effectLst>
        </p:spPr>
      </p:pic>
      <p:pic>
        <p:nvPicPr>
          <p:cNvPr id="5" name="Immagine 4" descr="batSandy.jpg"/>
          <p:cNvPicPr>
            <a:picLocks noChangeAspect="1"/>
          </p:cNvPicPr>
          <p:nvPr/>
        </p:nvPicPr>
        <p:blipFill>
          <a:blip r:embed="rId5" cstate="print">
            <a:clrChange>
              <a:clrFrom>
                <a:srgbClr val="000000"/>
              </a:clrFrom>
              <a:clrTo>
                <a:srgbClr val="000000">
                  <a:alpha val="0"/>
                </a:srgbClr>
              </a:clrTo>
            </a:clrChange>
          </a:blip>
          <a:stretch>
            <a:fillRect/>
          </a:stretch>
        </p:blipFill>
        <p:spPr>
          <a:xfrm>
            <a:off x="2483768" y="548680"/>
            <a:ext cx="3657600" cy="2743200"/>
          </a:xfrm>
          <a:prstGeom prst="rect">
            <a:avLst/>
          </a:prstGeom>
          <a:effectLst>
            <a:softEdge rad="317500"/>
          </a:effectLst>
        </p:spPr>
      </p:pic>
      <p:pic>
        <p:nvPicPr>
          <p:cNvPr id="6" name="Immagine 5" descr="cele149937_164232826948221_748175_n.jpg"/>
          <p:cNvPicPr>
            <a:picLocks noChangeAspect="1"/>
          </p:cNvPicPr>
          <p:nvPr/>
        </p:nvPicPr>
        <p:blipFill>
          <a:blip r:embed="rId6" cstate="print">
            <a:clrChange>
              <a:clrFrom>
                <a:srgbClr val="FBFEFA"/>
              </a:clrFrom>
              <a:clrTo>
                <a:srgbClr val="FBFEFA">
                  <a:alpha val="0"/>
                </a:srgbClr>
              </a:clrTo>
            </a:clrChange>
          </a:blip>
          <a:stretch>
            <a:fillRect/>
          </a:stretch>
        </p:blipFill>
        <p:spPr>
          <a:xfrm>
            <a:off x="5292080" y="116632"/>
            <a:ext cx="2082800" cy="3048000"/>
          </a:xfrm>
          <a:prstGeom prst="rect">
            <a:avLst/>
          </a:prstGeom>
          <a:effectLst>
            <a:softEdge rad="317500"/>
          </a:effectLst>
        </p:spPr>
      </p:pic>
      <p:pic>
        <p:nvPicPr>
          <p:cNvPr id="7" name="Immagine 6" descr="Celentano-ospite-Sanremo-2012-210caa272430a11320002af206e9b93f.jpg"/>
          <p:cNvPicPr>
            <a:picLocks noChangeAspect="1"/>
          </p:cNvPicPr>
          <p:nvPr/>
        </p:nvPicPr>
        <p:blipFill>
          <a:blip r:embed="rId7" cstate="print">
            <a:clrChange>
              <a:clrFrom>
                <a:srgbClr val="1C1C1A"/>
              </a:clrFrom>
              <a:clrTo>
                <a:srgbClr val="1C1C1A">
                  <a:alpha val="0"/>
                </a:srgbClr>
              </a:clrTo>
            </a:clrChange>
          </a:blip>
          <a:stretch>
            <a:fillRect/>
          </a:stretch>
        </p:blipFill>
        <p:spPr>
          <a:xfrm>
            <a:off x="1691680" y="2132856"/>
            <a:ext cx="4933950" cy="3667125"/>
          </a:xfrm>
          <a:prstGeom prst="rect">
            <a:avLst/>
          </a:prstGeom>
          <a:effectLst>
            <a:softEdge rad="31750"/>
          </a:effectLst>
        </p:spPr>
      </p:pic>
      <p:pic>
        <p:nvPicPr>
          <p:cNvPr id="8" name="Immagine 7" descr="celhqdefault.jpg"/>
          <p:cNvPicPr>
            <a:picLocks noChangeAspect="1"/>
          </p:cNvPicPr>
          <p:nvPr/>
        </p:nvPicPr>
        <p:blipFill>
          <a:blip r:embed="rId8" cstate="print">
            <a:clrChange>
              <a:clrFrom>
                <a:srgbClr val="03074E"/>
              </a:clrFrom>
              <a:clrTo>
                <a:srgbClr val="03074E">
                  <a:alpha val="0"/>
                </a:srgbClr>
              </a:clrTo>
            </a:clrChange>
          </a:blip>
          <a:stretch>
            <a:fillRect/>
          </a:stretch>
        </p:blipFill>
        <p:spPr>
          <a:xfrm>
            <a:off x="4932040" y="2708920"/>
            <a:ext cx="5328592" cy="4896544"/>
          </a:xfrm>
          <a:prstGeom prst="rect">
            <a:avLst/>
          </a:prstGeom>
          <a:effectLst>
            <a:softEdge rad="127000"/>
          </a:effectLst>
        </p:spPr>
      </p:pic>
      <p:pic>
        <p:nvPicPr>
          <p:cNvPr id="10" name="Immagine 9" descr="mogol01g.jpg"/>
          <p:cNvPicPr>
            <a:picLocks noChangeAspect="1"/>
          </p:cNvPicPr>
          <p:nvPr/>
        </p:nvPicPr>
        <p:blipFill>
          <a:blip r:embed="rId9" cstate="print">
            <a:clrChange>
              <a:clrFrom>
                <a:srgbClr val="C5D3D6"/>
              </a:clrFrom>
              <a:clrTo>
                <a:srgbClr val="C5D3D6">
                  <a:alpha val="0"/>
                </a:srgbClr>
              </a:clrTo>
            </a:clrChange>
          </a:blip>
          <a:stretch>
            <a:fillRect/>
          </a:stretch>
        </p:blipFill>
        <p:spPr>
          <a:xfrm>
            <a:off x="-1" y="476672"/>
            <a:ext cx="3475169" cy="2664296"/>
          </a:xfrm>
          <a:prstGeom prst="rect">
            <a:avLst/>
          </a:prstGeom>
          <a:effectLst>
            <a:softEdge rad="63500"/>
          </a:effectLst>
        </p:spPr>
      </p:pic>
      <p:pic>
        <p:nvPicPr>
          <p:cNvPr id="10241" name="Picture 1" descr="D:\dati\Root\Documents and Settings\Mario\Pictures\bella.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flipH="1">
            <a:off x="1475656" y="2996952"/>
            <a:ext cx="2529158" cy="2952328"/>
          </a:xfrm>
          <a:prstGeom prst="rect">
            <a:avLst/>
          </a:prstGeom>
          <a:noFill/>
          <a:effectLst>
            <a:softEdge rad="63500"/>
          </a:effectLst>
        </p:spPr>
      </p:pic>
      <p:pic>
        <p:nvPicPr>
          <p:cNvPr id="9218" name="Picture 2" descr="http://www.trnd.com/it/p/c/uploads/blog/2012/08/2012-08-13_trndblog_stelle-.jpg">
            <a:hlinkClick r:id="rId11"/>
          </p:cNvPr>
          <p:cNvPicPr>
            <a:picLocks noChangeAspect="1" noChangeArrowheads="1"/>
          </p:cNvPicPr>
          <p:nvPr/>
        </p:nvPicPr>
        <p:blipFill>
          <a:blip r:embed="rId12" cstate="print"/>
          <a:srcRect/>
          <a:stretch>
            <a:fillRect/>
          </a:stretch>
        </p:blipFill>
        <p:spPr bwMode="auto">
          <a:xfrm flipH="1">
            <a:off x="3347864" y="4458942"/>
            <a:ext cx="6529356" cy="3119137"/>
          </a:xfrm>
          <a:prstGeom prst="rect">
            <a:avLst/>
          </a:prstGeom>
          <a:noFill/>
          <a:effectLst>
            <a:softEdge rad="635000"/>
          </a:effectLst>
        </p:spPr>
      </p:pic>
    </p:spTree>
  </p:cSld>
  <p:clrMapOvr>
    <a:masterClrMapping/>
  </p:clrMapOvr>
  <p:transition spd="slow" advClick="0" advTm="20000">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1000" fill="hold"/>
                                        <p:tgtEl>
                                          <p:spTgt spid="4"/>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Clr clrSpc="rgb">
                                      <p:cBhvr override="childStyle">
                                        <p:cTn id="17" dur="100" fill="hold"/>
                                        <p:tgtEl>
                                          <p:spTgt spid="5"/>
                                        </p:tgtEl>
                                        <p:attrNameLst>
                                          <p:attrName>style.color</p:attrName>
                                        </p:attrNameLst>
                                      </p:cBhvr>
                                      <p:to>
                                        <a:schemeClr val="accent2"/>
                                      </p:to>
                                    </p:animClr>
                                    <p:animClr clrSpc="rgb">
                                      <p:cBhvr>
                                        <p:cTn id="18" dur="100" fill="hold"/>
                                        <p:tgtEl>
                                          <p:spTgt spid="5"/>
                                        </p:tgtEl>
                                        <p:attrNameLst>
                                          <p:attrName>fillcolor</p:attrName>
                                        </p:attrNameLst>
                                      </p:cBhvr>
                                      <p:to>
                                        <a:schemeClr val="accent2"/>
                                      </p:to>
                                    </p:animClr>
                                    <p:set>
                                      <p:cBhvr>
                                        <p:cTn id="19" dur="100" fill="hold"/>
                                        <p:tgtEl>
                                          <p:spTgt spid="5"/>
                                        </p:tgtEl>
                                        <p:attrNameLst>
                                          <p:attrName>fill.type</p:attrName>
                                        </p:attrNameLst>
                                      </p:cBhvr>
                                      <p:to>
                                        <p:strVal val="solid"/>
                                      </p:to>
                                    </p:set>
                                    <p:set>
                                      <p:cBhvr>
                                        <p:cTn id="20" dur="100" fill="hold"/>
                                        <p:tgtEl>
                                          <p:spTgt spid="5"/>
                                        </p:tgtEl>
                                        <p:attrNameLst>
                                          <p:attrName>fill.on</p:attrName>
                                        </p:attrNameLst>
                                      </p:cBhvr>
                                      <p:to>
                                        <p:strVal val="true"/>
                                      </p:to>
                                    </p:se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par>
                          <p:cTn id="26" fill="hold">
                            <p:stCondLst>
                              <p:cond delay="1000"/>
                            </p:stCondLst>
                            <p:childTnLst>
                              <p:par>
                                <p:cTn id="27" presetID="55"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mph" presetSubtype="0" fill="hold" nodeType="clickEffect">
                                  <p:stCondLst>
                                    <p:cond delay="0"/>
                                  </p:stCondLst>
                                  <p:childTnLst>
                                    <p:animClr clrSpc="hsl">
                                      <p:cBhvr override="childStyle">
                                        <p:cTn id="35" dur="500" fill="hold"/>
                                        <p:tgtEl>
                                          <p:spTgt spid="3"/>
                                        </p:tgtEl>
                                        <p:attrNameLst>
                                          <p:attrName>style.color</p:attrName>
                                        </p:attrNameLst>
                                      </p:cBhvr>
                                      <p:by>
                                        <p:hsl h="10842353" s="0" l="0"/>
                                      </p:by>
                                    </p:animClr>
                                    <p:animClr clrSpc="hsl">
                                      <p:cBhvr>
                                        <p:cTn id="36" dur="500" fill="hold"/>
                                        <p:tgtEl>
                                          <p:spTgt spid="3"/>
                                        </p:tgtEl>
                                        <p:attrNameLst>
                                          <p:attrName>fillcolor</p:attrName>
                                        </p:attrNameLst>
                                      </p:cBhvr>
                                      <p:by>
                                        <p:hsl h="10842353" s="0" l="0"/>
                                      </p:by>
                                    </p:animClr>
                                    <p:animClr clrSpc="hsl">
                                      <p:cBhvr>
                                        <p:cTn id="37" dur="500" fill="hold"/>
                                        <p:tgtEl>
                                          <p:spTgt spid="3"/>
                                        </p:tgtEl>
                                        <p:attrNameLst>
                                          <p:attrName>stroke.color</p:attrName>
                                        </p:attrNameLst>
                                      </p:cBhvr>
                                      <p:by>
                                        <p:hsl h="10842353" s="0" l="0"/>
                                      </p:by>
                                    </p:animClr>
                                    <p:set>
                                      <p:cBhvr>
                                        <p:cTn id="38" dur="500" fill="hold"/>
                                        <p:tgtEl>
                                          <p:spTgt spid="3"/>
                                        </p:tgtEl>
                                        <p:attrNameLst>
                                          <p:attrName>fill.type</p:attrName>
                                        </p:attrNameLst>
                                      </p:cBhvr>
                                      <p:to>
                                        <p:strVal val="solid"/>
                                      </p:to>
                                    </p:set>
                                  </p:childTnLst>
                                </p:cTn>
                              </p:par>
                            </p:childTnLst>
                          </p:cTn>
                        </p:par>
                        <p:par>
                          <p:cTn id="39" fill="hold">
                            <p:stCondLst>
                              <p:cond delay="500"/>
                            </p:stCondLst>
                            <p:childTnLst>
                              <p:par>
                                <p:cTn id="40" presetID="7" presetClass="entr" presetSubtype="8" fill="hold" nodeType="afterEffect">
                                  <p:stCondLst>
                                    <p:cond delay="0"/>
                                  </p:stCondLst>
                                  <p:childTnLst>
                                    <p:set>
                                      <p:cBhvr>
                                        <p:cTn id="41" dur="1" fill="hold">
                                          <p:stCondLst>
                                            <p:cond delay="0"/>
                                          </p:stCondLst>
                                        </p:cTn>
                                        <p:tgtEl>
                                          <p:spTgt spid="10241"/>
                                        </p:tgtEl>
                                        <p:attrNameLst>
                                          <p:attrName>style.visibility</p:attrName>
                                        </p:attrNameLst>
                                      </p:cBhvr>
                                      <p:to>
                                        <p:strVal val="visible"/>
                                      </p:to>
                                    </p:set>
                                    <p:anim calcmode="lin" valueType="num">
                                      <p:cBhvr additive="base">
                                        <p:cTn id="42" dur="1000" fill="hold"/>
                                        <p:tgtEl>
                                          <p:spTgt spid="10241"/>
                                        </p:tgtEl>
                                        <p:attrNameLst>
                                          <p:attrName>ppt_x</p:attrName>
                                        </p:attrNameLst>
                                      </p:cBhvr>
                                      <p:tavLst>
                                        <p:tav tm="0">
                                          <p:val>
                                            <p:strVal val="0-#ppt_w/2"/>
                                          </p:val>
                                        </p:tav>
                                        <p:tav tm="100000">
                                          <p:val>
                                            <p:strVal val="#ppt_x"/>
                                          </p:val>
                                        </p:tav>
                                      </p:tavLst>
                                    </p:anim>
                                    <p:anim calcmode="lin" valueType="num">
                                      <p:cBhvr additive="base">
                                        <p:cTn id="43" dur="1000" fill="hold"/>
                                        <p:tgtEl>
                                          <p:spTgt spid="10241"/>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3" presetClass="entr" presetSubtype="10" fill="hold" nodeType="afterEffect">
                                  <p:stCondLst>
                                    <p:cond delay="0"/>
                                  </p:stCondLst>
                                  <p:childTnLst>
                                    <p:set>
                                      <p:cBhvr>
                                        <p:cTn id="46" dur="1" fill="hold">
                                          <p:stCondLst>
                                            <p:cond delay="0"/>
                                          </p:stCondLst>
                                        </p:cTn>
                                        <p:tgtEl>
                                          <p:spTgt spid="9218"/>
                                        </p:tgtEl>
                                        <p:attrNameLst>
                                          <p:attrName>style.visibility</p:attrName>
                                        </p:attrNameLst>
                                      </p:cBhvr>
                                      <p:to>
                                        <p:strVal val="visible"/>
                                      </p:to>
                                    </p:set>
                                    <p:animEffect transition="in" filter="blinds(horizontal)">
                                      <p:cBhvr>
                                        <p:cTn id="4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magine 56" descr="th_thbackground1.gif"/>
          <p:cNvPicPr>
            <a:picLocks noChangeAspect="1"/>
          </p:cNvPicPr>
          <p:nvPr/>
        </p:nvPicPr>
        <p:blipFill>
          <a:blip r:embed="rId3" cstate="print"/>
          <a:stretch>
            <a:fillRect/>
          </a:stretch>
        </p:blipFill>
        <p:spPr>
          <a:xfrm>
            <a:off x="-117230" y="0"/>
            <a:ext cx="9378460" cy="6857999"/>
          </a:xfrm>
          <a:prstGeom prst="rect">
            <a:avLst/>
          </a:prstGeom>
        </p:spPr>
      </p:pic>
      <p:pic>
        <p:nvPicPr>
          <p:cNvPr id="9218" name="Picture 2" descr="http://static.freepik.com/foto-gratuito/bel-punto-interrogativo-decorato-con-forme-ingranaggi_279-10315.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55776" y="980728"/>
            <a:ext cx="4505325" cy="4629151"/>
          </a:xfrm>
          <a:prstGeom prst="rect">
            <a:avLst/>
          </a:prstGeom>
          <a:noFill/>
        </p:spPr>
      </p:pic>
      <p:sp>
        <p:nvSpPr>
          <p:cNvPr id="12" name="Rettangolo 11"/>
          <p:cNvSpPr/>
          <p:nvPr/>
        </p:nvSpPr>
        <p:spPr>
          <a:xfrm>
            <a:off x="6804248" y="3429000"/>
            <a:ext cx="2339752" cy="2160240"/>
          </a:xfrm>
          <a:prstGeom prst="rect">
            <a:avLst/>
          </a:prstGeom>
          <a:blipFill>
            <a:blip r:embed="rId6" cstate="print"/>
            <a:stretch>
              <a:fillRect/>
            </a:stretch>
          </a:blipFill>
          <a:ln>
            <a:noFill/>
          </a:ln>
          <a:effectLst>
            <a:glow rad="101600">
              <a:srgbClr val="00B0F0">
                <a:alpha val="60000"/>
              </a:srgbClr>
            </a:glow>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7919864" y="188640"/>
            <a:ext cx="1224136" cy="1080120"/>
          </a:xfrm>
          <a:prstGeom prst="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7020272" y="1268760"/>
            <a:ext cx="1224136" cy="1080120"/>
          </a:xfrm>
          <a:prstGeom prst="rect">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6516216" y="1772816"/>
            <a:ext cx="1224136" cy="1080120"/>
          </a:xfrm>
          <a:prstGeom prst="rect">
            <a:avLst/>
          </a:prstGeom>
          <a:blipFill>
            <a:blip r:embed="rId9"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6012160" y="2348880"/>
            <a:ext cx="1224136" cy="1080120"/>
          </a:xfrm>
          <a:prstGeom prst="rect">
            <a:avLst/>
          </a:prstGeom>
          <a:blipFill>
            <a:blip r:embed="rId10"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5580112" y="2852936"/>
            <a:ext cx="1224136" cy="1080120"/>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5148064" y="3429000"/>
            <a:ext cx="1224136" cy="1080120"/>
          </a:xfrm>
          <a:prstGeom prst="rect">
            <a:avLst/>
          </a:prstGeom>
          <a:gradFill flip="none" rotWithShape="1">
            <a:gsLst>
              <a:gs pos="0">
                <a:srgbClr val="000000"/>
              </a:gs>
              <a:gs pos="39999">
                <a:srgbClr val="0A128C"/>
              </a:gs>
              <a:gs pos="70000">
                <a:srgbClr val="181CC7"/>
              </a:gs>
              <a:gs pos="88000">
                <a:srgbClr val="7005D4"/>
              </a:gs>
              <a:gs pos="100000">
                <a:srgbClr val="8C3D9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rapezio 7"/>
          <p:cNvSpPr/>
          <p:nvPr/>
        </p:nvSpPr>
        <p:spPr>
          <a:xfrm rot="480331">
            <a:off x="1204508" y="2562555"/>
            <a:ext cx="4430727" cy="4688864"/>
          </a:xfrm>
          <a:prstGeom prst="trapezoid">
            <a:avLst>
              <a:gd name="adj" fmla="val 379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1 9"/>
          <p:cNvCxnSpPr>
            <a:stCxn id="8" idx="0"/>
            <a:endCxn id="8" idx="2"/>
          </p:cNvCxnSpPr>
          <p:nvPr/>
        </p:nvCxnSpPr>
        <p:spPr>
          <a:xfrm flipH="1">
            <a:off x="3093367" y="2585402"/>
            <a:ext cx="653010" cy="464317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7524328" y="692696"/>
            <a:ext cx="1224136" cy="1080120"/>
          </a:xfrm>
          <a:prstGeom prst="rect">
            <a:avLst/>
          </a:prstGeom>
          <a:blipFill>
            <a:blip r:embed="rId1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4067944" y="4365104"/>
            <a:ext cx="1224136" cy="1080120"/>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Immagine 20"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0" y="0"/>
            <a:ext cx="865657" cy="769447"/>
          </a:xfrm>
          <a:prstGeom prst="rect">
            <a:avLst/>
          </a:prstGeom>
        </p:spPr>
      </p:pic>
      <p:pic>
        <p:nvPicPr>
          <p:cNvPr id="22" name="Immagine 21"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152400" y="152400"/>
            <a:ext cx="865657" cy="769447"/>
          </a:xfrm>
          <a:prstGeom prst="rect">
            <a:avLst/>
          </a:prstGeom>
        </p:spPr>
      </p:pic>
      <p:pic>
        <p:nvPicPr>
          <p:cNvPr id="23" name="Immagine 22"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304800" y="304800"/>
            <a:ext cx="865657" cy="769447"/>
          </a:xfrm>
          <a:prstGeom prst="rect">
            <a:avLst/>
          </a:prstGeom>
        </p:spPr>
      </p:pic>
      <p:pic>
        <p:nvPicPr>
          <p:cNvPr id="24" name="Immagine 23"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457200" y="457200"/>
            <a:ext cx="865657" cy="769447"/>
          </a:xfrm>
          <a:prstGeom prst="rect">
            <a:avLst/>
          </a:prstGeom>
        </p:spPr>
      </p:pic>
      <p:pic>
        <p:nvPicPr>
          <p:cNvPr id="25" name="Immagine 24"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609600" y="609600"/>
            <a:ext cx="865657" cy="769447"/>
          </a:xfrm>
          <a:prstGeom prst="rect">
            <a:avLst/>
          </a:prstGeom>
        </p:spPr>
      </p:pic>
      <p:pic>
        <p:nvPicPr>
          <p:cNvPr id="26" name="Immagine 25"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762000" y="762000"/>
            <a:ext cx="865657" cy="769447"/>
          </a:xfrm>
          <a:prstGeom prst="rect">
            <a:avLst/>
          </a:prstGeom>
        </p:spPr>
      </p:pic>
      <p:pic>
        <p:nvPicPr>
          <p:cNvPr id="27" name="Immagine 26"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914400" y="914400"/>
            <a:ext cx="865657" cy="769447"/>
          </a:xfrm>
          <a:prstGeom prst="rect">
            <a:avLst/>
          </a:prstGeom>
        </p:spPr>
      </p:pic>
      <p:pic>
        <p:nvPicPr>
          <p:cNvPr id="28" name="Immagine 27"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1066800" y="1066800"/>
            <a:ext cx="865657" cy="769447"/>
          </a:xfrm>
          <a:prstGeom prst="rect">
            <a:avLst/>
          </a:prstGeom>
        </p:spPr>
      </p:pic>
      <p:pic>
        <p:nvPicPr>
          <p:cNvPr id="29" name="Immagine 28"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1219200" y="1219200"/>
            <a:ext cx="865657" cy="769447"/>
          </a:xfrm>
          <a:prstGeom prst="rect">
            <a:avLst/>
          </a:prstGeom>
        </p:spPr>
      </p:pic>
      <p:pic>
        <p:nvPicPr>
          <p:cNvPr id="30" name="Immagine 29"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1371600" y="1371600"/>
            <a:ext cx="865657" cy="769447"/>
          </a:xfrm>
          <a:prstGeom prst="rect">
            <a:avLst/>
          </a:prstGeom>
        </p:spPr>
      </p:pic>
      <p:pic>
        <p:nvPicPr>
          <p:cNvPr id="31" name="Immagine 30"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1524000" y="1524000"/>
            <a:ext cx="865657" cy="769447"/>
          </a:xfrm>
          <a:prstGeom prst="rect">
            <a:avLst/>
          </a:prstGeom>
        </p:spPr>
      </p:pic>
      <p:pic>
        <p:nvPicPr>
          <p:cNvPr id="32" name="Immagine 31"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1676400" y="1676400"/>
            <a:ext cx="865657" cy="769447"/>
          </a:xfrm>
          <a:prstGeom prst="rect">
            <a:avLst/>
          </a:prstGeom>
        </p:spPr>
      </p:pic>
      <p:pic>
        <p:nvPicPr>
          <p:cNvPr id="33" name="Immagine 32"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1828800" y="1828800"/>
            <a:ext cx="865657" cy="769447"/>
          </a:xfrm>
          <a:prstGeom prst="rect">
            <a:avLst/>
          </a:prstGeom>
        </p:spPr>
      </p:pic>
      <p:pic>
        <p:nvPicPr>
          <p:cNvPr id="34" name="Immagine 33"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232720" y="8069753"/>
            <a:ext cx="865657" cy="769447"/>
          </a:xfrm>
          <a:prstGeom prst="rect">
            <a:avLst/>
          </a:prstGeom>
        </p:spPr>
      </p:pic>
      <p:pic>
        <p:nvPicPr>
          <p:cNvPr id="35" name="Immagine 34"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385120" y="8222153"/>
            <a:ext cx="865657" cy="769447"/>
          </a:xfrm>
          <a:prstGeom prst="rect">
            <a:avLst/>
          </a:prstGeom>
        </p:spPr>
      </p:pic>
      <p:pic>
        <p:nvPicPr>
          <p:cNvPr id="36" name="Immagine 35"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537520" y="8374553"/>
            <a:ext cx="865657" cy="769447"/>
          </a:xfrm>
          <a:prstGeom prst="rect">
            <a:avLst/>
          </a:prstGeom>
        </p:spPr>
      </p:pic>
      <p:pic>
        <p:nvPicPr>
          <p:cNvPr id="37" name="Immagine 36"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689920" y="8526953"/>
            <a:ext cx="865657" cy="769447"/>
          </a:xfrm>
          <a:prstGeom prst="rect">
            <a:avLst/>
          </a:prstGeom>
        </p:spPr>
      </p:pic>
      <p:pic>
        <p:nvPicPr>
          <p:cNvPr id="38" name="Immagine 37"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555776" y="0"/>
            <a:ext cx="865657" cy="769447"/>
          </a:xfrm>
          <a:prstGeom prst="rect">
            <a:avLst/>
          </a:prstGeom>
        </p:spPr>
      </p:pic>
      <p:pic>
        <p:nvPicPr>
          <p:cNvPr id="39" name="Immagine 38"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195736" y="188640"/>
            <a:ext cx="865657" cy="769447"/>
          </a:xfrm>
          <a:prstGeom prst="rect">
            <a:avLst/>
          </a:prstGeom>
        </p:spPr>
      </p:pic>
      <p:pic>
        <p:nvPicPr>
          <p:cNvPr id="40" name="Immagine 39"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348136" y="341040"/>
            <a:ext cx="865657" cy="769447"/>
          </a:xfrm>
          <a:prstGeom prst="rect">
            <a:avLst/>
          </a:prstGeom>
        </p:spPr>
      </p:pic>
      <p:pic>
        <p:nvPicPr>
          <p:cNvPr id="41" name="Immagine 40"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500536" y="493440"/>
            <a:ext cx="865657" cy="769447"/>
          </a:xfrm>
          <a:prstGeom prst="rect">
            <a:avLst/>
          </a:prstGeom>
        </p:spPr>
      </p:pic>
      <p:pic>
        <p:nvPicPr>
          <p:cNvPr id="42" name="Immagine 41"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652936" y="645840"/>
            <a:ext cx="865657" cy="769447"/>
          </a:xfrm>
          <a:prstGeom prst="rect">
            <a:avLst/>
          </a:prstGeom>
        </p:spPr>
      </p:pic>
      <p:pic>
        <p:nvPicPr>
          <p:cNvPr id="43" name="Immagine 42"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339752" y="836712"/>
            <a:ext cx="865657" cy="769447"/>
          </a:xfrm>
          <a:prstGeom prst="rect">
            <a:avLst/>
          </a:prstGeom>
        </p:spPr>
      </p:pic>
      <p:pic>
        <p:nvPicPr>
          <p:cNvPr id="44" name="Immagine 43"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805336" y="798240"/>
            <a:ext cx="865657" cy="769447"/>
          </a:xfrm>
          <a:prstGeom prst="rect">
            <a:avLst/>
          </a:prstGeom>
        </p:spPr>
      </p:pic>
      <p:pic>
        <p:nvPicPr>
          <p:cNvPr id="45" name="Immagine 44"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339752" y="1196752"/>
            <a:ext cx="865657" cy="769447"/>
          </a:xfrm>
          <a:prstGeom prst="rect">
            <a:avLst/>
          </a:prstGeom>
        </p:spPr>
      </p:pic>
      <p:pic>
        <p:nvPicPr>
          <p:cNvPr id="46" name="Immagine 45"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1979712" y="1484784"/>
            <a:ext cx="865657" cy="769447"/>
          </a:xfrm>
          <a:prstGeom prst="rect">
            <a:avLst/>
          </a:prstGeom>
        </p:spPr>
      </p:pic>
      <p:pic>
        <p:nvPicPr>
          <p:cNvPr id="47" name="Immagine 46"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1475656" y="1772816"/>
            <a:ext cx="865657" cy="769447"/>
          </a:xfrm>
          <a:prstGeom prst="rect">
            <a:avLst/>
          </a:prstGeom>
        </p:spPr>
      </p:pic>
      <p:pic>
        <p:nvPicPr>
          <p:cNvPr id="48" name="Immagine 47"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1043608" y="1844824"/>
            <a:ext cx="865657" cy="769447"/>
          </a:xfrm>
          <a:prstGeom prst="rect">
            <a:avLst/>
          </a:prstGeom>
        </p:spPr>
      </p:pic>
      <p:pic>
        <p:nvPicPr>
          <p:cNvPr id="49" name="Immagine 48"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683568" y="2060848"/>
            <a:ext cx="865657" cy="769447"/>
          </a:xfrm>
          <a:prstGeom prst="rect">
            <a:avLst/>
          </a:prstGeom>
        </p:spPr>
      </p:pic>
      <p:pic>
        <p:nvPicPr>
          <p:cNvPr id="50" name="Immagine 49" descr="cambio-euro-dollaro-300x292.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611560" y="2348880"/>
            <a:ext cx="865657" cy="769447"/>
          </a:xfrm>
          <a:prstGeom prst="rect">
            <a:avLst/>
          </a:prstGeom>
        </p:spPr>
      </p:pic>
      <p:pic>
        <p:nvPicPr>
          <p:cNvPr id="51" name="Immagine 50" descr="cambio-euro-dollaro-300x292.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368526" y="2564904"/>
            <a:ext cx="1108692" cy="985471"/>
          </a:xfrm>
          <a:prstGeom prst="rect">
            <a:avLst/>
          </a:prstGeom>
        </p:spPr>
      </p:pic>
      <p:pic>
        <p:nvPicPr>
          <p:cNvPr id="52" name="Immagine 51" descr="cambio-euro-dollaro-300x292.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467544" y="2924944"/>
            <a:ext cx="1215176" cy="1080120"/>
          </a:xfrm>
          <a:prstGeom prst="rect">
            <a:avLst/>
          </a:prstGeom>
        </p:spPr>
      </p:pic>
      <p:pic>
        <p:nvPicPr>
          <p:cNvPr id="53" name="Immagine 52" descr="cambio-euro-dollaro-300x292.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539552" y="2884987"/>
            <a:ext cx="1584176" cy="1408109"/>
          </a:xfrm>
          <a:prstGeom prst="rect">
            <a:avLst/>
          </a:prstGeom>
        </p:spPr>
      </p:pic>
      <p:pic>
        <p:nvPicPr>
          <p:cNvPr id="54" name="Immagine 53" descr="cambio-euro-dollaro-300x292.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323528" y="2564904"/>
            <a:ext cx="2367880" cy="2104711"/>
          </a:xfrm>
          <a:prstGeom prst="rect">
            <a:avLst/>
          </a:prstGeom>
        </p:spPr>
      </p:pic>
      <p:pic>
        <p:nvPicPr>
          <p:cNvPr id="55" name="Immagine 54" descr="cambio-euro-dollaro-300x292.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0" y="2132856"/>
            <a:ext cx="3349453" cy="2977191"/>
          </a:xfrm>
          <a:prstGeom prst="rect">
            <a:avLst/>
          </a:prstGeom>
        </p:spPr>
      </p:pic>
      <p:pic>
        <p:nvPicPr>
          <p:cNvPr id="56" name="Immagine 55" descr="cambio-euro-dollaro-300x292.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539552" y="2348880"/>
            <a:ext cx="4104456" cy="3648282"/>
          </a:xfrm>
          <a:prstGeom prst="rect">
            <a:avLst/>
          </a:prstGeom>
        </p:spPr>
      </p:pic>
      <p:sp>
        <p:nvSpPr>
          <p:cNvPr id="11" name="Rettangolo 10"/>
          <p:cNvSpPr/>
          <p:nvPr/>
        </p:nvSpPr>
        <p:spPr>
          <a:xfrm>
            <a:off x="2339752" y="2564904"/>
            <a:ext cx="4824536" cy="4293096"/>
          </a:xfrm>
          <a:prstGeom prst="rect">
            <a:avLst/>
          </a:prstGeom>
          <a:blipFill>
            <a:blip r:embed="rId1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D:\dati\Root\Documents and Settings\Mario\Pictures\euronuovo.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635896" y="3645024"/>
            <a:ext cx="2191891" cy="2196988"/>
          </a:xfrm>
          <a:prstGeom prst="rect">
            <a:avLst/>
          </a:prstGeom>
          <a:noFill/>
        </p:spPr>
      </p:pic>
    </p:spTree>
  </p:cSld>
  <p:clrMapOvr>
    <a:masterClrMapping/>
  </p:clrMapOvr>
  <p:transition spd="slow" advClick="0" advTm="19000">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xit" presetSubtype="0" fill="hold" grpId="1" nodeType="after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500"/>
                                        <p:tgtEl>
                                          <p:spTgt spid="13"/>
                                        </p:tgtEl>
                                      </p:cBhvr>
                                    </p:animEffect>
                                  </p:childTnLst>
                                </p:cTn>
                              </p:par>
                            </p:childTnLst>
                          </p:cTn>
                        </p:par>
                        <p:par>
                          <p:cTn id="20" fill="hold">
                            <p:stCondLst>
                              <p:cond delay="2000"/>
                            </p:stCondLst>
                            <p:childTnLst>
                              <p:par>
                                <p:cTn id="21" presetID="6" presetClass="entr" presetSubtype="3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out)">
                                      <p:cBhvr>
                                        <p:cTn id="23" dur="500"/>
                                        <p:tgtEl>
                                          <p:spTgt spid="14"/>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par>
                          <p:cTn id="28" fill="hold">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out)">
                                      <p:cBhvr>
                                        <p:cTn id="31" dur="500"/>
                                        <p:tgtEl>
                                          <p:spTgt spid="16"/>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outVertical)">
                                      <p:cBhvr>
                                        <p:cTn id="35" dur="500"/>
                                        <p:tgtEl>
                                          <p:spTgt spid="17"/>
                                        </p:tgtEl>
                                      </p:cBhvr>
                                    </p:animEffect>
                                  </p:childTnLst>
                                </p:cTn>
                              </p:par>
                            </p:childTnLst>
                          </p:cTn>
                        </p:par>
                        <p:par>
                          <p:cTn id="36" fill="hold">
                            <p:stCondLst>
                              <p:cond delay="4000"/>
                            </p:stCondLst>
                            <p:childTnLst>
                              <p:par>
                                <p:cTn id="37" presetID="6" presetClass="emph" presetSubtype="0" fill="hold" grpId="0" nodeType="afterEffect">
                                  <p:stCondLst>
                                    <p:cond delay="0"/>
                                  </p:stCondLst>
                                  <p:childTnLst>
                                    <p:animScale>
                                      <p:cBhvr>
                                        <p:cTn id="38" dur="500" fill="hold"/>
                                        <p:tgtEl>
                                          <p:spTgt spid="18"/>
                                        </p:tgtEl>
                                      </p:cBhvr>
                                      <p:by x="150000" y="150000"/>
                                    </p:animScale>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 calcmode="lin" valueType="num">
                                      <p:cBhvr>
                                        <p:cTn id="44" dur="1000" fill="hold"/>
                                        <p:tgtEl>
                                          <p:spTgt spid="19"/>
                                        </p:tgtEl>
                                        <p:attrNameLst>
                                          <p:attrName>style.rotation</p:attrName>
                                        </p:attrNameLst>
                                      </p:cBhvr>
                                      <p:tavLst>
                                        <p:tav tm="0">
                                          <p:val>
                                            <p:fltVal val="360"/>
                                          </p:val>
                                        </p:tav>
                                        <p:tav tm="100000">
                                          <p:val>
                                            <p:fltVal val="0"/>
                                          </p:val>
                                        </p:tav>
                                      </p:tavLst>
                                    </p:anim>
                                    <p:animEffect transition="in" filter="fade">
                                      <p:cBhvr>
                                        <p:cTn id="45" dur="1000"/>
                                        <p:tgtEl>
                                          <p:spTgt spid="19"/>
                                        </p:tgtEl>
                                      </p:cBhvr>
                                    </p:animEffect>
                                  </p:childTnLst>
                                </p:cTn>
                              </p:par>
                            </p:childTnLst>
                          </p:cTn>
                        </p:par>
                        <p:par>
                          <p:cTn id="46" fill="hold">
                            <p:stCondLst>
                              <p:cond delay="5500"/>
                            </p:stCondLst>
                            <p:childTnLst>
                              <p:par>
                                <p:cTn id="47" presetID="13" presetClass="entr" presetSubtype="32"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plus(out)">
                                      <p:cBhvr>
                                        <p:cTn id="49" dur="500"/>
                                        <p:tgtEl>
                                          <p:spTgt spid="12"/>
                                        </p:tgtEl>
                                      </p:cBhvr>
                                    </p:animEffect>
                                  </p:childTnLst>
                                </p:cTn>
                              </p:par>
                            </p:childTnLst>
                          </p:cTn>
                        </p:par>
                        <p:par>
                          <p:cTn id="50" fill="hold">
                            <p:stCondLst>
                              <p:cond delay="6000"/>
                            </p:stCondLst>
                            <p:childTnLst>
                              <p:par>
                                <p:cTn id="51" presetID="49" presetClass="entr" presetSubtype="0" decel="10000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360"/>
                                          </p:val>
                                        </p:tav>
                                        <p:tav tm="100000">
                                          <p:val>
                                            <p:fltVal val="0"/>
                                          </p:val>
                                        </p:tav>
                                      </p:tavLst>
                                    </p:anim>
                                    <p:animEffect transition="in" filter="fade">
                                      <p:cBhvr>
                                        <p:cTn id="56" dur="1000"/>
                                        <p:tgtEl>
                                          <p:spTgt spid="11"/>
                                        </p:tgtEl>
                                      </p:cBhvr>
                                    </p:animEffect>
                                  </p:childTnLst>
                                </p:cTn>
                              </p:par>
                            </p:childTnLst>
                          </p:cTn>
                        </p:par>
                        <p:par>
                          <p:cTn id="57" fill="hold">
                            <p:stCondLst>
                              <p:cond delay="7000"/>
                            </p:stCondLst>
                            <p:childTnLst>
                              <p:par>
                                <p:cTn id="58" presetID="55" presetClass="entr" presetSubtype="0"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3000" fill="hold"/>
                                        <p:tgtEl>
                                          <p:spTgt spid="57"/>
                                        </p:tgtEl>
                                        <p:attrNameLst>
                                          <p:attrName>ppt_w</p:attrName>
                                        </p:attrNameLst>
                                      </p:cBhvr>
                                      <p:tavLst>
                                        <p:tav tm="0">
                                          <p:val>
                                            <p:strVal val="#ppt_w*0.70"/>
                                          </p:val>
                                        </p:tav>
                                        <p:tav tm="100000">
                                          <p:val>
                                            <p:strVal val="#ppt_w"/>
                                          </p:val>
                                        </p:tav>
                                      </p:tavLst>
                                    </p:anim>
                                    <p:anim calcmode="lin" valueType="num">
                                      <p:cBhvr>
                                        <p:cTn id="61" dur="3000" fill="hold"/>
                                        <p:tgtEl>
                                          <p:spTgt spid="57"/>
                                        </p:tgtEl>
                                        <p:attrNameLst>
                                          <p:attrName>ppt_h</p:attrName>
                                        </p:attrNameLst>
                                      </p:cBhvr>
                                      <p:tavLst>
                                        <p:tav tm="0">
                                          <p:val>
                                            <p:strVal val="#ppt_h"/>
                                          </p:val>
                                        </p:tav>
                                        <p:tav tm="100000">
                                          <p:val>
                                            <p:strVal val="#ppt_h"/>
                                          </p:val>
                                        </p:tav>
                                      </p:tavLst>
                                    </p:anim>
                                    <p:animEffect transition="in" filter="fade">
                                      <p:cBhvr>
                                        <p:cTn id="62" dur="30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7" presetClass="entr" presetSubtype="8"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0" fill="hold"/>
                                        <p:tgtEl>
                                          <p:spTgt spid="21"/>
                                        </p:tgtEl>
                                        <p:attrNameLst>
                                          <p:attrName>ppt_x</p:attrName>
                                        </p:attrNameLst>
                                      </p:cBhvr>
                                      <p:tavLst>
                                        <p:tav tm="0">
                                          <p:val>
                                            <p:strVal val="0-#ppt_w/2"/>
                                          </p:val>
                                        </p:tav>
                                        <p:tav tm="100000">
                                          <p:val>
                                            <p:strVal val="#ppt_x"/>
                                          </p:val>
                                        </p:tav>
                                      </p:tavLst>
                                    </p:anim>
                                    <p:anim calcmode="lin" valueType="num">
                                      <p:cBhvr additive="base">
                                        <p:cTn id="68" dur="5000" fill="hold"/>
                                        <p:tgtEl>
                                          <p:spTgt spid="21"/>
                                        </p:tgtEl>
                                        <p:attrNameLst>
                                          <p:attrName>ppt_y</p:attrName>
                                        </p:attrNameLst>
                                      </p:cBhvr>
                                      <p:tavLst>
                                        <p:tav tm="0">
                                          <p:val>
                                            <p:strVal val="#ppt_y"/>
                                          </p:val>
                                        </p:tav>
                                        <p:tav tm="100000">
                                          <p:val>
                                            <p:strVal val="#ppt_y"/>
                                          </p:val>
                                        </p:tav>
                                      </p:tavLst>
                                    </p:anim>
                                  </p:childTnLst>
                                </p:cTn>
                              </p:par>
                              <p:par>
                                <p:cTn id="69" presetID="7" presetClass="entr" presetSubtype="8"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0" fill="hold"/>
                                        <p:tgtEl>
                                          <p:spTgt spid="22"/>
                                        </p:tgtEl>
                                        <p:attrNameLst>
                                          <p:attrName>ppt_x</p:attrName>
                                        </p:attrNameLst>
                                      </p:cBhvr>
                                      <p:tavLst>
                                        <p:tav tm="0">
                                          <p:val>
                                            <p:strVal val="0-#ppt_w/2"/>
                                          </p:val>
                                        </p:tav>
                                        <p:tav tm="100000">
                                          <p:val>
                                            <p:strVal val="#ppt_x"/>
                                          </p:val>
                                        </p:tav>
                                      </p:tavLst>
                                    </p:anim>
                                    <p:anim calcmode="lin" valueType="num">
                                      <p:cBhvr additive="base">
                                        <p:cTn id="72" dur="5000" fill="hold"/>
                                        <p:tgtEl>
                                          <p:spTgt spid="22"/>
                                        </p:tgtEl>
                                        <p:attrNameLst>
                                          <p:attrName>ppt_y</p:attrName>
                                        </p:attrNameLst>
                                      </p:cBhvr>
                                      <p:tavLst>
                                        <p:tav tm="0">
                                          <p:val>
                                            <p:strVal val="#ppt_y"/>
                                          </p:val>
                                        </p:tav>
                                        <p:tav tm="100000">
                                          <p:val>
                                            <p:strVal val="#ppt_y"/>
                                          </p:val>
                                        </p:tav>
                                      </p:tavLst>
                                    </p:anim>
                                  </p:childTnLst>
                                </p:cTn>
                              </p:par>
                              <p:par>
                                <p:cTn id="73" presetID="7" presetClass="entr" presetSubtype="8"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0" fill="hold"/>
                                        <p:tgtEl>
                                          <p:spTgt spid="23"/>
                                        </p:tgtEl>
                                        <p:attrNameLst>
                                          <p:attrName>ppt_x</p:attrName>
                                        </p:attrNameLst>
                                      </p:cBhvr>
                                      <p:tavLst>
                                        <p:tav tm="0">
                                          <p:val>
                                            <p:strVal val="0-#ppt_w/2"/>
                                          </p:val>
                                        </p:tav>
                                        <p:tav tm="100000">
                                          <p:val>
                                            <p:strVal val="#ppt_x"/>
                                          </p:val>
                                        </p:tav>
                                      </p:tavLst>
                                    </p:anim>
                                    <p:anim calcmode="lin" valueType="num">
                                      <p:cBhvr additive="base">
                                        <p:cTn id="76" dur="5000" fill="hold"/>
                                        <p:tgtEl>
                                          <p:spTgt spid="23"/>
                                        </p:tgtEl>
                                        <p:attrNameLst>
                                          <p:attrName>ppt_y</p:attrName>
                                        </p:attrNameLst>
                                      </p:cBhvr>
                                      <p:tavLst>
                                        <p:tav tm="0">
                                          <p:val>
                                            <p:strVal val="#ppt_y"/>
                                          </p:val>
                                        </p:tav>
                                        <p:tav tm="100000">
                                          <p:val>
                                            <p:strVal val="#ppt_y"/>
                                          </p:val>
                                        </p:tav>
                                      </p:tavLst>
                                    </p:anim>
                                  </p:childTnLst>
                                </p:cTn>
                              </p:par>
                              <p:par>
                                <p:cTn id="77" presetID="7" presetClass="entr" presetSubtype="8"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0" fill="hold"/>
                                        <p:tgtEl>
                                          <p:spTgt spid="24"/>
                                        </p:tgtEl>
                                        <p:attrNameLst>
                                          <p:attrName>ppt_x</p:attrName>
                                        </p:attrNameLst>
                                      </p:cBhvr>
                                      <p:tavLst>
                                        <p:tav tm="0">
                                          <p:val>
                                            <p:strVal val="0-#ppt_w/2"/>
                                          </p:val>
                                        </p:tav>
                                        <p:tav tm="100000">
                                          <p:val>
                                            <p:strVal val="#ppt_x"/>
                                          </p:val>
                                        </p:tav>
                                      </p:tavLst>
                                    </p:anim>
                                    <p:anim calcmode="lin" valueType="num">
                                      <p:cBhvr additive="base">
                                        <p:cTn id="80" dur="5000" fill="hold"/>
                                        <p:tgtEl>
                                          <p:spTgt spid="24"/>
                                        </p:tgtEl>
                                        <p:attrNameLst>
                                          <p:attrName>ppt_y</p:attrName>
                                        </p:attrNameLst>
                                      </p:cBhvr>
                                      <p:tavLst>
                                        <p:tav tm="0">
                                          <p:val>
                                            <p:strVal val="#ppt_y"/>
                                          </p:val>
                                        </p:tav>
                                        <p:tav tm="100000">
                                          <p:val>
                                            <p:strVal val="#ppt_y"/>
                                          </p:val>
                                        </p:tav>
                                      </p:tavLst>
                                    </p:anim>
                                  </p:childTnLst>
                                </p:cTn>
                              </p:par>
                              <p:par>
                                <p:cTn id="81" presetID="7" presetClass="entr" presetSubtype="8"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0" fill="hold"/>
                                        <p:tgtEl>
                                          <p:spTgt spid="25"/>
                                        </p:tgtEl>
                                        <p:attrNameLst>
                                          <p:attrName>ppt_x</p:attrName>
                                        </p:attrNameLst>
                                      </p:cBhvr>
                                      <p:tavLst>
                                        <p:tav tm="0">
                                          <p:val>
                                            <p:strVal val="0-#ppt_w/2"/>
                                          </p:val>
                                        </p:tav>
                                        <p:tav tm="100000">
                                          <p:val>
                                            <p:strVal val="#ppt_x"/>
                                          </p:val>
                                        </p:tav>
                                      </p:tavLst>
                                    </p:anim>
                                    <p:anim calcmode="lin" valueType="num">
                                      <p:cBhvr additive="base">
                                        <p:cTn id="84" dur="5000" fill="hold"/>
                                        <p:tgtEl>
                                          <p:spTgt spid="25"/>
                                        </p:tgtEl>
                                        <p:attrNameLst>
                                          <p:attrName>ppt_y</p:attrName>
                                        </p:attrNameLst>
                                      </p:cBhvr>
                                      <p:tavLst>
                                        <p:tav tm="0">
                                          <p:val>
                                            <p:strVal val="#ppt_y"/>
                                          </p:val>
                                        </p:tav>
                                        <p:tav tm="100000">
                                          <p:val>
                                            <p:strVal val="#ppt_y"/>
                                          </p:val>
                                        </p:tav>
                                      </p:tavLst>
                                    </p:anim>
                                  </p:childTnLst>
                                </p:cTn>
                              </p:par>
                              <p:par>
                                <p:cTn id="85" presetID="7" presetClass="entr" presetSubtype="8"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0" fill="hold"/>
                                        <p:tgtEl>
                                          <p:spTgt spid="26"/>
                                        </p:tgtEl>
                                        <p:attrNameLst>
                                          <p:attrName>ppt_x</p:attrName>
                                        </p:attrNameLst>
                                      </p:cBhvr>
                                      <p:tavLst>
                                        <p:tav tm="0">
                                          <p:val>
                                            <p:strVal val="0-#ppt_w/2"/>
                                          </p:val>
                                        </p:tav>
                                        <p:tav tm="100000">
                                          <p:val>
                                            <p:strVal val="#ppt_x"/>
                                          </p:val>
                                        </p:tav>
                                      </p:tavLst>
                                    </p:anim>
                                    <p:anim calcmode="lin" valueType="num">
                                      <p:cBhvr additive="base">
                                        <p:cTn id="88" dur="5000" fill="hold"/>
                                        <p:tgtEl>
                                          <p:spTgt spid="26"/>
                                        </p:tgtEl>
                                        <p:attrNameLst>
                                          <p:attrName>ppt_y</p:attrName>
                                        </p:attrNameLst>
                                      </p:cBhvr>
                                      <p:tavLst>
                                        <p:tav tm="0">
                                          <p:val>
                                            <p:strVal val="#ppt_y"/>
                                          </p:val>
                                        </p:tav>
                                        <p:tav tm="100000">
                                          <p:val>
                                            <p:strVal val="#ppt_y"/>
                                          </p:val>
                                        </p:tav>
                                      </p:tavLst>
                                    </p:anim>
                                  </p:childTnLst>
                                </p:cTn>
                              </p:par>
                              <p:par>
                                <p:cTn id="89" presetID="7" presetClass="entr" presetSubtype="8"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0" fill="hold"/>
                                        <p:tgtEl>
                                          <p:spTgt spid="27"/>
                                        </p:tgtEl>
                                        <p:attrNameLst>
                                          <p:attrName>ppt_x</p:attrName>
                                        </p:attrNameLst>
                                      </p:cBhvr>
                                      <p:tavLst>
                                        <p:tav tm="0">
                                          <p:val>
                                            <p:strVal val="0-#ppt_w/2"/>
                                          </p:val>
                                        </p:tav>
                                        <p:tav tm="100000">
                                          <p:val>
                                            <p:strVal val="#ppt_x"/>
                                          </p:val>
                                        </p:tav>
                                      </p:tavLst>
                                    </p:anim>
                                    <p:anim calcmode="lin" valueType="num">
                                      <p:cBhvr additive="base">
                                        <p:cTn id="92" dur="5000" fill="hold"/>
                                        <p:tgtEl>
                                          <p:spTgt spid="27"/>
                                        </p:tgtEl>
                                        <p:attrNameLst>
                                          <p:attrName>ppt_y</p:attrName>
                                        </p:attrNameLst>
                                      </p:cBhvr>
                                      <p:tavLst>
                                        <p:tav tm="0">
                                          <p:val>
                                            <p:strVal val="#ppt_y"/>
                                          </p:val>
                                        </p:tav>
                                        <p:tav tm="100000">
                                          <p:val>
                                            <p:strVal val="#ppt_y"/>
                                          </p:val>
                                        </p:tav>
                                      </p:tavLst>
                                    </p:anim>
                                  </p:childTnLst>
                                </p:cTn>
                              </p:par>
                              <p:par>
                                <p:cTn id="93" presetID="7" presetClass="entr" presetSubtype="8"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0" fill="hold"/>
                                        <p:tgtEl>
                                          <p:spTgt spid="28"/>
                                        </p:tgtEl>
                                        <p:attrNameLst>
                                          <p:attrName>ppt_x</p:attrName>
                                        </p:attrNameLst>
                                      </p:cBhvr>
                                      <p:tavLst>
                                        <p:tav tm="0">
                                          <p:val>
                                            <p:strVal val="0-#ppt_w/2"/>
                                          </p:val>
                                        </p:tav>
                                        <p:tav tm="100000">
                                          <p:val>
                                            <p:strVal val="#ppt_x"/>
                                          </p:val>
                                        </p:tav>
                                      </p:tavLst>
                                    </p:anim>
                                    <p:anim calcmode="lin" valueType="num">
                                      <p:cBhvr additive="base">
                                        <p:cTn id="96" dur="5000" fill="hold"/>
                                        <p:tgtEl>
                                          <p:spTgt spid="28"/>
                                        </p:tgtEl>
                                        <p:attrNameLst>
                                          <p:attrName>ppt_y</p:attrName>
                                        </p:attrNameLst>
                                      </p:cBhvr>
                                      <p:tavLst>
                                        <p:tav tm="0">
                                          <p:val>
                                            <p:strVal val="#ppt_y"/>
                                          </p:val>
                                        </p:tav>
                                        <p:tav tm="100000">
                                          <p:val>
                                            <p:strVal val="#ppt_y"/>
                                          </p:val>
                                        </p:tav>
                                      </p:tavLst>
                                    </p:anim>
                                  </p:childTnLst>
                                </p:cTn>
                              </p:par>
                              <p:par>
                                <p:cTn id="97" presetID="7" presetClass="entr" presetSubtype="8"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0" fill="hold"/>
                                        <p:tgtEl>
                                          <p:spTgt spid="29"/>
                                        </p:tgtEl>
                                        <p:attrNameLst>
                                          <p:attrName>ppt_x</p:attrName>
                                        </p:attrNameLst>
                                      </p:cBhvr>
                                      <p:tavLst>
                                        <p:tav tm="0">
                                          <p:val>
                                            <p:strVal val="0-#ppt_w/2"/>
                                          </p:val>
                                        </p:tav>
                                        <p:tav tm="100000">
                                          <p:val>
                                            <p:strVal val="#ppt_x"/>
                                          </p:val>
                                        </p:tav>
                                      </p:tavLst>
                                    </p:anim>
                                    <p:anim calcmode="lin" valueType="num">
                                      <p:cBhvr additive="base">
                                        <p:cTn id="100" dur="5000" fill="hold"/>
                                        <p:tgtEl>
                                          <p:spTgt spid="29"/>
                                        </p:tgtEl>
                                        <p:attrNameLst>
                                          <p:attrName>ppt_y</p:attrName>
                                        </p:attrNameLst>
                                      </p:cBhvr>
                                      <p:tavLst>
                                        <p:tav tm="0">
                                          <p:val>
                                            <p:strVal val="#ppt_y"/>
                                          </p:val>
                                        </p:tav>
                                        <p:tav tm="100000">
                                          <p:val>
                                            <p:strVal val="#ppt_y"/>
                                          </p:val>
                                        </p:tav>
                                      </p:tavLst>
                                    </p:anim>
                                  </p:childTnLst>
                                </p:cTn>
                              </p:par>
                              <p:par>
                                <p:cTn id="101" presetID="7" presetClass="entr" presetSubtype="8"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0" fill="hold"/>
                                        <p:tgtEl>
                                          <p:spTgt spid="30"/>
                                        </p:tgtEl>
                                        <p:attrNameLst>
                                          <p:attrName>ppt_x</p:attrName>
                                        </p:attrNameLst>
                                      </p:cBhvr>
                                      <p:tavLst>
                                        <p:tav tm="0">
                                          <p:val>
                                            <p:strVal val="0-#ppt_w/2"/>
                                          </p:val>
                                        </p:tav>
                                        <p:tav tm="100000">
                                          <p:val>
                                            <p:strVal val="#ppt_x"/>
                                          </p:val>
                                        </p:tav>
                                      </p:tavLst>
                                    </p:anim>
                                    <p:anim calcmode="lin" valueType="num">
                                      <p:cBhvr additive="base">
                                        <p:cTn id="104" dur="5000" fill="hold"/>
                                        <p:tgtEl>
                                          <p:spTgt spid="30"/>
                                        </p:tgtEl>
                                        <p:attrNameLst>
                                          <p:attrName>ppt_y</p:attrName>
                                        </p:attrNameLst>
                                      </p:cBhvr>
                                      <p:tavLst>
                                        <p:tav tm="0">
                                          <p:val>
                                            <p:strVal val="#ppt_y"/>
                                          </p:val>
                                        </p:tav>
                                        <p:tav tm="100000">
                                          <p:val>
                                            <p:strVal val="#ppt_y"/>
                                          </p:val>
                                        </p:tav>
                                      </p:tavLst>
                                    </p:anim>
                                  </p:childTnLst>
                                </p:cTn>
                              </p:par>
                              <p:par>
                                <p:cTn id="105" presetID="7" presetClass="entr" presetSubtype="8"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0" fill="hold"/>
                                        <p:tgtEl>
                                          <p:spTgt spid="38"/>
                                        </p:tgtEl>
                                        <p:attrNameLst>
                                          <p:attrName>ppt_x</p:attrName>
                                        </p:attrNameLst>
                                      </p:cBhvr>
                                      <p:tavLst>
                                        <p:tav tm="0">
                                          <p:val>
                                            <p:strVal val="0-#ppt_w/2"/>
                                          </p:val>
                                        </p:tav>
                                        <p:tav tm="100000">
                                          <p:val>
                                            <p:strVal val="#ppt_x"/>
                                          </p:val>
                                        </p:tav>
                                      </p:tavLst>
                                    </p:anim>
                                    <p:anim calcmode="lin" valueType="num">
                                      <p:cBhvr additive="base">
                                        <p:cTn id="108" dur="5000" fill="hold"/>
                                        <p:tgtEl>
                                          <p:spTgt spid="38"/>
                                        </p:tgtEl>
                                        <p:attrNameLst>
                                          <p:attrName>ppt_y</p:attrName>
                                        </p:attrNameLst>
                                      </p:cBhvr>
                                      <p:tavLst>
                                        <p:tav tm="0">
                                          <p:val>
                                            <p:strVal val="#ppt_y"/>
                                          </p:val>
                                        </p:tav>
                                        <p:tav tm="100000">
                                          <p:val>
                                            <p:strVal val="#ppt_y"/>
                                          </p:val>
                                        </p:tav>
                                      </p:tavLst>
                                    </p:anim>
                                  </p:childTnLst>
                                </p:cTn>
                              </p:par>
                              <p:par>
                                <p:cTn id="109" presetID="7" presetClass="entr" presetSubtype="8"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additive="base">
                                        <p:cTn id="111" dur="5000" fill="hold"/>
                                        <p:tgtEl>
                                          <p:spTgt spid="39"/>
                                        </p:tgtEl>
                                        <p:attrNameLst>
                                          <p:attrName>ppt_x</p:attrName>
                                        </p:attrNameLst>
                                      </p:cBhvr>
                                      <p:tavLst>
                                        <p:tav tm="0">
                                          <p:val>
                                            <p:strVal val="0-#ppt_w/2"/>
                                          </p:val>
                                        </p:tav>
                                        <p:tav tm="100000">
                                          <p:val>
                                            <p:strVal val="#ppt_x"/>
                                          </p:val>
                                        </p:tav>
                                      </p:tavLst>
                                    </p:anim>
                                    <p:anim calcmode="lin" valueType="num">
                                      <p:cBhvr additive="base">
                                        <p:cTn id="112" dur="5000" fill="hold"/>
                                        <p:tgtEl>
                                          <p:spTgt spid="39"/>
                                        </p:tgtEl>
                                        <p:attrNameLst>
                                          <p:attrName>ppt_y</p:attrName>
                                        </p:attrNameLst>
                                      </p:cBhvr>
                                      <p:tavLst>
                                        <p:tav tm="0">
                                          <p:val>
                                            <p:strVal val="#ppt_y"/>
                                          </p:val>
                                        </p:tav>
                                        <p:tav tm="100000">
                                          <p:val>
                                            <p:strVal val="#ppt_y"/>
                                          </p:val>
                                        </p:tav>
                                      </p:tavLst>
                                    </p:anim>
                                  </p:childTnLst>
                                </p:cTn>
                              </p:par>
                              <p:par>
                                <p:cTn id="113" presetID="7" presetClass="entr" presetSubtype="8" fill="hold" nodeType="with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additive="base">
                                        <p:cTn id="115" dur="1000" fill="hold"/>
                                        <p:tgtEl>
                                          <p:spTgt spid="40"/>
                                        </p:tgtEl>
                                        <p:attrNameLst>
                                          <p:attrName>ppt_x</p:attrName>
                                        </p:attrNameLst>
                                      </p:cBhvr>
                                      <p:tavLst>
                                        <p:tav tm="0">
                                          <p:val>
                                            <p:strVal val="0-#ppt_w/2"/>
                                          </p:val>
                                        </p:tav>
                                        <p:tav tm="100000">
                                          <p:val>
                                            <p:strVal val="#ppt_x"/>
                                          </p:val>
                                        </p:tav>
                                      </p:tavLst>
                                    </p:anim>
                                    <p:anim calcmode="lin" valueType="num">
                                      <p:cBhvr additive="base">
                                        <p:cTn id="116" dur="1000" fill="hold"/>
                                        <p:tgtEl>
                                          <p:spTgt spid="40"/>
                                        </p:tgtEl>
                                        <p:attrNameLst>
                                          <p:attrName>ppt_y</p:attrName>
                                        </p:attrNameLst>
                                      </p:cBhvr>
                                      <p:tavLst>
                                        <p:tav tm="0">
                                          <p:val>
                                            <p:strVal val="#ppt_y"/>
                                          </p:val>
                                        </p:tav>
                                        <p:tav tm="100000">
                                          <p:val>
                                            <p:strVal val="#ppt_y"/>
                                          </p:val>
                                        </p:tav>
                                      </p:tavLst>
                                    </p:anim>
                                  </p:childTnLst>
                                </p:cTn>
                              </p:par>
                              <p:par>
                                <p:cTn id="117" presetID="7" presetClass="entr" presetSubtype="8" fill="hold" nodeType="withEffect">
                                  <p:stCondLst>
                                    <p:cond delay="0"/>
                                  </p:stCondLst>
                                  <p:childTnLst>
                                    <p:set>
                                      <p:cBhvr>
                                        <p:cTn id="118" dur="1" fill="hold">
                                          <p:stCondLst>
                                            <p:cond delay="0"/>
                                          </p:stCondLst>
                                        </p:cTn>
                                        <p:tgtEl>
                                          <p:spTgt spid="41"/>
                                        </p:tgtEl>
                                        <p:attrNameLst>
                                          <p:attrName>style.visibility</p:attrName>
                                        </p:attrNameLst>
                                      </p:cBhvr>
                                      <p:to>
                                        <p:strVal val="visible"/>
                                      </p:to>
                                    </p:set>
                                    <p:anim calcmode="lin" valueType="num">
                                      <p:cBhvr additive="base">
                                        <p:cTn id="119" dur="5000" fill="hold"/>
                                        <p:tgtEl>
                                          <p:spTgt spid="41"/>
                                        </p:tgtEl>
                                        <p:attrNameLst>
                                          <p:attrName>ppt_x</p:attrName>
                                        </p:attrNameLst>
                                      </p:cBhvr>
                                      <p:tavLst>
                                        <p:tav tm="0">
                                          <p:val>
                                            <p:strVal val="0-#ppt_w/2"/>
                                          </p:val>
                                        </p:tav>
                                        <p:tav tm="100000">
                                          <p:val>
                                            <p:strVal val="#ppt_x"/>
                                          </p:val>
                                        </p:tav>
                                      </p:tavLst>
                                    </p:anim>
                                    <p:anim calcmode="lin" valueType="num">
                                      <p:cBhvr additive="base">
                                        <p:cTn id="120" dur="5000" fill="hold"/>
                                        <p:tgtEl>
                                          <p:spTgt spid="41"/>
                                        </p:tgtEl>
                                        <p:attrNameLst>
                                          <p:attrName>ppt_y</p:attrName>
                                        </p:attrNameLst>
                                      </p:cBhvr>
                                      <p:tavLst>
                                        <p:tav tm="0">
                                          <p:val>
                                            <p:strVal val="#ppt_y"/>
                                          </p:val>
                                        </p:tav>
                                        <p:tav tm="100000">
                                          <p:val>
                                            <p:strVal val="#ppt_y"/>
                                          </p:val>
                                        </p:tav>
                                      </p:tavLst>
                                    </p:anim>
                                  </p:childTnLst>
                                </p:cTn>
                              </p:par>
                              <p:par>
                                <p:cTn id="121" presetID="7" presetClass="entr" presetSubtype="8" fill="hold" nodeType="withEffect">
                                  <p:stCondLst>
                                    <p:cond delay="0"/>
                                  </p:stCondLst>
                                  <p:childTnLst>
                                    <p:set>
                                      <p:cBhvr>
                                        <p:cTn id="122" dur="1" fill="hold">
                                          <p:stCondLst>
                                            <p:cond delay="0"/>
                                          </p:stCondLst>
                                        </p:cTn>
                                        <p:tgtEl>
                                          <p:spTgt spid="42"/>
                                        </p:tgtEl>
                                        <p:attrNameLst>
                                          <p:attrName>style.visibility</p:attrName>
                                        </p:attrNameLst>
                                      </p:cBhvr>
                                      <p:to>
                                        <p:strVal val="visible"/>
                                      </p:to>
                                    </p:set>
                                    <p:anim calcmode="lin" valueType="num">
                                      <p:cBhvr additive="base">
                                        <p:cTn id="123" dur="5000" fill="hold"/>
                                        <p:tgtEl>
                                          <p:spTgt spid="42"/>
                                        </p:tgtEl>
                                        <p:attrNameLst>
                                          <p:attrName>ppt_x</p:attrName>
                                        </p:attrNameLst>
                                      </p:cBhvr>
                                      <p:tavLst>
                                        <p:tav tm="0">
                                          <p:val>
                                            <p:strVal val="0-#ppt_w/2"/>
                                          </p:val>
                                        </p:tav>
                                        <p:tav tm="100000">
                                          <p:val>
                                            <p:strVal val="#ppt_x"/>
                                          </p:val>
                                        </p:tav>
                                      </p:tavLst>
                                    </p:anim>
                                    <p:anim calcmode="lin" valueType="num">
                                      <p:cBhvr additive="base">
                                        <p:cTn id="124" dur="5000" fill="hold"/>
                                        <p:tgtEl>
                                          <p:spTgt spid="42"/>
                                        </p:tgtEl>
                                        <p:attrNameLst>
                                          <p:attrName>ppt_y</p:attrName>
                                        </p:attrNameLst>
                                      </p:cBhvr>
                                      <p:tavLst>
                                        <p:tav tm="0">
                                          <p:val>
                                            <p:strVal val="#ppt_y"/>
                                          </p:val>
                                        </p:tav>
                                        <p:tav tm="100000">
                                          <p:val>
                                            <p:strVal val="#ppt_y"/>
                                          </p:val>
                                        </p:tav>
                                      </p:tavLst>
                                    </p:anim>
                                  </p:childTnLst>
                                </p:cTn>
                              </p:par>
                              <p:par>
                                <p:cTn id="125" presetID="7" presetClass="entr" presetSubtype="8" fill="hold" nodeType="with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additive="base">
                                        <p:cTn id="127" dur="5000" fill="hold"/>
                                        <p:tgtEl>
                                          <p:spTgt spid="43"/>
                                        </p:tgtEl>
                                        <p:attrNameLst>
                                          <p:attrName>ppt_x</p:attrName>
                                        </p:attrNameLst>
                                      </p:cBhvr>
                                      <p:tavLst>
                                        <p:tav tm="0">
                                          <p:val>
                                            <p:strVal val="0-#ppt_w/2"/>
                                          </p:val>
                                        </p:tav>
                                        <p:tav tm="100000">
                                          <p:val>
                                            <p:strVal val="#ppt_x"/>
                                          </p:val>
                                        </p:tav>
                                      </p:tavLst>
                                    </p:anim>
                                    <p:anim calcmode="lin" valueType="num">
                                      <p:cBhvr additive="base">
                                        <p:cTn id="128" dur="5000" fill="hold"/>
                                        <p:tgtEl>
                                          <p:spTgt spid="43"/>
                                        </p:tgtEl>
                                        <p:attrNameLst>
                                          <p:attrName>ppt_y</p:attrName>
                                        </p:attrNameLst>
                                      </p:cBhvr>
                                      <p:tavLst>
                                        <p:tav tm="0">
                                          <p:val>
                                            <p:strVal val="#ppt_y"/>
                                          </p:val>
                                        </p:tav>
                                        <p:tav tm="100000">
                                          <p:val>
                                            <p:strVal val="#ppt_y"/>
                                          </p:val>
                                        </p:tav>
                                      </p:tavLst>
                                    </p:anim>
                                  </p:childTnLst>
                                </p:cTn>
                              </p:par>
                              <p:par>
                                <p:cTn id="129" presetID="7" presetClass="entr" presetSubtype="8" fill="hold"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0" fill="hold"/>
                                        <p:tgtEl>
                                          <p:spTgt spid="45"/>
                                        </p:tgtEl>
                                        <p:attrNameLst>
                                          <p:attrName>ppt_x</p:attrName>
                                        </p:attrNameLst>
                                      </p:cBhvr>
                                      <p:tavLst>
                                        <p:tav tm="0">
                                          <p:val>
                                            <p:strVal val="0-#ppt_w/2"/>
                                          </p:val>
                                        </p:tav>
                                        <p:tav tm="100000">
                                          <p:val>
                                            <p:strVal val="#ppt_x"/>
                                          </p:val>
                                        </p:tav>
                                      </p:tavLst>
                                    </p:anim>
                                    <p:anim calcmode="lin" valueType="num">
                                      <p:cBhvr additive="base">
                                        <p:cTn id="132" dur="5000" fill="hold"/>
                                        <p:tgtEl>
                                          <p:spTgt spid="45"/>
                                        </p:tgtEl>
                                        <p:attrNameLst>
                                          <p:attrName>ppt_y</p:attrName>
                                        </p:attrNameLst>
                                      </p:cBhvr>
                                      <p:tavLst>
                                        <p:tav tm="0">
                                          <p:val>
                                            <p:strVal val="#ppt_y"/>
                                          </p:val>
                                        </p:tav>
                                        <p:tav tm="100000">
                                          <p:val>
                                            <p:strVal val="#ppt_y"/>
                                          </p:val>
                                        </p:tav>
                                      </p:tavLst>
                                    </p:anim>
                                  </p:childTnLst>
                                </p:cTn>
                              </p:par>
                              <p:par>
                                <p:cTn id="133" presetID="7" presetClass="entr" presetSubtype="8" fill="hold"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5000" fill="hold"/>
                                        <p:tgtEl>
                                          <p:spTgt spid="46"/>
                                        </p:tgtEl>
                                        <p:attrNameLst>
                                          <p:attrName>ppt_x</p:attrName>
                                        </p:attrNameLst>
                                      </p:cBhvr>
                                      <p:tavLst>
                                        <p:tav tm="0">
                                          <p:val>
                                            <p:strVal val="0-#ppt_w/2"/>
                                          </p:val>
                                        </p:tav>
                                        <p:tav tm="100000">
                                          <p:val>
                                            <p:strVal val="#ppt_x"/>
                                          </p:val>
                                        </p:tav>
                                      </p:tavLst>
                                    </p:anim>
                                    <p:anim calcmode="lin" valueType="num">
                                      <p:cBhvr additive="base">
                                        <p:cTn id="136" dur="5000" fill="hold"/>
                                        <p:tgtEl>
                                          <p:spTgt spid="46"/>
                                        </p:tgtEl>
                                        <p:attrNameLst>
                                          <p:attrName>ppt_y</p:attrName>
                                        </p:attrNameLst>
                                      </p:cBhvr>
                                      <p:tavLst>
                                        <p:tav tm="0">
                                          <p:val>
                                            <p:strVal val="#ppt_y"/>
                                          </p:val>
                                        </p:tav>
                                        <p:tav tm="100000">
                                          <p:val>
                                            <p:strVal val="#ppt_y"/>
                                          </p:val>
                                        </p:tav>
                                      </p:tavLst>
                                    </p:anim>
                                  </p:childTnLst>
                                </p:cTn>
                              </p:par>
                              <p:par>
                                <p:cTn id="137" presetID="55" presetClass="entr" presetSubtype="0" fill="hold" nodeType="with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strVal val="#ppt_w*0.70"/>
                                          </p:val>
                                        </p:tav>
                                        <p:tav tm="100000">
                                          <p:val>
                                            <p:strVal val="#ppt_w"/>
                                          </p:val>
                                        </p:tav>
                                      </p:tavLst>
                                    </p:anim>
                                    <p:anim calcmode="lin" valueType="num">
                                      <p:cBhvr>
                                        <p:cTn id="140" dur="500" fill="hold"/>
                                        <p:tgtEl>
                                          <p:spTgt spid="56"/>
                                        </p:tgtEl>
                                        <p:attrNameLst>
                                          <p:attrName>ppt_h</p:attrName>
                                        </p:attrNameLst>
                                      </p:cBhvr>
                                      <p:tavLst>
                                        <p:tav tm="0">
                                          <p:val>
                                            <p:strVal val="#ppt_h"/>
                                          </p:val>
                                        </p:tav>
                                        <p:tav tm="100000">
                                          <p:val>
                                            <p:strVal val="#ppt_h"/>
                                          </p:val>
                                        </p:tav>
                                      </p:tavLst>
                                    </p:anim>
                                    <p:animEffect transition="in" filter="fade">
                                      <p:cBhvr>
                                        <p:cTn id="141" dur="500"/>
                                        <p:tgtEl>
                                          <p:spTgt spid="56"/>
                                        </p:tgtEl>
                                      </p:cBhvr>
                                    </p:animEffect>
                                  </p:childTnLst>
                                </p:cTn>
                              </p:par>
                            </p:childTnLst>
                          </p:cTn>
                        </p:par>
                        <p:par>
                          <p:cTn id="142" fill="hold">
                            <p:stCondLst>
                              <p:cond delay="5000"/>
                            </p:stCondLst>
                            <p:childTnLst>
                              <p:par>
                                <p:cTn id="143" presetID="55" presetClass="entr" presetSubtype="0" fill="hold" nodeType="afterEffect">
                                  <p:stCondLst>
                                    <p:cond delay="0"/>
                                  </p:stCondLst>
                                  <p:childTnLst>
                                    <p:set>
                                      <p:cBhvr>
                                        <p:cTn id="144" dur="1" fill="hold">
                                          <p:stCondLst>
                                            <p:cond delay="0"/>
                                          </p:stCondLst>
                                        </p:cTn>
                                        <p:tgtEl>
                                          <p:spTgt spid="56"/>
                                        </p:tgtEl>
                                        <p:attrNameLst>
                                          <p:attrName>style.visibility</p:attrName>
                                        </p:attrNameLst>
                                      </p:cBhvr>
                                      <p:to>
                                        <p:strVal val="visible"/>
                                      </p:to>
                                    </p:set>
                                    <p:anim calcmode="lin" valueType="num">
                                      <p:cBhvr>
                                        <p:cTn id="145" dur="500" fill="hold"/>
                                        <p:tgtEl>
                                          <p:spTgt spid="56"/>
                                        </p:tgtEl>
                                        <p:attrNameLst>
                                          <p:attrName>ppt_w</p:attrName>
                                        </p:attrNameLst>
                                      </p:cBhvr>
                                      <p:tavLst>
                                        <p:tav tm="0">
                                          <p:val>
                                            <p:strVal val="#ppt_w*0.70"/>
                                          </p:val>
                                        </p:tav>
                                        <p:tav tm="100000">
                                          <p:val>
                                            <p:strVal val="#ppt_w"/>
                                          </p:val>
                                        </p:tav>
                                      </p:tavLst>
                                    </p:anim>
                                    <p:anim calcmode="lin" valueType="num">
                                      <p:cBhvr>
                                        <p:cTn id="146" dur="500" fill="hold"/>
                                        <p:tgtEl>
                                          <p:spTgt spid="56"/>
                                        </p:tgtEl>
                                        <p:attrNameLst>
                                          <p:attrName>ppt_h</p:attrName>
                                        </p:attrNameLst>
                                      </p:cBhvr>
                                      <p:tavLst>
                                        <p:tav tm="0">
                                          <p:val>
                                            <p:strVal val="#ppt_h"/>
                                          </p:val>
                                        </p:tav>
                                        <p:tav tm="100000">
                                          <p:val>
                                            <p:strVal val="#ppt_h"/>
                                          </p:val>
                                        </p:tav>
                                      </p:tavLst>
                                    </p:anim>
                                    <p:animEffect transition="in" filter="fade">
                                      <p:cBhvr>
                                        <p:cTn id="147" dur="500"/>
                                        <p:tgtEl>
                                          <p:spTgt spid="56"/>
                                        </p:tgtEl>
                                      </p:cBhvr>
                                    </p:animEffect>
                                  </p:childTnLst>
                                </p:cTn>
                              </p:par>
                            </p:childTnLst>
                          </p:cTn>
                        </p:par>
                        <p:par>
                          <p:cTn id="148" fill="hold">
                            <p:stCondLst>
                              <p:cond delay="5500"/>
                            </p:stCondLst>
                            <p:childTnLst>
                              <p:par>
                                <p:cTn id="149" presetID="7" presetClass="entr" presetSubtype="4" fill="hold" nodeType="afterEffect">
                                  <p:stCondLst>
                                    <p:cond delay="0"/>
                                  </p:stCondLst>
                                  <p:childTnLst>
                                    <p:set>
                                      <p:cBhvr>
                                        <p:cTn id="150" dur="1" fill="hold">
                                          <p:stCondLst>
                                            <p:cond delay="0"/>
                                          </p:stCondLst>
                                        </p:cTn>
                                        <p:tgtEl>
                                          <p:spTgt spid="55"/>
                                        </p:tgtEl>
                                        <p:attrNameLst>
                                          <p:attrName>style.visibility</p:attrName>
                                        </p:attrNameLst>
                                      </p:cBhvr>
                                      <p:to>
                                        <p:strVal val="visible"/>
                                      </p:to>
                                    </p:set>
                                    <p:anim calcmode="lin" valueType="num">
                                      <p:cBhvr additive="base">
                                        <p:cTn id="151" dur="500" fill="hold"/>
                                        <p:tgtEl>
                                          <p:spTgt spid="55"/>
                                        </p:tgtEl>
                                        <p:attrNameLst>
                                          <p:attrName>ppt_x</p:attrName>
                                        </p:attrNameLst>
                                      </p:cBhvr>
                                      <p:tavLst>
                                        <p:tav tm="0">
                                          <p:val>
                                            <p:strVal val="#ppt_x"/>
                                          </p:val>
                                        </p:tav>
                                        <p:tav tm="100000">
                                          <p:val>
                                            <p:strVal val="#ppt_x"/>
                                          </p:val>
                                        </p:tav>
                                      </p:tavLst>
                                    </p:anim>
                                    <p:anim calcmode="lin" valueType="num">
                                      <p:cBhvr additive="base">
                                        <p:cTn id="15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6" presetClass="entr" presetSubtype="26" fill="hold" nodeType="click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barn(inHorizontal)">
                                      <p:cBhvr>
                                        <p:cTn id="157" dur="500"/>
                                        <p:tgtEl>
                                          <p:spTgt spid="56"/>
                                        </p:tgtEl>
                                      </p:cBhvr>
                                    </p:animEffect>
                                  </p:childTnLst>
                                </p:cTn>
                              </p:par>
                            </p:childTnLst>
                          </p:cTn>
                        </p:par>
                        <p:par>
                          <p:cTn id="158" fill="hold">
                            <p:stCondLst>
                              <p:cond delay="500"/>
                            </p:stCondLst>
                            <p:childTnLst>
                              <p:par>
                                <p:cTn id="159" presetID="49" presetClass="entr" presetSubtype="0" decel="100000" fill="hold" nodeType="afterEffect">
                                  <p:stCondLst>
                                    <p:cond delay="0"/>
                                  </p:stCondLst>
                                  <p:childTnLst>
                                    <p:set>
                                      <p:cBhvr>
                                        <p:cTn id="160" dur="1" fill="hold">
                                          <p:stCondLst>
                                            <p:cond delay="0"/>
                                          </p:stCondLst>
                                        </p:cTn>
                                        <p:tgtEl>
                                          <p:spTgt spid="1026"/>
                                        </p:tgtEl>
                                        <p:attrNameLst>
                                          <p:attrName>style.visibility</p:attrName>
                                        </p:attrNameLst>
                                      </p:cBhvr>
                                      <p:to>
                                        <p:strVal val="visible"/>
                                      </p:to>
                                    </p:set>
                                    <p:anim calcmode="lin" valueType="num">
                                      <p:cBhvr>
                                        <p:cTn id="161" dur="1000" fill="hold"/>
                                        <p:tgtEl>
                                          <p:spTgt spid="1026"/>
                                        </p:tgtEl>
                                        <p:attrNameLst>
                                          <p:attrName>ppt_w</p:attrName>
                                        </p:attrNameLst>
                                      </p:cBhvr>
                                      <p:tavLst>
                                        <p:tav tm="0">
                                          <p:val>
                                            <p:fltVal val="0"/>
                                          </p:val>
                                        </p:tav>
                                        <p:tav tm="100000">
                                          <p:val>
                                            <p:strVal val="#ppt_w"/>
                                          </p:val>
                                        </p:tav>
                                      </p:tavLst>
                                    </p:anim>
                                    <p:anim calcmode="lin" valueType="num">
                                      <p:cBhvr>
                                        <p:cTn id="162" dur="1000" fill="hold"/>
                                        <p:tgtEl>
                                          <p:spTgt spid="1026"/>
                                        </p:tgtEl>
                                        <p:attrNameLst>
                                          <p:attrName>ppt_h</p:attrName>
                                        </p:attrNameLst>
                                      </p:cBhvr>
                                      <p:tavLst>
                                        <p:tav tm="0">
                                          <p:val>
                                            <p:fltVal val="0"/>
                                          </p:val>
                                        </p:tav>
                                        <p:tav tm="100000">
                                          <p:val>
                                            <p:strVal val="#ppt_h"/>
                                          </p:val>
                                        </p:tav>
                                      </p:tavLst>
                                    </p:anim>
                                    <p:anim calcmode="lin" valueType="num">
                                      <p:cBhvr>
                                        <p:cTn id="163" dur="1000" fill="hold"/>
                                        <p:tgtEl>
                                          <p:spTgt spid="1026"/>
                                        </p:tgtEl>
                                        <p:attrNameLst>
                                          <p:attrName>style.rotation</p:attrName>
                                        </p:attrNameLst>
                                      </p:cBhvr>
                                      <p:tavLst>
                                        <p:tav tm="0">
                                          <p:val>
                                            <p:fltVal val="360"/>
                                          </p:val>
                                        </p:tav>
                                        <p:tav tm="100000">
                                          <p:val>
                                            <p:fltVal val="0"/>
                                          </p:val>
                                        </p:tav>
                                      </p:tavLst>
                                    </p:anim>
                                    <p:animEffect transition="in" filter="fade">
                                      <p:cBhvr>
                                        <p:cTn id="16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17" grpId="0" animBg="1"/>
      <p:bldP spid="16" grpId="0" animBg="1"/>
      <p:bldP spid="15" grpId="0" animBg="1"/>
      <p:bldP spid="14" grpId="0" animBg="1"/>
      <p:bldP spid="13" grpId="0" animBg="1"/>
      <p:bldP spid="8" grpId="0" animBg="1"/>
      <p:bldP spid="18" grpId="0" animBg="1"/>
      <p:bldP spid="20" grpId="0" animBg="1"/>
      <p:bldP spid="20" grpId="1"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0" scaled="1"/>
          <a:tileRect/>
        </a:gradFill>
        <a:effectLst/>
      </p:bgPr>
    </p:bg>
    <p:spTree>
      <p:nvGrpSpPr>
        <p:cNvPr id="1" name=""/>
        <p:cNvGrpSpPr/>
        <p:nvPr/>
      </p:nvGrpSpPr>
      <p:grpSpPr>
        <a:xfrm>
          <a:off x="0" y="0"/>
          <a:ext cx="0" cy="0"/>
          <a:chOff x="0" y="0"/>
          <a:chExt cx="0" cy="0"/>
        </a:xfrm>
      </p:grpSpPr>
      <p:pic>
        <p:nvPicPr>
          <p:cNvPr id="12" name="Immagine 11" descr="cele_03_672-458_resize.jpg"/>
          <p:cNvPicPr>
            <a:picLocks noChangeAspect="1"/>
          </p:cNvPicPr>
          <p:nvPr/>
        </p:nvPicPr>
        <p:blipFill>
          <a:blip r:embed="rId3" cstate="print"/>
          <a:stretch>
            <a:fillRect/>
          </a:stretch>
        </p:blipFill>
        <p:spPr>
          <a:xfrm>
            <a:off x="551535" y="0"/>
            <a:ext cx="8040930" cy="6858000"/>
          </a:xfrm>
          <a:prstGeom prst="rect">
            <a:avLst/>
          </a:prstGeom>
        </p:spPr>
      </p:pic>
      <p:sp>
        <p:nvSpPr>
          <p:cNvPr id="2" name="CasellaDiTesto 1"/>
          <p:cNvSpPr txBox="1"/>
          <p:nvPr/>
        </p:nvSpPr>
        <p:spPr>
          <a:xfrm>
            <a:off x="0" y="0"/>
            <a:ext cx="5184576" cy="369332"/>
          </a:xfrm>
          <a:prstGeom prst="rect">
            <a:avLst/>
          </a:prstGeom>
          <a:noFill/>
        </p:spPr>
        <p:txBody>
          <a:bodyPr wrap="square" rtlCol="0">
            <a:spAutoFit/>
          </a:bodyPr>
          <a:lstStyle/>
          <a:p>
            <a:r>
              <a:rPr lang="it-IT" dirty="0" smtClean="0">
                <a:solidFill>
                  <a:schemeClr val="bg1"/>
                </a:solidFill>
              </a:rPr>
              <a:t>Mi manchi tanto amico  caro davvero . . . . </a:t>
            </a:r>
            <a:endParaRPr lang="it-IT" dirty="0">
              <a:solidFill>
                <a:schemeClr val="bg1"/>
              </a:solidFill>
            </a:endParaRPr>
          </a:p>
        </p:txBody>
      </p:sp>
      <p:pic>
        <p:nvPicPr>
          <p:cNvPr id="3" name="Immagine 2" descr="bat.jpg"/>
          <p:cNvPicPr>
            <a:picLocks noChangeAspect="1"/>
          </p:cNvPicPr>
          <p:nvPr/>
        </p:nvPicPr>
        <p:blipFill>
          <a:blip r:embed="rId4" cstate="print">
            <a:clrChange>
              <a:clrFrom>
                <a:srgbClr val="71624D"/>
              </a:clrFrom>
              <a:clrTo>
                <a:srgbClr val="71624D">
                  <a:alpha val="0"/>
                </a:srgbClr>
              </a:clrTo>
            </a:clrChange>
          </a:blip>
          <a:stretch>
            <a:fillRect/>
          </a:stretch>
        </p:blipFill>
        <p:spPr>
          <a:xfrm>
            <a:off x="2627784" y="3429000"/>
            <a:ext cx="4572000" cy="3429000"/>
          </a:xfrm>
          <a:prstGeom prst="rect">
            <a:avLst/>
          </a:prstGeom>
          <a:effectLst>
            <a:softEdge rad="635000"/>
          </a:effectLst>
        </p:spPr>
      </p:pic>
      <p:pic>
        <p:nvPicPr>
          <p:cNvPr id="4" name="Immagine 3" descr="note20musicali.gif"/>
          <p:cNvPicPr>
            <a:picLocks noChangeAspect="1"/>
          </p:cNvPicPr>
          <p:nvPr/>
        </p:nvPicPr>
        <p:blipFill>
          <a:blip r:embed="rId5" cstate="print"/>
          <a:stretch>
            <a:fillRect/>
          </a:stretch>
        </p:blipFill>
        <p:spPr>
          <a:xfrm>
            <a:off x="-324544" y="0"/>
            <a:ext cx="2442567" cy="2442567"/>
          </a:xfrm>
          <a:prstGeom prst="rect">
            <a:avLst/>
          </a:prstGeom>
        </p:spPr>
      </p:pic>
      <p:pic>
        <p:nvPicPr>
          <p:cNvPr id="6" name="Immagine 5" descr="note20musicali.gif"/>
          <p:cNvPicPr>
            <a:picLocks noChangeAspect="1"/>
          </p:cNvPicPr>
          <p:nvPr/>
        </p:nvPicPr>
        <p:blipFill>
          <a:blip r:embed="rId5" cstate="print"/>
          <a:stretch>
            <a:fillRect/>
          </a:stretch>
        </p:blipFill>
        <p:spPr>
          <a:xfrm>
            <a:off x="1187624" y="764704"/>
            <a:ext cx="2442567" cy="2442567"/>
          </a:xfrm>
          <a:prstGeom prst="rect">
            <a:avLst/>
          </a:prstGeom>
        </p:spPr>
      </p:pic>
      <p:pic>
        <p:nvPicPr>
          <p:cNvPr id="7" name="Immagine 6" descr="note20musicali.gif"/>
          <p:cNvPicPr>
            <a:picLocks noChangeAspect="1"/>
          </p:cNvPicPr>
          <p:nvPr/>
        </p:nvPicPr>
        <p:blipFill>
          <a:blip r:embed="rId5" cstate="print"/>
          <a:stretch>
            <a:fillRect/>
          </a:stretch>
        </p:blipFill>
        <p:spPr>
          <a:xfrm>
            <a:off x="2483768" y="-171400"/>
            <a:ext cx="2442567" cy="2442567"/>
          </a:xfrm>
          <a:prstGeom prst="rect">
            <a:avLst/>
          </a:prstGeom>
        </p:spPr>
      </p:pic>
      <p:pic>
        <p:nvPicPr>
          <p:cNvPr id="8" name="Immagine 7" descr="lucio-battisti-586x375.jpg"/>
          <p:cNvPicPr>
            <a:picLocks noChangeAspect="1"/>
          </p:cNvPicPr>
          <p:nvPr/>
        </p:nvPicPr>
        <p:blipFill>
          <a:blip r:embed="rId6" cstate="print"/>
          <a:stretch>
            <a:fillRect/>
          </a:stretch>
        </p:blipFill>
        <p:spPr>
          <a:xfrm>
            <a:off x="6578225" y="0"/>
            <a:ext cx="2565775" cy="1641921"/>
          </a:xfrm>
          <a:prstGeom prst="rect">
            <a:avLst/>
          </a:prstGeom>
          <a:effectLst>
            <a:reflection blurRad="6350" stA="50000" endA="300" endPos="55500" dist="101600" dir="5400000" sy="-100000" algn="bl" rotWithShape="0"/>
            <a:softEdge rad="317500"/>
          </a:effectLst>
        </p:spPr>
      </p:pic>
      <p:pic>
        <p:nvPicPr>
          <p:cNvPr id="9" name="Immagine 8" descr="19562-virtual_piano.gif"/>
          <p:cNvPicPr>
            <a:picLocks noChangeAspect="1"/>
          </p:cNvPicPr>
          <p:nvPr/>
        </p:nvPicPr>
        <p:blipFill>
          <a:blip r:embed="rId7" cstate="print"/>
          <a:stretch>
            <a:fillRect/>
          </a:stretch>
        </p:blipFill>
        <p:spPr>
          <a:xfrm rot="17303815">
            <a:off x="-161430" y="3560593"/>
            <a:ext cx="3059832" cy="1047362"/>
          </a:xfrm>
          <a:prstGeom prst="rect">
            <a:avLst/>
          </a:prstGeom>
          <a:effectLst>
            <a:glow rad="228600">
              <a:schemeClr val="accent5">
                <a:satMod val="175000"/>
                <a:alpha val="40000"/>
              </a:schemeClr>
            </a:glow>
            <a:outerShdw blurRad="152400" dist="317500" dir="5400000" sx="90000" sy="-19000" rotWithShape="0">
              <a:prstClr val="black">
                <a:alpha val="15000"/>
              </a:prstClr>
            </a:outerShdw>
            <a:softEdge rad="127000"/>
          </a:effectLst>
        </p:spPr>
      </p:pic>
      <p:pic>
        <p:nvPicPr>
          <p:cNvPr id="10" name="Immagine 9" descr="gif_animate_saluti_auguri_01.gif"/>
          <p:cNvPicPr>
            <a:picLocks noChangeAspect="1"/>
          </p:cNvPicPr>
          <p:nvPr/>
        </p:nvPicPr>
        <p:blipFill>
          <a:blip r:embed="rId8" cstate="print"/>
          <a:stretch>
            <a:fillRect/>
          </a:stretch>
        </p:blipFill>
        <p:spPr>
          <a:xfrm>
            <a:off x="3851920" y="1484784"/>
            <a:ext cx="2562225" cy="2381250"/>
          </a:xfrm>
          <a:prstGeom prst="rect">
            <a:avLst/>
          </a:prstGeom>
        </p:spPr>
      </p:pic>
      <p:pic>
        <p:nvPicPr>
          <p:cNvPr id="11" name="Immagine 10" descr="Vincent_Willem_van_Gogh_002.jpg"/>
          <p:cNvPicPr>
            <a:picLocks noChangeAspect="1"/>
          </p:cNvPicPr>
          <p:nvPr/>
        </p:nvPicPr>
        <p:blipFill>
          <a:blip r:embed="rId9" cstate="print">
            <a:clrChange>
              <a:clrFrom>
                <a:srgbClr val="351927"/>
              </a:clrFrom>
              <a:clrTo>
                <a:srgbClr val="351927">
                  <a:alpha val="0"/>
                </a:srgbClr>
              </a:clrTo>
            </a:clrChange>
          </a:blip>
          <a:stretch>
            <a:fillRect/>
          </a:stretch>
        </p:blipFill>
        <p:spPr>
          <a:xfrm>
            <a:off x="6470639" y="3212976"/>
            <a:ext cx="2673361" cy="3429000"/>
          </a:xfrm>
          <a:prstGeom prst="ellipse">
            <a:avLst/>
          </a:prstGeom>
          <a:ln w="63500" cap="rnd">
            <a:solidFill>
              <a:srgbClr val="333333"/>
            </a:solidFill>
          </a:ln>
          <a:effectLst>
            <a:outerShdw blurRad="381000" dist="292100" dir="5400000" sx="-80000" sy="-18000" rotWithShape="0">
              <a:srgbClr val="000000">
                <a:alpha val="22000"/>
              </a:srgbClr>
            </a:outerShdw>
            <a:softEdge rad="635000"/>
          </a:effectLst>
          <a:scene3d>
            <a:camera prst="perspectiveContrastingLeftFacing"/>
            <a:lightRig rig="contrasting" dir="t">
              <a:rot lat="0" lon="0" rev="3000000"/>
            </a:lightRig>
          </a:scene3d>
          <a:sp3d contourW="7620">
            <a:bevelT w="95250" h="31750"/>
            <a:contourClr>
              <a:srgbClr val="333333"/>
            </a:contourClr>
          </a:sp3d>
        </p:spPr>
      </p:pic>
    </p:spTree>
  </p:cSld>
  <p:clrMapOvr>
    <a:masterClrMapping/>
  </p:clrMapOvr>
  <p:transition spd="slow" advClick="0" advTm="10000">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3"/>
                                        </p:tgtEl>
                                      </p:cBhvr>
                                      <p:by x="150000" y="150000"/>
                                    </p:animScale>
                                  </p:childTnLst>
                                </p:cTn>
                              </p:par>
                            </p:childTnLst>
                          </p:cTn>
                        </p:par>
                        <p:par>
                          <p:cTn id="7" fill="hold">
                            <p:stCondLst>
                              <p:cond delay="1000"/>
                            </p:stCondLst>
                            <p:childTnLst>
                              <p:par>
                                <p:cTn id="8" presetID="55" presetClass="entr" presetSubtype="0" fill="hold" nodeType="afterEffect">
                                  <p:stCondLst>
                                    <p:cond delay="100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childTnLst>
                          </p:cTn>
                        </p:par>
                        <p:par>
                          <p:cTn id="13" fill="hold">
                            <p:stCondLst>
                              <p:cond delay="3000"/>
                            </p:stCondLst>
                            <p:childTnLst>
                              <p:par>
                                <p:cTn id="14" presetID="3"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16200000" scaled="1"/>
          <a:tileRect/>
        </a:gradFill>
        <a:effectLst/>
      </p:bgPr>
    </p:bg>
    <p:spTree>
      <p:nvGrpSpPr>
        <p:cNvPr id="1" name=""/>
        <p:cNvGrpSpPr/>
        <p:nvPr/>
      </p:nvGrpSpPr>
      <p:grpSpPr>
        <a:xfrm>
          <a:off x="0" y="0"/>
          <a:ext cx="0" cy="0"/>
          <a:chOff x="0" y="0"/>
          <a:chExt cx="0" cy="0"/>
        </a:xfrm>
      </p:grpSpPr>
      <p:sp>
        <p:nvSpPr>
          <p:cNvPr id="2" name="CasellaDiTesto 1"/>
          <p:cNvSpPr txBox="1"/>
          <p:nvPr/>
        </p:nvSpPr>
        <p:spPr>
          <a:xfrm>
            <a:off x="0" y="0"/>
            <a:ext cx="2808312" cy="369332"/>
          </a:xfrm>
          <a:prstGeom prst="rect">
            <a:avLst/>
          </a:prstGeom>
          <a:noFill/>
        </p:spPr>
        <p:txBody>
          <a:bodyPr wrap="square" rtlCol="0">
            <a:spAutoFit/>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musica</a:t>
            </a: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advClick="0" advTm="18000">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ldo tramonto &quot;Lariano&quot; di Gianpaolo Pedersini "/>
          <p:cNvPicPr>
            <a:picLocks noChangeAspect="1" noChangeArrowheads="1"/>
          </p:cNvPicPr>
          <p:nvPr/>
        </p:nvPicPr>
        <p:blipFill>
          <a:blip r:embed="rId3" cstate="print"/>
          <a:srcRect/>
          <a:stretch>
            <a:fillRect/>
          </a:stretch>
        </p:blipFill>
        <p:spPr bwMode="auto">
          <a:xfrm>
            <a:off x="-381000" y="-387424"/>
            <a:ext cx="9777536" cy="7632848"/>
          </a:xfrm>
          <a:prstGeom prst="rect">
            <a:avLst/>
          </a:prstGeom>
          <a:noFill/>
        </p:spPr>
      </p:pic>
      <p:sp>
        <p:nvSpPr>
          <p:cNvPr id="2" name="CasellaDiTesto 1"/>
          <p:cNvSpPr txBox="1">
            <a:spLocks noChangeAspect="1"/>
          </p:cNvSpPr>
          <p:nvPr/>
        </p:nvSpPr>
        <p:spPr>
          <a:xfrm rot="600000">
            <a:off x="406272" y="3598015"/>
            <a:ext cx="2808312" cy="369332"/>
          </a:xfrm>
          <a:prstGeom prst="rect">
            <a:avLst/>
          </a:prstGeom>
          <a:noFill/>
        </p:spPr>
        <p:txBody>
          <a:bodyPr wrap="square" rtlCol="0">
            <a:prstTxWarp prst="textChevron">
              <a:avLst/>
            </a:prstTxWarp>
            <a:spAutoFit/>
            <a:scene3d>
              <a:camera prst="orthographicFront"/>
              <a:lightRig rig="freezing" dir="t"/>
            </a:scene3d>
          </a:bodyPr>
          <a:lstStyle/>
          <a:p>
            <a:pPr algn="ctr"/>
            <a:r>
              <a:rPr lang="it-IT" b="1" i="1" dirty="0" smtClean="0">
                <a:solidFill>
                  <a:srgbClr val="99CC00"/>
                </a:solidFill>
                <a:effectLst>
                  <a:outerShdw blurRad="38100" dist="38100" dir="2700000" algn="tl">
                    <a:srgbClr val="000000">
                      <a:alpha val="43137"/>
                    </a:srgbClr>
                  </a:outerShdw>
                </a:effectLst>
              </a:rPr>
              <a:t>Son diventato </a:t>
            </a:r>
            <a:endParaRPr lang="it-IT" b="1" i="1" dirty="0">
              <a:solidFill>
                <a:srgbClr val="99CC00"/>
              </a:solidFill>
              <a:effectLst>
                <a:outerShdw blurRad="38100" dist="38100" dir="2700000" algn="tl">
                  <a:srgbClr val="000000">
                    <a:alpha val="43137"/>
                  </a:srgbClr>
                </a:outerShdw>
              </a:effectLst>
            </a:endParaRPr>
          </a:p>
        </p:txBody>
      </p:sp>
    </p:spTree>
  </p:cSld>
  <p:clrMapOvr>
    <a:masterClrMapping/>
  </p:clrMapOvr>
  <p:transition spd="slow" advClick="0" advTm="16000">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3.fotoalbum.virgilio.it/v/www1-4/283/28317/46210/Forestanotte-vi.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3" name="Immagine 2" descr="batSandy.jpg"/>
          <p:cNvPicPr>
            <a:picLocks noChangeAspect="1"/>
          </p:cNvPicPr>
          <p:nvPr/>
        </p:nvPicPr>
        <p:blipFill>
          <a:blip r:embed="rId5" cstate="print">
            <a:clrChange>
              <a:clrFrom>
                <a:srgbClr val="000000"/>
              </a:clrFrom>
              <a:clrTo>
                <a:srgbClr val="000000">
                  <a:alpha val="0"/>
                </a:srgbClr>
              </a:clrTo>
            </a:clrChange>
          </a:blip>
          <a:stretch>
            <a:fillRect/>
          </a:stretch>
        </p:blipFill>
        <p:spPr>
          <a:xfrm>
            <a:off x="8604448" y="764704"/>
            <a:ext cx="3552396" cy="2664296"/>
          </a:xfrm>
          <a:prstGeom prst="rect">
            <a:avLst/>
          </a:prstGeom>
          <a:effectLst>
            <a:softEdge rad="317500"/>
          </a:effectLst>
        </p:spPr>
      </p:pic>
    </p:spTree>
  </p:cSld>
  <p:clrMapOvr>
    <a:masterClrMapping/>
  </p:clrMapOvr>
  <p:transition spd="slow" advClick="0" advTm="16000">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155" decel="100000"/>
                                        <p:tgtEl>
                                          <p:spTgt spid="4098"/>
                                        </p:tgtEl>
                                      </p:cBhvr>
                                    </p:animEffect>
                                    <p:animScale>
                                      <p:cBhvr>
                                        <p:cTn id="8" dur="1155" decel="100000"/>
                                        <p:tgtEl>
                                          <p:spTgt spid="4098"/>
                                        </p:tgtEl>
                                      </p:cBhvr>
                                      <p:from x="10000" y="10000"/>
                                      <p:to x="200000" y="450000"/>
                                    </p:animScale>
                                    <p:animScale>
                                      <p:cBhvr>
                                        <p:cTn id="9" dur="1845" accel="100000" fill="hold">
                                          <p:stCondLst>
                                            <p:cond delay="1155"/>
                                          </p:stCondLst>
                                        </p:cTn>
                                        <p:tgtEl>
                                          <p:spTgt spid="4098"/>
                                        </p:tgtEl>
                                      </p:cBhvr>
                                      <p:from x="200000" y="450000"/>
                                      <p:to x="100000" y="100000"/>
                                    </p:animScale>
                                    <p:set>
                                      <p:cBhvr>
                                        <p:cTn id="10" dur="1155" fill="hold"/>
                                        <p:tgtEl>
                                          <p:spTgt spid="4098"/>
                                        </p:tgtEl>
                                        <p:attrNameLst>
                                          <p:attrName>ppt_x</p:attrName>
                                        </p:attrNameLst>
                                      </p:cBhvr>
                                      <p:to>
                                        <p:strVal val="(0.5)"/>
                                      </p:to>
                                    </p:set>
                                    <p:anim from="(0.5)" to="(#ppt_x)" calcmode="lin" valueType="num">
                                      <p:cBhvr>
                                        <p:cTn id="11" dur="1845" accel="100000" fill="hold">
                                          <p:stCondLst>
                                            <p:cond delay="1155"/>
                                          </p:stCondLst>
                                        </p:cTn>
                                        <p:tgtEl>
                                          <p:spTgt spid="4098"/>
                                        </p:tgtEl>
                                        <p:attrNameLst>
                                          <p:attrName>ppt_x</p:attrName>
                                        </p:attrNameLst>
                                      </p:cBhvr>
                                    </p:anim>
                                    <p:set>
                                      <p:cBhvr>
                                        <p:cTn id="12" dur="1155" fill="hold"/>
                                        <p:tgtEl>
                                          <p:spTgt spid="4098"/>
                                        </p:tgtEl>
                                        <p:attrNameLst>
                                          <p:attrName>ppt_y</p:attrName>
                                        </p:attrNameLst>
                                      </p:cBhvr>
                                      <p:to>
                                        <p:strVal val="(#ppt_y+0.4)"/>
                                      </p:to>
                                    </p:set>
                                    <p:anim from="(#ppt_y+0.4)" to="(#ppt_y)" calcmode="lin" valueType="num">
                                      <p:cBhvr>
                                        <p:cTn id="13" dur="1845" accel="100000" fill="hold">
                                          <p:stCondLst>
                                            <p:cond delay="1155"/>
                                          </p:stCondLst>
                                        </p:cTn>
                                        <p:tgtEl>
                                          <p:spTgt spid="4098"/>
                                        </p:tgtEl>
                                        <p:attrNameLst>
                                          <p:attrName>ppt_y</p:attrName>
                                        </p:attrNameLst>
                                      </p:cBhvr>
                                    </p:anim>
                                  </p:childTnLst>
                                </p:cTn>
                              </p:par>
                              <p:par>
                                <p:cTn id="14" presetID="32" presetClass="emph" presetSubtype="0" fill="hold" nodeType="withEffect">
                                  <p:stCondLst>
                                    <p:cond delay="0"/>
                                  </p:stCondLst>
                                  <p:childTnLst>
                                    <p:animClr clrSpc="rgb">
                                      <p:cBhvr override="childStyle">
                                        <p:cTn id="15" dur="100" fill="hold"/>
                                        <p:tgtEl>
                                          <p:spTgt spid="3"/>
                                        </p:tgtEl>
                                        <p:attrNameLst>
                                          <p:attrName>style.color</p:attrName>
                                        </p:attrNameLst>
                                      </p:cBhvr>
                                      <p:to>
                                        <a:schemeClr val="accent2"/>
                                      </p:to>
                                    </p:animClr>
                                    <p:animClr clrSpc="rgb">
                                      <p:cBhvr>
                                        <p:cTn id="16" dur="100" fill="hold"/>
                                        <p:tgtEl>
                                          <p:spTgt spid="3"/>
                                        </p:tgtEl>
                                        <p:attrNameLst>
                                          <p:attrName>fillcolor</p:attrName>
                                        </p:attrNameLst>
                                      </p:cBhvr>
                                      <p:to>
                                        <a:schemeClr val="accent2"/>
                                      </p:to>
                                    </p:animClr>
                                    <p:set>
                                      <p:cBhvr>
                                        <p:cTn id="17" dur="100" fill="hold"/>
                                        <p:tgtEl>
                                          <p:spTgt spid="3"/>
                                        </p:tgtEl>
                                        <p:attrNameLst>
                                          <p:attrName>fill.type</p:attrName>
                                        </p:attrNameLst>
                                      </p:cBhvr>
                                      <p:to>
                                        <p:strVal val="solid"/>
                                      </p:to>
                                    </p:set>
                                    <p:set>
                                      <p:cBhvr>
                                        <p:cTn id="18" dur="100" fill="hold"/>
                                        <p:tgtEl>
                                          <p:spTgt spid="3"/>
                                        </p:tgtEl>
                                        <p:attrNameLst>
                                          <p:attrName>fill.on</p:attrName>
                                        </p:attrNameLst>
                                      </p:cBhvr>
                                      <p:to>
                                        <p:strVal val="true"/>
                                      </p:to>
                                    </p:set>
                                    <p:animRot by="120000">
                                      <p:cBhvr>
                                        <p:cTn id="19" dur="100" fill="hold">
                                          <p:stCondLst>
                                            <p:cond delay="0"/>
                                          </p:stCondLst>
                                        </p:cTn>
                                        <p:tgtEl>
                                          <p:spTgt spid="3"/>
                                        </p:tgtEl>
                                        <p:attrNameLst>
                                          <p:attrName>r</p:attrName>
                                        </p:attrNameLst>
                                      </p:cBhvr>
                                    </p:animRot>
                                    <p:animRot by="-240000">
                                      <p:cBhvr>
                                        <p:cTn id="20" dur="200" fill="hold">
                                          <p:stCondLst>
                                            <p:cond delay="200"/>
                                          </p:stCondLst>
                                        </p:cTn>
                                        <p:tgtEl>
                                          <p:spTgt spid="3"/>
                                        </p:tgtEl>
                                        <p:attrNameLst>
                                          <p:attrName>r</p:attrName>
                                        </p:attrNameLst>
                                      </p:cBhvr>
                                    </p:animRot>
                                    <p:animRot by="240000">
                                      <p:cBhvr>
                                        <p:cTn id="21" dur="200" fill="hold">
                                          <p:stCondLst>
                                            <p:cond delay="400"/>
                                          </p:stCondLst>
                                        </p:cTn>
                                        <p:tgtEl>
                                          <p:spTgt spid="3"/>
                                        </p:tgtEl>
                                        <p:attrNameLst>
                                          <p:attrName>r</p:attrName>
                                        </p:attrNameLst>
                                      </p:cBhvr>
                                    </p:animRot>
                                    <p:animRot by="-240000">
                                      <p:cBhvr>
                                        <p:cTn id="22" dur="200" fill="hold">
                                          <p:stCondLst>
                                            <p:cond delay="600"/>
                                          </p:stCondLst>
                                        </p:cTn>
                                        <p:tgtEl>
                                          <p:spTgt spid="3"/>
                                        </p:tgtEl>
                                        <p:attrNameLst>
                                          <p:attrName>r</p:attrName>
                                        </p:attrNameLst>
                                      </p:cBhvr>
                                    </p:animRot>
                                    <p:animRot by="120000">
                                      <p:cBhvr>
                                        <p:cTn id="23" dur="200" fill="hold">
                                          <p:stCondLst>
                                            <p:cond delay="800"/>
                                          </p:stCondLst>
                                        </p:cTn>
                                        <p:tgtEl>
                                          <p:spTgt spid="3"/>
                                        </p:tgtEl>
                                        <p:attrNameLst>
                                          <p:attrName>r</p:attrName>
                                        </p:attrNameLst>
                                      </p:cBhvr>
                                    </p:animRot>
                                  </p:childTnLst>
                                </p:cTn>
                              </p:par>
                            </p:childTnLst>
                          </p:cTn>
                        </p:par>
                        <p:par>
                          <p:cTn id="24" fill="hold">
                            <p:stCondLst>
                              <p:cond delay="3000"/>
                            </p:stCondLst>
                            <p:childTnLst>
                              <p:par>
                                <p:cTn id="25" presetID="0" presetClass="path" presetSubtype="0" accel="50000" decel="50000" fill="hold" nodeType="afterEffect">
                                  <p:stCondLst>
                                    <p:cond delay="1000"/>
                                  </p:stCondLst>
                                  <p:childTnLst>
                                    <p:animMotion origin="layout" path="M 3.05556E-6 2.03515E-6 C -0.01319 0.00393 -0.00052 -0.00139 -0.0099 0.00671 C -0.0125 0.00902 -0.0158 0.00972 -0.01858 0.01157 C -0.02118 0.01527 -0.0224 0.01781 -0.02604 0.01989 C -0.02847 0.02128 -0.03333 0.02313 -0.03333 0.02313 C -0.04115 0.03284 -0.03021 0.02012 -0.03958 0.02799 C -0.04358 0.03122 -0.04722 0.037 -0.05069 0.04117 C -0.05642 0.04787 -0.06267 0.05366 -0.06927 0.05921 C -0.07344 0.06268 -0.07552 0.06707 -0.08038 0.06915 C -0.08194 0.0754 -0.08351 0.07701 -0.08767 0.08071 C -0.09028 0.09459 -0.08628 0.08048 -0.09392 0.09066 C -0.09479 0.09182 -0.09444 0.09413 -0.09514 0.09552 C -0.09878 0.10453 -0.09861 0.10361 -0.1026 0.1087 C -0.10365 0.11263 -0.10764 0.12604 -0.1099 0.12836 C -0.11094 0.12951 -0.1125 0.12951 -0.11372 0.12997 C -0.11649 0.13576 -0.11667 0.13923 -0.12101 0.14316 C -0.12309 0.15125 -0.12448 0.15958 -0.12604 0.1679 C -0.12674 0.17114 -0.1276 0.17438 -0.12847 0.17762 C -0.12882 0.17923 -0.12969 0.1827 -0.12969 0.1827 C -0.13281 0.21254 -0.14271 0.24075 -0.14826 0.26989 C -0.15017 0.2803 -0.15208 0.29672 -0.15816 0.30435 C -0.15851 0.30597 -0.15868 0.30782 -0.15937 0.30921 C -0.1599 0.31059 -0.16128 0.31129 -0.16181 0.31268 C -0.16424 0.32054 -0.16424 0.3284 -0.16806 0.33557 C -0.1724 0.35338 -0.17847 0.37049 -0.18281 0.3883 C -0.18733 0.4068 -0.19062 0.42461 -0.19878 0.4408 C -0.20104 0.44982 -0.2059 0.45768 -0.2099 0.46554 C -0.21059 0.46693 -0.21024 0.46901 -0.21111 0.4704 C -0.21215 0.47202 -0.21372 0.47248 -0.21493 0.47364 C -0.2184 0.47757 -0.21962 0.48173 -0.22361 0.4852 C -0.22517 0.48844 -0.22691 0.49191 -0.22847 0.49515 C -0.23003 0.49838 -0.23472 0.50324 -0.23472 0.50324 C -0.23785 0.51665 -0.24965 0.5266 -0.25694 0.53631 C -0.26128 0.54209 -0.26458 0.54903 -0.26927 0.55435 C -0.27552 0.56129 -0.28247 0.56753 -0.28889 0.57401 C -0.29201 0.57725 -0.29375 0.58141 -0.29757 0.58395 C -0.30434 0.58835 -0.31406 0.58927 -0.32101 0.59043 C -0.33351 0.58997 -0.34601 0.58973 -0.35816 0.58881 C -0.3651 0.58835 -0.37153 0.58395 -0.37795 0.58071 C -0.38941 0.57447 -0.40174 0.57355 -0.4125 0.56429 C -0.4158 0.55828 -0.42066 0.55412 -0.42361 0.54764 C -0.42656 0.54117 -0.42899 0.53423 -0.43212 0.52799 C -0.43542 0.50555 -0.43437 0.4815 -0.42483 0.46231 C -0.42344 0.45514 -0.42066 0.45005 -0.41736 0.44404 C -0.40955 0.42993 -0.40243 0.41536 -0.38889 0.40958 C -0.37743 0.41096 -0.36806 0.4142 -0.35694 0.4179 C -0.35087 0.42368 -0.34549 0.42577 -0.33854 0.42762 C -0.33142 0.43409 -0.32413 0.43478 -0.31615 0.43756 C -0.30747 0.44057 -0.29896 0.44311 -0.29028 0.44589 C -0.28194 0.44473 -0.27465 0.44404 -0.26667 0.4408 C -0.26024 0.43432 -0.25469 0.42738 -0.24826 0.42114 C -0.24253 0.40588 -0.2441 0.41281 -0.24201 0.40148 C -0.2434 0.38552 -0.24115 0.37142 -0.24948 0.36032 C -0.25191 0.3469 -0.26059 0.3365 -0.27049 0.33233 C -0.27674 0.32609 -0.28385 0.3217 -0.29149 0.31915 C -0.30017 0.31152 -0.31128 0.31244 -0.31858 0.30597 C -0.32865 0.29695 -0.34566 0.29579 -0.35694 0.29441 C -0.37674 0.29209 -0.39653 0.29047 -0.41615 0.28631 C -0.42187 0.28377 -0.4349 0.27868 -0.43837 0.27313 C -0.44531 0.26272 -0.4474 0.2537 -0.45191 0.24191 C -0.45156 0.23196 -0.45174 0.22202 -0.45069 0.21231 C -0.45017 0.20676 -0.44097 0.19935 -0.43715 0.19589 C -0.42795 0.18779 -0.41753 0.18571 -0.40747 0.18108 C -0.39566 0.17553 -0.38299 0.16998 -0.37049 0.16952 C -0.34705 0.1686 -0.32344 0.16836 -0.3 0.1679 C -0.2934 0.16582 -0.28698 0.16305 -0.28038 0.1612 C -0.27448 0.15379 -0.26753 0.14917 -0.26181 0.14154 C -0.25972 0.13275 -0.25747 0.12396 -0.25556 0.11517 C -0.25608 0.11078 -0.25556 0.10592 -0.25694 0.10199 C -0.25747 0.10037 -0.25937 0.10083 -0.26059 0.10037 C -0.27309 0.09552 -0.26788 0.09737 -0.28403 0.09552 C -0.30486 0.09713 -0.3092 0.09875 -0.32969 0.09552 C -0.33767 0.08927 -0.33507 0.09158 -0.34323 0.08395 C -0.34497 0.08233 -0.34826 0.0791 -0.34826 0.0791 C -0.35 0.07146 -0.35174 0.06383 -0.35312 0.05597 C -0.35278 0.04949 -0.35295 0.04279 -0.35191 0.03631 C -0.34948 0.01989 -0.31753 0.01203 -0.30747 0.01157 C -0.28281 0.01064 -0.25799 0.01041 -0.23333 0.00995 C -0.21944 0.0037 -0.23437 0.00995 -0.19878 0.00671 C -0.18802 0.00578 -0.17622 0.0044 -0.16545 0.00185 C -0.15503 -0.00069 -0.14497 -0.00578 -0.13472 -0.00971 C -0.12812 -0.01226 -0.11997 -0.01411 -0.11372 -0.01804 C -0.10885 -0.02127 -0.10538 -0.02428 -0.1 -0.02613 C -0.09323 -0.03261 -0.08524 -0.03631 -0.07917 -0.0444 C -0.07622 -0.04833 -0.06927 -0.05411 -0.06927 -0.05411 C -0.06528 -0.07053 -0.0592 -0.0851 -0.05556 -0.10176 C -0.05608 -0.12003 -0.05382 -0.15911 -0.06181 -0.18085 C -0.06424 -0.18732 -0.0684 -0.19241 -0.07049 -0.19889 C -0.07378 -0.20883 -0.07413 -0.21901 -0.0816 -0.22525 C -0.08455 -0.23103 -0.08872 -0.23728 -0.09149 -0.24329 C -0.09236 -0.24537 -0.09271 -0.24815 -0.09392 -0.24977 C -0.09479 -0.25092 -0.09653 -0.25069 -0.09757 -0.25162 C -0.10052 -0.25416 -0.1033 -0.25694 -0.10625 -0.25971 C -0.125 -0.27706 -0.14844 -0.28191 -0.17049 -0.28769 C -0.19878 -0.28654 -0.20556 -0.28584 -0.22726 -0.28122 C -0.2342 -0.27775 -0.24097 -0.27359 -0.24826 -0.27127 C -0.2559 -0.26457 -0.26476 -0.2604 -0.27292 -0.25485 C -0.27639 -0.25 -0.27812 -0.24699 -0.28281 -0.24491 C -0.29271 -0.23173 -0.28038 -0.24745 -0.29028 -0.23682 C -0.29549 -0.23127 -0.28993 -0.23543 -0.29514 -0.22849 C -0.29931 -0.22294 -0.30503 -0.21831 -0.31007 -0.21369 C -0.32083 -0.20351 -0.3026 -0.21878 -0.31493 -0.20536 C -0.31701 -0.20305 -0.31997 -0.20259 -0.32222 -0.20051 C -0.32882 -0.18825 -0.33906 -0.18524 -0.34948 -0.18247 C -0.35642 -0.18293 -0.36354 -0.18293 -0.37049 -0.18409 C -0.37812 -0.18547 -0.38108 -0.19264 -0.38767 -0.19565 C -0.38976 -0.20421 -0.38715 -0.19773 -0.39392 -0.20374 C -0.39809 -0.20744 -0.39757 -0.21253 -0.4026 -0.21693 C -0.40694 -0.22525 -0.40903 -0.2315 -0.41493 -0.23682 C -0.41962 -0.25532 -0.43802 -0.27983 -0.45191 -0.28446 C -0.45608 -0.29255 -0.46354 -0.29348 -0.47049 -0.29602 C -0.47969 -0.29926 -0.48681 -0.3055 -0.49635 -0.30735 C -0.50365 -0.31059 -0.51094 -0.31244 -0.51858 -0.31406 C -0.53628 -0.3136 -0.55399 -0.31337 -0.5717 -0.31244 C -0.57795 -0.31221 -0.58264 -0.30573 -0.58889 -0.30411 C -0.59809 -0.2981 -0.60538 -0.28862 -0.61493 -0.28446 C -0.61875 -0.28099 -0.62049 -0.27798 -0.62483 -0.27613 C -0.62847 -0.26896 -0.6342 -0.26295 -0.63958 -0.25809 C -0.64253 -0.25208 -0.64566 -0.24676 -0.64948 -0.24167 C -0.65278 -0.23265 -0.65712 -0.2234 -0.65937 -0.21369 C -0.66042 -0.20929 -0.66094 -0.2049 -0.66198 -0.20051 C -0.66215 -0.19843 -0.66302 -0.19403 -0.66302 -0.19403 C -0.66233 -0.16535 -0.6651 -0.14153 -0.65191 -0.12003 C -0.64826 -0.11424 -0.64896 -0.10939 -0.64323 -0.10684 C -0.6342 -0.09019 -0.62101 -0.08048 -0.60625 -0.07562 C -0.59062 -0.06082 -0.56649 -0.06221 -0.54826 -0.06082 C -0.50833 -0.06221 -0.50868 -0.05781 -0.48403 -0.07053 C -0.47951 -0.07678 -0.47292 -0.08094 -0.46667 -0.08372 C -0.4658 -0.08603 -0.4658 -0.0888 -0.46424 -0.09042 C -0.46215 -0.0925 -0.4592 -0.09227 -0.45694 -0.09366 C -0.45399 -0.09528 -0.44983 -0.09921 -0.44705 -0.10176 C -0.44149 -0.11263 -0.43507 -0.12396 -0.43212 -0.13645 C -0.42986 -0.16027 -0.43003 -0.1524 -0.43212 -0.18894 C -0.43247 -0.19472 -0.43767 -0.20028 -0.43958 -0.20536 C -0.44253 -0.21323 -0.44462 -0.22201 -0.44948 -0.22849 C -0.46302 -0.24653 -0.48264 -0.25578 -0.50139 -0.25809 C -0.5474 -0.25694 -0.55781 -0.26087 -0.59149 -0.24653 C -0.59271 -0.24537 -0.59375 -0.24398 -0.59514 -0.24329 C -0.5967 -0.24237 -0.59861 -0.24283 -0.6 -0.24167 C -0.6059 -0.23728 -0.60486 -0.23427 -0.6125 -0.23173 C -0.61736 -0.22317 -0.6224 -0.21924 -0.62969 -0.21531 C -0.63802 -0.20421 -0.6467 -0.19218 -0.65694 -0.18409 C -0.66059 -0.1746 -0.66719 -0.16859 -0.67292 -0.16096 C -0.67708 -0.15541 -0.67969 -0.14778 -0.68281 -0.1413 C -0.69028 -0.12511 -0.69583 -0.10962 -0.69878 -0.09042 C -0.69792 -0.04671 -0.7033 -0.02151 -0.68767 0.01157 C -0.68681 0.01665 -0.6809 0.03261 -0.67778 0.03469 C -0.67622 0.03585 -0.67431 0.03631 -0.67292 0.03793 C -0.66111 0.05042 -0.67031 0.04626 -0.66059 0.04949 C -0.64792 0.06083 -0.63507 0.07008 -0.61979 0.07401 C -0.61562 0.07794 -0.61128 0.08048 -0.60625 0.08233 C -0.60295 0.08349 -0.59635 0.08557 -0.59635 0.08557 C -0.57222 0.10199 -0.53628 0.10153 -0.5099 0.10361 C -0.49097 0.10245 -0.47205 0.10176 -0.45312 0.10037 C -0.4434 0.09968 -0.44149 0.09182 -0.43333 0.08557 C -0.42865 0.08187 -0.42292 0.08326 -0.41736 0.08233 C -0.41215 0.08048 -0.40642 0.08048 -0.40139 0.07748 C -0.39983 0.07655 -0.39913 0.07378 -0.39757 0.07239 C -0.38889 0.06429 -0.36649 0.05065 -0.35556 0.04787 C -0.34844 0.04371 -0.34479 0.03654 -0.33715 0.03307 C -0.31406 0.01203 -0.30694 -0.02659 -0.30156 -0.06082 C -0.30226 -0.07632 -0.30069 -0.11956 -0.31007 -0.13806 C -0.31024 -0.14246 -0.31007 -0.14708 -0.31111 -0.15125 C -0.31163 -0.1531 -0.31406 -0.15287 -0.31493 -0.15448 C -0.31823 -0.1605 -0.32031 -0.17229 -0.32361 -0.17923 C -0.32778 -0.18802 -0.3342 -0.19796 -0.33958 -0.20536 C -0.34062 -0.20675 -0.34201 -0.20744 -0.34323 -0.20883 C -0.34497 -0.21091 -0.3467 -0.213 -0.34826 -0.21531 C -0.35399 -0.22386 -0.35816 -0.2308 -0.36545 -0.23682 C -0.37014 -0.24075 -0.38056 -0.25115 -0.38646 -0.25324 C -0.40972 -0.27567 -0.4434 -0.27312 -0.47049 -0.27613 C -0.49774 -0.27521 -0.53437 -0.27844 -0.56181 -0.27127 C -0.57014 -0.26387 -0.56146 -0.27035 -0.57917 -0.26642 C -0.58455 -0.26526 -0.58976 -0.26249 -0.59514 -0.26133 C -0.59757 -0.26087 -0.60017 -0.26017 -0.6026 -0.25971 C -0.60972 -0.25393 -0.61684 -0.25277 -0.62483 -0.24977 C -0.63333 -0.23843 -0.64774 -0.22942 -0.65816 -0.22016 C -0.65972 -0.21878 -0.66163 -0.21855 -0.66302 -0.21693 C -0.6717 -0.20698 -0.67847 -0.19426 -0.68889 -0.18732 C -0.6934 -0.17992 -0.6974 -0.17275 -0.7026 -0.16605 C -0.70538 -0.15055 -0.70122 -0.16929 -0.70868 -0.15125 C -0.71042 -0.14708 -0.71076 -0.14223 -0.7125 -0.13806 C -0.71528 -0.11956 -0.71267 -0.12627 -0.71736 -0.11656 C -0.71979 -0.10014 -0.72187 -0.08372 -0.72483 -0.0673 C -0.72413 -0.03746 -0.72396 -0.01202 -0.71979 0.01665 C -0.71927 0.01966 -0.71719 0.02197 -0.71615 0.02475 C -0.71372 0.03145 -0.71615 0.02937 -0.71372 0.03793 C -0.71181 0.04441 -0.70851 0.04972 -0.70625 0.05597 C -0.70243 0.06614 -0.70156 0.0754 -0.69514 0.08395 C -0.69167 0.09367 -0.68628 0.10176 -0.6816 0.11032 C -0.67448 0.12373 -0.67517 0.12997 -0.66302 0.13668 C -0.65747 0.14663 -0.65174 0.1494 -0.64323 0.15472 C -0.62917 0.16374 -0.62014 0.16998 -0.60503 0.17438 C -0.58976 0.18478 -0.57292 0.19126 -0.55694 0.19912 C -0.54583 0.20467 -0.53819 0.20907 -0.52604 0.21069 C -0.50521 0.22086 -0.48142 0.22017 -0.45937 0.22202 C -0.44045 0.22156 -0.42153 0.22179 -0.4026 0.2204 C -0.38715 0.21924 -0.37101 0.2019 -0.35694 0.19427 C -0.35087 0.18363 -0.34497 0.17993 -0.33594 0.17276 C -0.3283 0.16651 -0.32569 0.15356 -0.31858 0.14639 C -0.31181 0.12373 -0.32066 0.15033 -0.3125 0.13321 C -0.30729 0.12234 -0.30503 0.11517 -0.29757 0.10546 C -0.29167 0.08557 -0.28299 0.06638 -0.27292 0.04949 C -0.26997 0.03955 -0.26719 0.03076 -0.26302 0.02151 C -0.26128 0.01226 -0.25972 0.00116 -0.25556 -0.00647 C -0.25347 -0.03885 -0.25278 -0.04024 -0.25694 -0.08534 C -0.25764 -0.09343 -0.26319 -0.09921 -0.26545 -0.10684 C -0.27101 -0.12511 -0.26476 -0.11239 -0.2717 -0.12488 C -0.27431 -0.13552 -0.27622 -0.14246 -0.28403 -0.14801 C -0.28733 -0.15472 -0.29184 -0.15726 -0.29635 -0.16281 C -0.30608 -0.17437 -0.31493 -0.1827 -0.32726 -0.18894 C -0.3375 -0.20768 -0.32066 -0.17923 -0.34323 -0.20213 C -0.35295 -0.21207 -0.36597 -0.21531 -0.37795 -0.21855 C -0.39809 -0.23705 -0.43142 -0.23543 -0.45434 -0.23843 C -0.48455 -0.23728 -0.50434 -0.23497 -0.53212 -0.22687 C -0.54358 -0.21577 -0.52899 -0.22872 -0.54826 -0.21855 C -0.55017 -0.21762 -0.55139 -0.21485 -0.55312 -0.21369 C -0.55486 -0.21253 -0.56458 -0.21068 -0.56545 -0.21045 C -0.57187 -0.20467 -0.57847 -0.20028 -0.58524 -0.19565 C -0.58976 -0.19264 -0.59427 -0.1901 -0.59878 -0.18732 C -0.60052 -0.18617 -0.60382 -0.18409 -0.60382 -0.18409 C -0.61944 -0.16281 -0.59948 -0.18663 -0.61858 -0.17414 C -0.62656 -0.16905 -0.62899 -0.16189 -0.63715 -0.15772 C -0.64358 -0.14917 -0.65104 -0.14223 -0.65816 -0.13483 C -0.66892 -0.12373 -0.67465 -0.10661 -0.68524 -0.09528 C -0.68785 -0.08487 -0.69045 -0.07585 -0.69514 -0.0673 C -0.6967 -0.05874 -0.69844 -0.05296 -0.7026 -0.04602 C -0.70434 -0.03469 -0.70747 -0.0259 -0.7125 -0.01642 C -0.71441 -0.00069 -0.72135 0.01249 -0.72361 0.02799 C -0.72517 0.03816 -0.72361 0.034 -0.72726 0.04117 C -0.73142 0.06406 -0.73229 0.08742 -0.73715 0.11032 C -0.73681 0.13367 -0.74236 0.179 -0.72847 0.20398 C -0.7191 0.22086 -0.70382 0.22688 -0.69028 0.2352 C -0.64253 0.2648 -0.5934 0.27267 -0.5408 0.27475 C -0.49392 0.27359 -0.44687 0.2729 -0.4 0.27151 C -0.38299 0.27105 -0.36753 0.26226 -0.35069 0.25995 C -0.33854 0.25231 -0.3283 0.24723 -0.31493 0.24515 C -0.30208 0.23798 -0.29167 0.22711 -0.27917 0.21878 C -0.27448 0.21554 -0.27118 0.2093 -0.26667 0.2056 C -0.2651 0.20236 -0.26372 0.19889 -0.26181 0.19589 C -0.25799 0.1901 -0.24948 0.17947 -0.24948 0.17947 C -0.24826 0.17623 -0.2474 0.17253 -0.24583 0.16952 C -0.24201 0.16258 -0.23333 0.14986 -0.23333 0.14986 C -0.22535 0.11679 -0.20642 0.09228 -0.2 0.05759 C -0.19913 0.05319 -0.19861 0.0488 -0.19757 0.04441 C -0.19583 0.03677 -0.19149 0.02151 -0.19149 0.02151 C -0.18733 -0.01781 -0.17934 -0.0666 -0.19514 -0.10176 C -0.19722 -0.11309 -0.19844 -0.12211 -0.20382 -0.13136 C -0.20469 -0.1346 -0.20694 -0.14292 -0.20868 -0.14616 C -0.21181 -0.15194 -0.21667 -0.15633 -0.21858 -0.16281 C -0.2224 -0.17576 -0.21979 -0.16836 -0.22726 -0.18409 C -0.22917 -0.18802 -0.23368 -0.18871 -0.23594 -0.19241 C -0.25347 -0.22155 -0.27604 -0.2382 -0.30382 -0.24491 C -0.31632 -0.25115 -0.32882 -0.25509 -0.34201 -0.25809 C -0.35312 -0.26526 -0.35 -0.2648 -0.36667 -0.26457 C -0.40833 -0.26411 -0.44983 -0.26249 -0.49149 -0.26133 C -0.5125 -0.2574 -0.50312 -0.2604 -0.51979 -0.25324 C -0.52187 -0.25231 -0.52396 -0.25115 -0.52604 -0.24977 C -0.52726 -0.24884 -0.5283 -0.24722 -0.52969 -0.24653 C -0.53316 -0.24468 -0.53715 -0.24491 -0.5408 -0.24329 C -0.54826 -0.24005 -0.5526 -0.23497 -0.56059 -0.23335 C -0.57448 -0.21855 -0.59288 -0.21438 -0.60868 -0.20374 C -0.6151 -0.19311 -0.60955 -0.19981 -0.62101 -0.19403 C -0.6283 -0.19033 -0.63003 -0.18455 -0.63837 -0.18247 C -0.65503 -0.15957 -0.63125 -0.19033 -0.64948 -0.17252 C -0.66302 -0.15934 -0.64184 -0.17183 -0.65937 -0.16281 C -0.66372 -0.15495 -0.66875 -0.15125 -0.67413 -0.14454 C -0.68906 -0.12581 -0.67969 -0.13413 -0.69149 -0.12488 C -0.69861 -0.11239 -0.70712 -0.10361 -0.71493 -0.09204 C -0.72292 -0.08025 -0.72934 -0.0673 -0.73594 -0.05411 C -0.73993 -0.04625 -0.74236 -0.03931 -0.74583 -0.03122 C -0.74757 -0.02706 -0.75191 -0.01966 -0.75191 -0.01966 C -0.75451 -0.00925 -0.75712 -0.00069 -0.75937 0.00995 C -0.76007 0.01342 -0.76181 0.01989 -0.76181 0.01989 C -0.76302 0.034 -0.7651 0.04672 -0.76667 0.06106 C -0.76632 0.0828 -0.77222 0.16929 -0.75694 0.2056 C -0.75382 0.21277 -0.75017 0.21994 -0.74705 0.22711 C -0.74392 0.23428 -0.74288 0.24075 -0.73837 0.24676 C -0.73264 0.26249 -0.74045 0.24422 -0.72969 0.25833 C -0.72361 0.26619 -0.72274 0.27521 -0.71372 0.28122 C -0.70781 0.29279 -0.71111 0.28886 -0.70503 0.29441 C -0.70174 0.30157 -0.69844 0.3025 -0.69392 0.30759 C -0.68872 0.31337 -0.68385 0.32262 -0.67778 0.32748 C -0.67587 0.3291 -0.67361 0.32933 -0.6717 0.33071 C -0.66823 0.33349 -0.66528 0.33742 -0.66198 0.34043 C -0.65104 0.36009 -0.66424 0.33881 -0.65434 0.34875 C -0.65208 0.35107 -0.65052 0.35453 -0.64826 0.35708 C -0.64045 0.3661 -0.63299 0.37304 -0.62361 0.37836 C -0.61372 0.39501 -0.62674 0.37535 -0.61372 0.3883 C -0.61215 0.38992 -0.61163 0.39316 -0.6099 0.39478 C -0.60451 0.40009 -0.59427 0.40426 -0.58889 0.40958 C -0.58038 0.41813 -0.57153 0.426 -0.56302 0.43432 C -0.56163 0.43571 -0.55955 0.43594 -0.55816 0.43756 C -0.55538 0.44057 -0.55382 0.44542 -0.55069 0.4475 C -0.53455 0.45837 -0.52083 0.47341 -0.51493 0.49676 C -0.51528 0.50162 -0.51493 0.50694 -0.51615 0.51157 C -0.51667 0.51342 -0.51875 0.51365 -0.51979 0.5148 C -0.52899 0.52521 -0.5342 0.52614 -0.54583 0.53122 C -0.55069 0.53793 -0.55382 0.53932 -0.56059 0.54117 C -0.5658 0.54579 -0.5717 0.54602 -0.57778 0.54764 C -0.59219 0.54718 -0.6066 0.54741 -0.62101 0.54602 C -0.63038 0.5451 -0.63837 0.53608 -0.64705 0.53284 C -0.66458 0.51897 -0.68038 0.49584 -0.69028 0.47202 C -0.69219 0.46739 -0.69306 0.46184 -0.69514 0.45722 C -0.69878 0.44866 -0.70747 0.4327 -0.70747 0.4327 C -0.70833 0.42947 -0.70885 0.426 -0.7099 0.42276 C -0.71094 0.41975 -0.71285 0.41744 -0.71372 0.41443 C -0.71615 0.4068 -0.71667 0.39454 -0.71736 0.38668 C -0.71649 0.37743 -0.71615 0.36795 -0.71493 0.3587 C -0.71424 0.35338 -0.71076 0.34968 -0.70868 0.34552 C -0.70208 0.33233 -0.69323 0.32262 -0.6816 0.31753 C -0.66858 0.30342 -0.65417 0.29811 -0.63837 0.29117 C -0.62309 0.29163 -0.60781 0.29071 -0.59271 0.29279 C -0.59097 0.29302 -0.59028 0.29649 -0.58889 0.29787 C -0.57448 0.31291 -0.57604 0.32054 -0.56667 0.34043 C -0.56389 0.35523 -0.56528 0.34922 -0.56302 0.3587 C -0.56024 0.3957 -0.55781 0.44242 -0.58403 0.46554 C -0.58715 0.47179 -0.59115 0.47387 -0.59514 0.47873 C -0.61163 0.49861 -0.59913 0.48636 -0.61493 0.49676 C -0.62361 0.50231 -0.61302 0.49815 -0.62361 0.50162 C -0.63385 0.51133 -0.65972 0.51619 -0.6717 0.51804 C -0.68854 0.51688 -0.70156 0.51503 -0.71736 0.51157 C -0.71944 0.51041 -0.72153 0.50925 -0.72361 0.50833 C -0.72674 0.50694 -0.73333 0.50509 -0.73333 0.50509 C -0.73837 0.50046 -0.74323 0.49861 -0.74826 0.49353 C -0.75156 0.49029 -0.75486 0.48682 -0.75816 0.48358 C -0.75972 0.48196 -0.76302 0.47873 -0.76302 0.47873 C -0.76545 0.46878 -0.76736 0.45676 -0.77413 0.45074 C -0.775 0.44704 -0.775 0.44265 -0.77656 0.43918 C -0.77865 0.43432 -0.78403 0.426 -0.78403 0.426 C -0.78646 0.41281 -0.78316 0.42577 -0.78889 0.41443 C -0.7934 0.40541 -0.79549 0.39408 -0.80139 0.38668 C -0.80556 0.36332 -0.80937 0.34043 -0.81493 0.31753 C -0.81441 0.30389 -0.81441 0.28053 -0.8099 0.26642 C -0.80781 0.25972 -0.8033 0.25347 -0.80139 0.24676 C -0.8 0.24191 -0.8 0.24029 -0.79635 0.23682 C -0.7934 0.23428 -0.78854 0.23173 -0.78524 0.23034 C -0.76615 0.23335 -0.78056 0.2278 -0.77292 0.23682 C -0.77031 0.24006 -0.76424 0.24515 -0.76424 0.24515 C -0.76076 0.2544 -0.75503 0.26203 -0.75191 0.27151 C -0.75087 0.27452 -0.75052 0.27822 -0.74948 0.28122 C -0.74861 0.28354 -0.74792 0.28562 -0.74705 0.28793 C -0.7467 0.29071 -0.74583 0.29325 -0.74583 0.29602 C -0.74583 0.30435 -0.74583 0.31268 -0.74705 0.32077 C -0.74948 0.3358 -0.75937 0.34228 -0.76667 0.35199 C -0.7724 0.35962 -0.77726 0.36494 -0.78524 0.36841 C -0.78906 0.37373 -0.7934 0.37373 -0.79878 0.37512 C -0.80625 0.37466 -0.81354 0.37442 -0.82101 0.3735 C -0.82951 0.37257 -0.83646 0.36217 -0.84444 0.3587 C -0.85122 0.34552 -0.84201 0.3617 -0.85191 0.35037 C -0.85347 0.34852 -0.85417 0.34575 -0.85556 0.3439 C -0.85868 0.33973 -0.86233 0.3365 -0.86545 0.33233 C -0.86875 0.3217 -0.87413 0.31083 -0.88038 0.30273 C -0.88073 0.30042 -0.8809 0.29811 -0.8816 0.29602 C -0.88212 0.29417 -0.88351 0.29302 -0.88403 0.29117 C -0.88698 0.28099 -0.88524 0.28122 -0.89149 0.27313 C -0.89306 0.26272 -0.89497 0.25255 -0.89635 0.24191 C -0.89549 0.21809 -0.89687 0.2093 -0.89028 0.1908 C -0.88681 0.16698 -0.89201 0.19034 -0.88524 0.17762 C -0.88316 0.17368 -0.88247 0.1686 -0.88038 0.16466 C -0.87847 0.1568 -0.87274 0.14986 -0.86927 0.14316 C -0.8684 0.14154 -0.86667 0.1383 -0.86667 0.1383 C -0.85833 0.10361 -0.81771 0.09991 -0.79635 0.09875 C -0.78559 0.09806 -0.775 0.0976 -0.76424 0.09713 C -0.75417 0.0939 -0.74497 0.08742 -0.73472 0.08395 C -0.73351 0.0828 -0.73229 0.08141 -0.7309 0.08071 C -0.72934 0.07979 -0.72743 0.08025 -0.72604 0.0791 C -0.72205 0.07586 -0.71892 0.071 -0.71493 0.06753 C -0.70781 0.06129 -0.70608 0.04857 -0.7 0.04117 C -0.69792 0.03284 -0.69635 0.02475 -0.69392 0.01665 C -0.69219 0.00463 -0.69028 -0.0074 -0.68889 -0.01966 C -0.69149 -0.05203 -0.69184 -0.07539 -0.70503 -0.10176 C -0.70955 -0.12049 -0.70434 -0.10407 -0.7125 -0.11841 C -0.71649 -0.12534 -0.71979 -0.13552 -0.72604 -0.13968 C -0.72865 -0.14153 -0.73229 -0.14361 -0.73472 -0.14616 C -0.73889 -0.15055 -0.74288 -0.15541 -0.74826 -0.15772 C -0.75312 -0.1598 -0.75816 -0.16096 -0.76302 -0.16281 C -0.77118 -0.16165 -0.77969 -0.16189 -0.78767 -0.15934 C -0.78906 -0.15888 -0.78906 -0.15564 -0.79028 -0.15448 C -0.79167 -0.15333 -0.79358 -0.15333 -0.79514 -0.15287 C -0.80139 -0.14616 -0.80747 -0.14176 -0.8125 -0.13321 C -0.81476 -0.12951 -0.81667 -0.12558 -0.81858 -0.12164 C -0.81944 -0.12003 -0.82101 -0.11656 -0.82101 -0.11656 C -0.8224 -0.10892 -0.82535 -0.10569 -0.82847 -0.09852 C -0.82986 -0.09089 -0.83142 -0.08302 -0.83333 -0.07562 C -0.83455 -0.06568 -0.83576 -0.0599 -0.83837 -0.05088 C -0.83802 -0.03214 -0.83785 -0.01364 -0.83715 0.00509 C -0.83715 0.00671 -0.83628 0.00833 -0.83594 0.00995 C -0.8349 0.01573 -0.8342 0.02405 -0.83212 0.0296 C -0.83073 0.03307 -0.82726 0.03955 -0.82726 0.03955 C -0.82587 0.04926 -0.82448 0.05898 -0.82101 0.06753 C -0.81944 0.07609 -0.81632 0.08372 -0.81493 0.09228 C -0.81198 0.11055 -0.81163 0.12951 -0.8099 0.14801 C -0.81042 0.1686 -0.80538 0.19704 -0.81979 0.21069 C -0.82552 0.22595 -0.83594 0.2167 -0.84826 0.21392 C -0.84983 0.21231 -0.85156 0.21092 -0.85312 0.20907 C -0.85608 0.20537 -0.86181 0.1975 -0.86181 0.1975 C -0.86597 0.18293 -0.87257 0.17021 -0.87778 0.15634 C -0.88038 0.13437 -0.88194 0.11217 -0.87656 0.09066 C -0.87361 0.06591 -0.87795 0.0932 -0.8717 0.07401 C -0.87083 0.07146 -0.87118 0.06846 -0.87049 0.06591 C -0.86892 0.05944 -0.86528 0.05389 -0.86302 0.04787 C -0.86076 0.03515 -0.86372 0.04649 -0.85816 0.03631 C -0.8526 0.02614 -0.84792 0.01249 -0.83837 0.00833 C -0.83142 -0.00092 -0.82309 -0.00879 -0.81372 -0.01295 C -0.80469 -0.02243 -0.79549 -0.03261 -0.78524 -0.03931 C -0.78108 -0.04787 -0.77899 -0.0525 -0.7717 -0.05573 C -0.76788 -0.06105 -0.76562 -0.06313 -0.76424 -0.07053 C -0.76493 -0.09852 -0.76406 -0.12026 -0.77535 -0.14292 C -0.77899 -0.15818 -0.77326 -0.1376 -0.78038 -0.15125 C -0.78316 -0.15633 -0.78715 -0.17252 -0.79028 -0.17761 C -0.79115 -0.179 -0.79271 -0.17877 -0.79392 -0.17923 C -0.79531 -0.18663 -0.79722 -0.19195 -0.80139 -0.19727 C -0.80226 -0.20166 -0.80295 -0.20606 -0.80382 -0.21045 C -0.80469 -0.21554 -0.80747 -0.22525 -0.80747 -0.22525 C -0.8066 -0.25578 -0.8125 -0.27544 -0.79028 -0.28284 C -0.77274 -0.29764 -0.75764 -0.287 -0.73472 -0.28446 C -0.72934 -0.28284 -0.72517 -0.27937 -0.71979 -0.27775 C -0.71441 -0.27058 -0.7066 -0.26688 -0.7 -0.26133 C -0.69861 -0.26017 -0.69792 -0.25763 -0.69635 -0.25647 C -0.69358 -0.25439 -0.69045 -0.2537 -0.68767 -0.25162 C -0.68507 -0.24977 -0.68299 -0.24653 -0.68038 -0.24491 C -0.67865 -0.24375 -0.67708 -0.24283 -0.67535 -0.24167 C -0.67257 -0.23774 -0.6691 -0.2345 -0.66667 -0.23011 C -0.66094 -0.21993 -0.66372 -0.21716 -0.65573 -0.21207 C -0.65087 -0.19889 -0.6467 -0.18478 -0.6408 -0.17252 C -0.63958 -0.16027 -0.63611 -0.1487 -0.63333 -0.13645 C -0.63455 -0.11979 -0.63628 -0.06984 -0.64948 -0.05735 C -0.65365 -0.03746 -0.66163 -0.02058 -0.66424 2.03515E-6 C -0.66302 0.0296 -0.66319 0.03539 -0.65434 0.05759 C -0.65278 0.06846 -0.64913 0.07123 -0.64444 0.0791 C -0.6316 0.10107 -0.64514 0.08395 -0.63212 0.0939 C -0.61806 0.10453 -0.62899 0.10014 -0.61858 0.10361 C -0.60677 0.11679 -0.6184 0.10592 -0.60625 0.11194 C -0.59774 0.1161 -0.59219 0.12095 -0.58281 0.1235 C -0.55312 0.12049 -0.52448 0.1198 -0.49635 0.10708 C -0.48229 0.1006 -0.47274 0.08626 -0.45937 0.0791 C -0.45469 0.07146 -0.44896 0.06707 -0.44444 0.05921 C -0.43681 0.04626 -0.43194 0.034 -0.42847 0.01827 C -0.42934 -0.01434 -0.42795 -0.0222 -0.43333 -0.04602 C -0.4349 -0.05203 -0.43455 -0.05458 -0.43837 -0.0592 C -0.44097 -0.06244 -0.44705 -0.0673 -0.44705 -0.0673 C -0.45451 -0.08233 -0.47448 -0.07979 -0.48524 -0.08048 C -0.49844 -0.07932 -0.51163 -0.07863 -0.52483 -0.07724 C -0.53003 -0.07655 -0.5349 -0.07007 -0.53958 -0.0673 C -0.55747 -0.05666 -0.53872 -0.06892 -0.55816 -0.05573 C -0.56458 -0.05134 -0.56719 -0.04116 -0.5717 -0.03446 C -0.5849 -0.0148 -0.58507 -0.0111 -0.59028 0.01318 C -0.58958 0.03122 -0.59045 0.04117 -0.58767 0.05597 C -0.58628 0.06314 -0.58611 0.06106 -0.58281 0.06915 C -0.57691 0.08372 -0.57083 0.10315 -0.56181 0.11517 C -0.55573 0.12327 -0.54965 0.13252 -0.54444 0.14154 C -0.53785 0.15264 -0.53333 0.16374 -0.52847 0.176 C -0.52396 0.1871 -0.51701 0.19612 -0.51111 0.2056 C -0.50781 0.2167 -0.50226 0.22664 -0.49757 0.23682 C -0.49635 0.24376 -0.49392 0.24977 -0.49271 0.25671 C -0.48976 0.30111 -0.48837 0.34413 -0.51736 0.37188 C -0.52222 0.3846 -0.51649 0.37373 -0.52483 0.37997 C -0.52708 0.38159 -0.52847 0.38506 -0.5309 0.38668 C -0.53594 0.39015 -0.54167 0.39084 -0.54705 0.39316 C -0.55868 0.39223 -0.56875 0.39385 -0.57917 0.38668 C -0.58247 0.38437 -0.58889 0.37997 -0.58889 0.37997 C -0.59358 0.37119 -0.59861 0.36309 -0.6026 0.35361 C -0.60694 0.34343 -0.60851 0.3328 -0.6125 0.32239 C -0.61632 0.30204 -0.62448 0.27058 -0.61111 0.25347 C -0.60451 0.23543 -0.58403 0.21716 -0.56927 0.21392 C -0.5559 0.20537 -0.53958 0.20421 -0.52483 0.20236 C -0.45278 0.2049 -0.44306 0.19172 -0.39635 0.22387 C -0.39201 0.2315 -0.38733 0.23774 -0.3816 0.24353 C -0.37726 0.2581 -0.37101 0.27151 -0.36667 0.28631 C -0.36302 0.29949 -0.36285 0.32008 -0.36198 0.33233 C -0.36267 0.36147 -0.36458 0.40611 -0.37795 0.43108 C -0.38247 0.4401 -0.38819 0.4512 -0.39635 0.45398 C -0.40399 0.46069 -0.41198 0.46601 -0.42101 0.46878 C -0.42517 0.46994 -0.43333 0.47202 -0.43333 0.47202 C -0.44236 0.47156 -0.45156 0.47156 -0.46059 0.4704 C -0.46319 0.46994 -0.46806 0.46716 -0.46806 0.46716 C -0.47326 0.46184 -0.47865 0.4556 -0.48403 0.45074 C -0.48681 0.43548 -0.48299 0.45282 -0.48889 0.43756 C -0.48993 0.43502 -0.4908 0.42692 -0.49149 0.42438 C -0.49271 0.42021 -0.49462 0.41651 -0.49635 0.41281 C -0.50052 0.3846 -0.49965 0.3543 -0.47413 0.34875 C -0.45799 0.34158 -0.46684 0.34343 -0.44705 0.34552 C -0.43698 0.34991 -0.44201 0.34713 -0.43212 0.35361 C -0.4283 0.35893 -0.42743 0.3617 -0.4224 0.36517 C -0.41806 0.37095 -0.41615 0.37743 -0.41111 0.38159 C -0.40608 0.39038 -0.40451 0.39732 -0.4026 0.40796 C -0.40295 0.41675 -0.40295 0.42553 -0.40382 0.43432 C -0.40642 0.46069 -0.43247 0.46693 -0.44705 0.47549 C -0.45451 0.47479 -0.46389 0.47896 -0.46927 0.47202 C -0.47014 0.47086 -0.46962 0.46855 -0.47049 0.46716 C -0.47135 0.46554 -0.47292 0.46508 -0.47413 0.46392 C -0.47587 0.45652 -0.47795 0.45005 -0.47917 0.44242 C -0.47865 0.42762 -0.47951 0.41258 -0.47778 0.39801 C -0.47743 0.39454 -0.47465 0.39246 -0.47292 0.38992 C -0.46545 0.37836 -0.45729 0.37651 -0.44705 0.37188 C -0.4401 0.37304 -0.43264 0.37165 -0.42604 0.37512 C -0.4217 0.37743 -0.41615 0.3883 -0.41615 0.3883 C -0.41441 0.39524 -0.41181 0.40079 -0.4099 0.40796 C -0.40955 0.40958 -0.40868 0.41281 -0.40868 0.41281 C -0.40972 0.42345 -0.40955 0.43085 -0.41736 0.43594 C -0.4217 0.43895 -0.4309 0.44404 -0.4309 0.44404 C -0.45747 0.44242 -0.45538 0.45144 -0.46302 0.43108 C -0.46476 0.42114 -0.46736 0.40981 -0.46302 0.39963 C -0.46076 0.39454 -0.45069 0.39316 -0.45069 0.39316 C -0.44705 0.39362 -0.4434 0.39408 -0.43958 0.39478 C -0.42812 0.39732 -0.42639 0.4179 -0.42361 0.42923 C -0.42517 0.44242 -0.42743 0.4438 -0.43594 0.4475 C -0.44792 0.44658 -0.45625 0.44982 -0.46424 0.43918 C -0.46615 0.43155 -0.46736 0.42392 -0.46927 0.41628 C -0.46719 0.39894 -0.46215 0.39709 -0.44948 0.39478 C -0.4441 0.39524 -0.43889 0.39501 -0.43333 0.39639 C -0.42899 0.39755 -0.42361 0.40796 -0.42361 0.40796 C -0.42135 0.41605 -0.41892 0.42345 -0.4224 0.4327 C -0.42292 0.43432 -0.43611 0.43687 -0.43958 0.43756 C -0.44948 0.4364 -0.45556 0.43964 -0.46059 0.42923 C -0.45937 0.41952 -0.45903 0.41605 -0.45191 0.41281 C -0.44861 0.41328 -0.44497 0.41235 -0.44201 0.41443 C -0.44045 0.41559 -0.4408 0.41883 -0.4408 0.42114 C -0.4408 0.43201 -0.44288 0.43293 -0.44948 0.43594 C -0.45885 0.43409 -0.46076 0.43779 -0.45694 0.42276 C -0.45573 0.41813 -0.44705 0.41628 -0.44705 0.41628 C -0.44618 0.41744 -0.44462 0.4179 -0.44444 0.41952 C -0.4441 0.4223 -0.44705 0.4253 -0.44583 0.42762 C -0.44462 0.42993 -0.44167 0.42854 -0.43958 0.42923 C -0.43837 0.4297 -0.43594 0.43108 -0.43594 0.43108 " pathEditMode="relative" ptsTypes="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
                                      <p:cBhvr>
                                        <p:cTn id="26" dur="5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62</Words>
  <Application>Microsoft Office PowerPoint</Application>
  <PresentationFormat>Presentazione su schermo (4:3)</PresentationFormat>
  <Paragraphs>22</Paragraphs>
  <Slides>12</Slides>
  <Notes>0</Notes>
  <HiddenSlides>0</HiddenSlides>
  <MMClips>2</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99</cp:revision>
  <dcterms:created xsi:type="dcterms:W3CDTF">2013-05-30T09:48:32Z</dcterms:created>
  <dcterms:modified xsi:type="dcterms:W3CDTF">2013-06-01T06:18:31Z</dcterms:modified>
</cp:coreProperties>
</file>