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C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947A-8FC6-49B0-A9C1-A936870B2C71}" type="datetimeFigureOut">
              <a:rPr lang="it-IT" smtClean="0"/>
              <a:pPr/>
              <a:t>13/08/2012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D20D5-B4D8-4E27-8BF9-D77DD2028B5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6.jpeg"/><Relationship Id="rId18" Type="http://schemas.openxmlformats.org/officeDocument/2006/relationships/image" Target="../media/image11.jpeg"/><Relationship Id="rId3" Type="http://schemas.openxmlformats.org/officeDocument/2006/relationships/audio" Target="../media/audio1.wav"/><Relationship Id="rId21" Type="http://schemas.openxmlformats.org/officeDocument/2006/relationships/image" Target="../media/image14.jpeg"/><Relationship Id="rId7" Type="http://schemas.openxmlformats.org/officeDocument/2006/relationships/image" Target="../media/image1.jpeg"/><Relationship Id="rId12" Type="http://schemas.openxmlformats.org/officeDocument/2006/relationships/hyperlink" Target="../D/casedagoogle.docx" TargetMode="External"/><Relationship Id="rId17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jpeg"/><Relationship Id="rId20" Type="http://schemas.openxmlformats.org/officeDocument/2006/relationships/image" Target="../media/image13.png"/><Relationship Id="rId1" Type="http://schemas.openxmlformats.org/officeDocument/2006/relationships/audio" Target="file:///G:\lafenice\V\Flower%20Pot%20Men%20-%20Let's%20Go%20To%20San%20Francisco.wav" TargetMode="External"/><Relationship Id="rId6" Type="http://schemas.openxmlformats.org/officeDocument/2006/relationships/audio" Target="../media/audio4.wav"/><Relationship Id="rId11" Type="http://schemas.openxmlformats.org/officeDocument/2006/relationships/image" Target="../media/image5.jpeg"/><Relationship Id="rId5" Type="http://schemas.openxmlformats.org/officeDocument/2006/relationships/audio" Target="../media/audio3.wav"/><Relationship Id="rId15" Type="http://schemas.openxmlformats.org/officeDocument/2006/relationships/image" Target="../media/image8.jpeg"/><Relationship Id="rId10" Type="http://schemas.openxmlformats.org/officeDocument/2006/relationships/image" Target="../media/image4.jpeg"/><Relationship Id="rId19" Type="http://schemas.openxmlformats.org/officeDocument/2006/relationships/image" Target="../media/image12.jpeg"/><Relationship Id="rId4" Type="http://schemas.openxmlformats.org/officeDocument/2006/relationships/audio" Target="../media/audio2.wav"/><Relationship Id="rId9" Type="http://schemas.openxmlformats.org/officeDocument/2006/relationships/image" Target="../media/image3.jpeg"/><Relationship Id="rId14" Type="http://schemas.openxmlformats.org/officeDocument/2006/relationships/image" Target="../media/image7.gif"/><Relationship Id="rId22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i 34"/>
          <p:cNvSpPr/>
          <p:nvPr/>
        </p:nvSpPr>
        <p:spPr>
          <a:xfrm rot="2946935">
            <a:off x="1140051" y="3804195"/>
            <a:ext cx="1070161" cy="3504885"/>
          </a:xfrm>
          <a:prstGeom prst="flowChartInputOutput">
            <a:avLst/>
          </a:prstGeom>
          <a:solidFill>
            <a:srgbClr val="5A5CB2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 rot="1142583">
            <a:off x="3348288" y="3721599"/>
            <a:ext cx="2376264" cy="842555"/>
          </a:xfrm>
          <a:prstGeom prst="ellipse">
            <a:avLst/>
          </a:prstGeom>
          <a:solidFill>
            <a:schemeClr val="tx1">
              <a:lumMod val="85000"/>
              <a:lumOff val="1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5" name="Immagine 24" descr="disc3.jpg"/>
          <p:cNvPicPr/>
          <p:nvPr/>
        </p:nvPicPr>
        <p:blipFill>
          <a:blip r:embed="rId8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81491" y="-675456"/>
            <a:ext cx="525018" cy="252412"/>
          </a:xfrm>
          <a:prstGeom prst="rect">
            <a:avLst/>
          </a:prstGeom>
        </p:spPr>
      </p:pic>
      <p:pic>
        <p:nvPicPr>
          <p:cNvPr id="23" name="Immagine 22" descr="ufo-disco.jpg"/>
          <p:cNvPicPr/>
          <p:nvPr/>
        </p:nvPicPr>
        <p:blipFill>
          <a:blip r:embed="rId9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484385">
            <a:off x="7928950" y="-507255"/>
            <a:ext cx="726361" cy="372353"/>
          </a:xfrm>
          <a:prstGeom prst="rect">
            <a:avLst/>
          </a:prstGeom>
        </p:spPr>
      </p:pic>
      <p:pic>
        <p:nvPicPr>
          <p:cNvPr id="22" name="Immagine 21" descr="ufo-disco.jpg"/>
          <p:cNvPicPr/>
          <p:nvPr/>
        </p:nvPicPr>
        <p:blipFill>
          <a:blip r:embed="rId9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484385">
            <a:off x="7064853" y="-828585"/>
            <a:ext cx="726361" cy="372353"/>
          </a:xfrm>
          <a:prstGeom prst="rect">
            <a:avLst/>
          </a:prstGeom>
        </p:spPr>
      </p:pic>
      <p:pic>
        <p:nvPicPr>
          <p:cNvPr id="24" name="Immagine 23" descr="disc3.jpg"/>
          <p:cNvPicPr/>
          <p:nvPr/>
        </p:nvPicPr>
        <p:blipFill>
          <a:blip r:embed="rId8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8304" y="-531440"/>
            <a:ext cx="525018" cy="252412"/>
          </a:xfrm>
          <a:prstGeom prst="rect">
            <a:avLst/>
          </a:prstGeom>
        </p:spPr>
      </p:pic>
      <p:pic>
        <p:nvPicPr>
          <p:cNvPr id="27" name="Immagine 26" descr="disc3.jpg"/>
          <p:cNvPicPr/>
          <p:nvPr/>
        </p:nvPicPr>
        <p:blipFill>
          <a:blip r:embed="rId8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72200" y="-963488"/>
            <a:ext cx="525018" cy="252412"/>
          </a:xfrm>
          <a:prstGeom prst="rect">
            <a:avLst/>
          </a:prstGeom>
        </p:spPr>
      </p:pic>
      <p:pic>
        <p:nvPicPr>
          <p:cNvPr id="26" name="Immagine 25" descr="disc3.jpg"/>
          <p:cNvPicPr/>
          <p:nvPr/>
        </p:nvPicPr>
        <p:blipFill>
          <a:blip r:embed="rId8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16216" y="-459432"/>
            <a:ext cx="525018" cy="252412"/>
          </a:xfrm>
          <a:prstGeom prst="rect">
            <a:avLst/>
          </a:prstGeom>
        </p:spPr>
      </p:pic>
      <p:pic>
        <p:nvPicPr>
          <p:cNvPr id="20" name="Immagine 19" descr="UFO.jpg"/>
          <p:cNvPicPr/>
          <p:nvPr/>
        </p:nvPicPr>
        <p:blipFill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5724128" y="-567308"/>
            <a:ext cx="731542" cy="567308"/>
          </a:xfrm>
          <a:prstGeom prst="rect">
            <a:avLst/>
          </a:prstGeom>
        </p:spPr>
      </p:pic>
      <p:pic>
        <p:nvPicPr>
          <p:cNvPr id="28" name="Immagine 27" descr="disc3.jpg"/>
          <p:cNvPicPr/>
          <p:nvPr/>
        </p:nvPicPr>
        <p:blipFill>
          <a:blip r:embed="rId8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76056" y="-675456"/>
            <a:ext cx="525018" cy="252412"/>
          </a:xfrm>
          <a:prstGeom prst="rect">
            <a:avLst/>
          </a:prstGeom>
        </p:spPr>
      </p:pic>
      <p:pic>
        <p:nvPicPr>
          <p:cNvPr id="17" name="Immagine 16" descr="ufo-disco.jpg"/>
          <p:cNvPicPr/>
          <p:nvPr/>
        </p:nvPicPr>
        <p:blipFill>
          <a:blip r:embed="rId9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484385">
            <a:off x="3968509" y="-507255"/>
            <a:ext cx="726361" cy="372353"/>
          </a:xfrm>
          <a:prstGeom prst="rect">
            <a:avLst/>
          </a:prstGeom>
        </p:spPr>
      </p:pic>
      <p:pic>
        <p:nvPicPr>
          <p:cNvPr id="19" name="Immagine 18" descr="UFO.jpg"/>
          <p:cNvPicPr/>
          <p:nvPr/>
        </p:nvPicPr>
        <p:blipFill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3059832" y="-819472"/>
            <a:ext cx="731542" cy="567308"/>
          </a:xfrm>
          <a:prstGeom prst="rect">
            <a:avLst/>
          </a:prstGeom>
        </p:spPr>
      </p:pic>
      <p:pic>
        <p:nvPicPr>
          <p:cNvPr id="18" name="Immagine 17" descr="UFO.jpg"/>
          <p:cNvPicPr/>
          <p:nvPr/>
        </p:nvPicPr>
        <p:blipFill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2771800" y="-567308"/>
            <a:ext cx="731542" cy="567308"/>
          </a:xfrm>
          <a:prstGeom prst="rect">
            <a:avLst/>
          </a:prstGeom>
        </p:spPr>
      </p:pic>
      <p:pic>
        <p:nvPicPr>
          <p:cNvPr id="21" name="Immagine 20" descr="UFO.jpg"/>
          <p:cNvPicPr/>
          <p:nvPr/>
        </p:nvPicPr>
        <p:blipFill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1763688" y="-747464"/>
            <a:ext cx="731542" cy="567308"/>
          </a:xfrm>
          <a:prstGeom prst="rect">
            <a:avLst/>
          </a:prstGeom>
        </p:spPr>
      </p:pic>
      <p:pic>
        <p:nvPicPr>
          <p:cNvPr id="16" name="Immagine 15" descr="disc3.jpg"/>
          <p:cNvPicPr/>
          <p:nvPr/>
        </p:nvPicPr>
        <p:blipFill>
          <a:blip r:embed="rId8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1640" y="-963488"/>
            <a:ext cx="525018" cy="252412"/>
          </a:xfrm>
          <a:prstGeom prst="rect">
            <a:avLst/>
          </a:prstGeom>
        </p:spPr>
      </p:pic>
      <p:pic>
        <p:nvPicPr>
          <p:cNvPr id="10" name="Immagine 9" descr="UFO.jpg"/>
          <p:cNvPicPr/>
          <p:nvPr/>
        </p:nvPicPr>
        <p:blipFill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contrast="40000"/>
          </a:blip>
          <a:stretch>
            <a:fillRect/>
          </a:stretch>
        </p:blipFill>
        <p:spPr>
          <a:xfrm>
            <a:off x="9144000" y="0"/>
            <a:ext cx="1319068" cy="1196752"/>
          </a:xfrm>
          <a:prstGeom prst="rect">
            <a:avLst/>
          </a:prstGeom>
        </p:spPr>
      </p:pic>
      <p:pic>
        <p:nvPicPr>
          <p:cNvPr id="11" name="Immagine 10" descr="ufo-disco.jpg"/>
          <p:cNvPicPr/>
          <p:nvPr/>
        </p:nvPicPr>
        <p:blipFill>
          <a:blip r:embed="rId11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 rot="1920544">
            <a:off x="9210205" y="875068"/>
            <a:ext cx="1123950" cy="572193"/>
          </a:xfrm>
          <a:prstGeom prst="rect">
            <a:avLst/>
          </a:prstGeom>
        </p:spPr>
      </p:pic>
      <p:pic>
        <p:nvPicPr>
          <p:cNvPr id="13" name="Immagine 12" descr="disc3.jpg"/>
          <p:cNvPicPr/>
          <p:nvPr/>
        </p:nvPicPr>
        <p:blipFill>
          <a:blip r:embed="rId8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24528" y="1628800"/>
            <a:ext cx="1050036" cy="504825"/>
          </a:xfrm>
          <a:prstGeom prst="rect">
            <a:avLst/>
          </a:prstGeom>
        </p:spPr>
      </p:pic>
      <p:pic>
        <p:nvPicPr>
          <p:cNvPr id="14" name="Immagine 13" descr="cosmical-man.jpg">
            <a:hlinkClick r:id="rId12" action="ppaction://hlinkfile"/>
          </p:cNvPr>
          <p:cNvPicPr/>
          <p:nvPr/>
        </p:nvPicPr>
        <p:blipFill>
          <a:blip r:embed="rId1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 rot="3278209">
            <a:off x="8370122" y="4410999"/>
            <a:ext cx="634760" cy="669068"/>
          </a:xfrm>
          <a:prstGeom prst="rect">
            <a:avLst/>
          </a:prstGeom>
        </p:spPr>
      </p:pic>
      <p:sp>
        <p:nvSpPr>
          <p:cNvPr id="6" name="Triangolo isoscele 5"/>
          <p:cNvSpPr/>
          <p:nvPr/>
        </p:nvSpPr>
        <p:spPr>
          <a:xfrm rot="1283637">
            <a:off x="7108426" y="5129982"/>
            <a:ext cx="504056" cy="1368152"/>
          </a:xfrm>
          <a:prstGeom prst="triangle">
            <a:avLst/>
          </a:prstGeom>
          <a:gradFill flip="none" rotWithShape="1">
            <a:gsLst>
              <a:gs pos="0">
                <a:srgbClr val="FFFF00">
                  <a:alpha val="71000"/>
                </a:srgb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268" name="Picture 4" descr="http://fc02.deviantart.net/fs71/f/2010/267/9/f/ufo_spin_by_vitaloverdose-d2ze6ud.gif"/>
          <p:cNvPicPr>
            <a:picLocks noChangeAspect="1" noChangeArrowheads="1" noCrop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2988840" y="-603448"/>
            <a:ext cx="3810000" cy="1990725"/>
          </a:xfrm>
          <a:prstGeom prst="rect">
            <a:avLst/>
          </a:prstGeom>
          <a:noFill/>
        </p:spPr>
      </p:pic>
      <p:pic>
        <p:nvPicPr>
          <p:cNvPr id="8" name="Immagine 7" descr="persis-khambatta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300192" y="5284664"/>
            <a:ext cx="724205" cy="157333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softEdge rad="127000"/>
          </a:effectLst>
        </p:spPr>
      </p:pic>
      <p:pic>
        <p:nvPicPr>
          <p:cNvPr id="5" name="Immagine 4" descr="the20day20the20earth20sii3-256x300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812360" y="5200650"/>
            <a:ext cx="619125" cy="1657350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softEdge rad="127000"/>
          </a:effectLst>
        </p:spPr>
      </p:pic>
      <p:pic>
        <p:nvPicPr>
          <p:cNvPr id="7" name="Immagine 6" descr="bambino-vola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292080" y="6858000"/>
            <a:ext cx="548445" cy="1123007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  <a:softEdge rad="127000"/>
          </a:effectLst>
        </p:spPr>
      </p:pic>
      <p:pic>
        <p:nvPicPr>
          <p:cNvPr id="9" name="Immagine 8" descr="8608903-cane-alieni-strani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868144" y="5818049"/>
            <a:ext cx="412056" cy="1039951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softEdge rad="127000"/>
          </a:effectLst>
        </p:spPr>
      </p:pic>
      <p:pic>
        <p:nvPicPr>
          <p:cNvPr id="29" name="Immagine 28" descr="cosmical-man.jpg"/>
          <p:cNvPicPr/>
          <p:nvPr/>
        </p:nvPicPr>
        <p:blipFill>
          <a:blip r:embed="rId1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 rot="3278209">
            <a:off x="5503207" y="4555015"/>
            <a:ext cx="634760" cy="669068"/>
          </a:xfrm>
          <a:prstGeom prst="rect">
            <a:avLst/>
          </a:prstGeom>
        </p:spPr>
      </p:pic>
      <p:pic>
        <p:nvPicPr>
          <p:cNvPr id="30" name="Immagine 29" descr="C:\Documents and Settings\msc\Documenti\Immagini\dgreat.jpg"/>
          <p:cNvPicPr/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321518">
            <a:off x="-624800" y="-1707535"/>
            <a:ext cx="4604543" cy="1495796"/>
          </a:xfrm>
          <a:prstGeom prst="rect">
            <a:avLst/>
          </a:prstGeom>
          <a:ln w="9525">
            <a:noFill/>
            <a:miter lim="800000"/>
            <a:headEnd/>
            <a:tailEnd/>
          </a:ln>
          <a:scene3d>
            <a:camera prst="orthographicFront"/>
            <a:lightRig rig="sunset" dir="t"/>
          </a:scene3d>
          <a:sp3d prstMaterial="matte"/>
        </p:spPr>
      </p:pic>
      <p:pic>
        <p:nvPicPr>
          <p:cNvPr id="31" name="Flower Pot Men - Let's Go To San Francisco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20" cstate="print"/>
          <a:stretch>
            <a:fillRect/>
          </a:stretch>
        </p:blipFill>
        <p:spPr>
          <a:xfrm>
            <a:off x="-304800" y="2060848"/>
            <a:ext cx="304800" cy="304800"/>
          </a:xfrm>
          <a:prstGeom prst="rect">
            <a:avLst/>
          </a:prstGeom>
        </p:spPr>
      </p:pic>
      <p:sp>
        <p:nvSpPr>
          <p:cNvPr id="33" name="Triangolo isoscele 32"/>
          <p:cNvSpPr/>
          <p:nvPr/>
        </p:nvSpPr>
        <p:spPr>
          <a:xfrm>
            <a:off x="1475656" y="1340768"/>
            <a:ext cx="3096344" cy="3528392"/>
          </a:xfrm>
          <a:prstGeom prst="triangle">
            <a:avLst>
              <a:gd name="adj" fmla="val 50000"/>
            </a:avLst>
          </a:prstGeom>
          <a:gradFill>
            <a:gsLst>
              <a:gs pos="47000">
                <a:srgbClr val="E6DCAC">
                  <a:alpha val="40000"/>
                </a:srgb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 w="38100">
            <a:solidFill>
              <a:srgbClr val="FFC000"/>
            </a:solidFill>
            <a:prstDash val="lgDashDotDot"/>
          </a:ln>
          <a:scene3d>
            <a:camera prst="orthographicFront"/>
            <a:lightRig rig="threePt" dir="t"/>
          </a:scene3d>
          <a:sp3d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4" name="Immagine 33" descr="mikaelRaySpace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 rot="19384629">
            <a:off x="175936" y="5942972"/>
            <a:ext cx="645928" cy="801370"/>
          </a:xfrm>
          <a:prstGeom prst="rect">
            <a:avLst/>
          </a:prstGeom>
        </p:spPr>
      </p:pic>
      <p:pic>
        <p:nvPicPr>
          <p:cNvPr id="36" name="Immagine 35" descr="C:\Documents and Settings\msc\Documenti\Immagini\sanmichele508402384981_1081956395_1449205_2477110_n.jpg"/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4077072"/>
            <a:ext cx="413965" cy="399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Immagine 36" descr="C:\Documents and Settings\msc\Documenti\Immagini\sanmichele508402384981_1081956395_1449205_2477110_n.jpg"/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4077072"/>
            <a:ext cx="918021" cy="83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Immagine 37" descr="C:\Documents and Settings\msc\Documenti\Immagini\sanmichele508402384981_1081956395_1449205_2477110_n.jpg"/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4005064"/>
            <a:ext cx="115212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Immagine 38" descr="C:\Documents and Settings\msc\Documenti\Immagini\sanmichele508402384981_1081956395_1449205_2477110_n.jpg"/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509120"/>
            <a:ext cx="172819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858 -0.02963 C 0.12014 -0.02732 0.12118 -0.02338 0.12431 -0.02176 C 0.12934 -0.01922 0.14219 -0.01667 0.14219 -0.01621 C 0.15834 0.00532 0.13698 -0.0213 0.15695 -0.00278 C 0.16806 0.00717 0.15851 0.01041 0.17518 0.0162 C 0.17605 0.01851 0.17552 0.02222 0.17796 0.0243 C 0.17882 0.02523 0.21007 0.04652 0.21355 0.04838 C 0.21754 0.05763 0.23091 0.06967 0.24011 0.07546 C 0.24341 0.08356 0.24497 0.09236 0.24966 0.1 C 0.25296 0.10532 0.25764 0.11064 0.26129 0.11574 C 0.2632 0.11851 0.26754 0.12384 0.26754 0.12384 C 0.27414 0.14236 0.26563 0.12106 0.27587 0.13958 C 0.28108 0.14884 0.28212 0.15625 0.28837 0.16435 C 0.29323 0.17754 0.29983 0.18657 0.31198 0.19444 C 0.31875 0.2037 0.32778 0.20694 0.33577 0.21574 C 0.33837 0.21851 0.33924 0.22199 0.34184 0.22384 C 0.34445 0.22592 0.34809 0.22592 0.35035 0.22662 C 0.35868 0.24861 0.34671 0.22314 0.36268 0.23726 C 0.36493 0.23958 0.36355 0.24305 0.36528 0.2456 C 0.36702 0.24861 0.36962 0.25092 0.37136 0.2537 C 0.379 0.27453 0.39671 0.29513 0.41337 0.31018 C 0.42014 0.32963 0.4158 0.32176 0.42535 0.33472 C 0.43039 0.3537 0.43386 0.375 0.44618 0.39166 C 0.44671 0.39375 0.44757 0.39629 0.44896 0.39976 C 0.46337 0.42338 0.45816 0.40763 0.46441 0.42384 C 0.46598 0.4287 0.46511 0.43703 0.47014 0.44027 C 0.47605 0.44351 0.48802 0.45092 0.48802 0.45115 C 0.49584 0.46157 0.52414 0.48171 0.53872 0.48611 C 0.55035 0.49351 0.56233 0.50046 0.57414 0.50763 C 0.58264 0.51226 0.59514 0.51342 0.604 0.51574 C 0.62986 0.52268 0.65452 0.52592 0.6816 0.52939 C 0.74202 0.54699 0.90191 0.53912 0.95938 0.54004 C 0.97309 0.54838 0.98611 0.55763 1.00087 0.56481 " pathEditMode="relative" rAng="0" ptsTypes="ffffffffffffffffffffffffffffffffA">
                                      <p:cBhvr>
                                        <p:cTn id="6" dur="5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1" y="2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uf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" presetClass="emph" presetSubtype="0" repeatCount="3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3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" presetID="14" presetClass="entr" presetSubtype="10" repeatCount="3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000"/>
                            </p:stCondLst>
                            <p:childTnLst>
                              <p:par>
                                <p:cTn id="2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76 0.05162 C 0.06094 0.04607 0.18837 0.04954 0.19288 0.04954 C 0.21094 0.03357 0.19844 0.04861 0.20417 0.03449 C 0.20608 0.02986 0.20851 0.02593 0.21059 0.02153 C 0.21163 0.01945 0.21389 0.01505 0.21389 0.01505 C 0.22066 -0.01134 0.21736 -0.03842 0.2026 -0.0581 C 0.19983 -0.06944 0.20191 -0.06273 0.19462 -0.07731 C 0.19358 -0.0794 0.19132 -0.08379 0.19132 -0.08379 C 0.18715 -0.10069 0.19757 -0.13588 0.20903 -0.14629 C 0.20313 -0.15648 0.20417 -0.15139 0.20417 -0.16134 " pathEditMode="relative" ptsTypes="fffffffffA">
                                      <p:cBhvr>
                                        <p:cTn id="3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0"/>
                            </p:stCondLst>
                            <p:childTnLst>
                              <p:par>
                                <p:cTn id="3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0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800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C -0.06267 0.00902 -0.01927 0.00439 -0.13073 0.00208 C -0.17899 -0.01366 -0.25555 -0.00394 -0.28715 -0.0044 C -0.29948 -0.00695 -0.31198 -0.00903 -0.32413 -0.01297 C -0.33281 -0.01227 -0.34132 -0.01181 -0.35 -0.01088 C -0.35642 -0.01019 -0.36371 -0.0125 -0.36944 -0.00857 C -0.37153 -0.00718 -0.36771 -0.00255 -0.36614 2.59259E-6 C -0.36267 0.00532 -0.35156 0.00856 -0.35156 0.00856 C -0.3342 0.00601 -0.33194 0.01226 -0.33871 -0.01945 C -0.33906 -0.02061 -0.3533 -0.0338 -0.35486 -0.03449 C -0.36007 -0.03658 -0.37101 -0.03866 -0.37101 -0.03866 C -0.37951 -0.03635 -0.38229 -0.03542 -0.38715 -0.02593 C -0.38906 -0.01829 -0.39323 -0.00625 -0.38559 2.59259E-6 C -0.38264 0.00231 -0.37587 0.00416 -0.37587 0.00416 C -0.36701 0.0118 -0.35226 0.01597 -0.34844 2.59259E-6 C -0.35226 -0.01297 -0.35451 -0.01922 -0.36458 -0.02362 C -0.36996 -0.02292 -0.37552 -0.02385 -0.38073 -0.02153 C -0.38542 -0.01945 -0.38437 -0.01065 -0.38073 -0.00857 C -0.37726 -0.00649 -0.37326 -0.00718 -0.36944 -0.00649 C -0.36302 -0.00718 -0.3559 -0.00487 -0.35 -0.00857 C -0.34792 -0.00973 -0.35052 -0.01482 -0.35156 -0.01737 C -0.3533 -0.0213 -0.35851 -0.02547 -0.36128 -0.02801 C -0.36562 -0.02732 -0.37014 -0.02801 -0.37413 -0.02593 C -0.38472 -0.02037 -0.37378 -0.01783 -0.37257 -0.01737 C -0.36406 -0.00973 -0.36389 -0.00764 -0.34844 -0.01505 C -0.34687 -0.01574 -0.34861 -0.02014 -0.35 -0.02153 C -0.35486 -0.02662 -0.3618 -0.02963 -0.36771 -0.03241 C -0.375 -0.02987 -0.37795 -0.0301 -0.38229 -0.02153 C -0.37864 -0.00162 -0.3658 -0.00116 -0.3533 0.00416 C -0.34948 0.00277 -0.34479 0.0037 -0.34201 2.59259E-6 C -0.3401 -0.00255 -0.34583 -0.01389 -0.34687 -0.01505 C -0.35555 -0.02524 -0.3651 -0.02848 -0.37587 -0.03241 C -0.37795 -0.03102 -0.38055 -0.03033 -0.38229 -0.02801 C -0.38507 -0.02431 -0.38871 -0.01505 -0.38871 -0.01505 C -0.38733 -0.00787 -0.38785 -0.00417 -0.38229 2.59259E-6 C -0.37934 0.00208 -0.37257 0.00416 -0.37257 0.00416 C -0.3618 0.01388 -0.35937 0.01018 -0.34358 0.00856 C -0.34184 0.00509 -0.33871 0.00023 -0.33871 -0.0044 C -0.33871 -0.01667 -0.35243 -0.03033 -0.35972 -0.03658 C -0.36614 -0.04977 -0.37292 -0.04213 -0.38229 -0.03866 C -0.39062 -0.03149 -0.39097 -0.02894 -0.38871 -0.01505 C -0.38837 -0.01274 -0.38837 -0.01019 -0.38715 -0.00857 C -0.38594 -0.00695 -0.38385 -0.00764 -0.38229 -0.00649 C -0.36128 0.00879 -0.38177 -0.00209 -0.36614 0.00416 C -0.36285 0.00555 -0.35642 0.00856 -0.35642 0.00856 C -0.35139 0.01319 -0.34774 0.01851 -0.34028 0.01064 C -0.33767 0.00787 -0.33715 -0.00232 -0.33715 -0.00232 C -0.33819 -0.00649 -0.3375 -0.0125 -0.34028 -0.01505 C -0.34705 -0.02107 -0.35226 -0.02686 -0.35972 -0.0301 C -0.36736 -0.02917 -0.37691 -0.03311 -0.38229 -0.02593 C -0.3908 -0.01459 -0.37413 -0.02269 -0.39028 -0.01737 C -0.39253 -0.0088 -0.39271 0.00949 -0.38871 0.01713 C -0.38715 0.02013 -0.38437 0.02129 -0.38229 0.02361 C -0.38055 0.02569 -0.37951 0.0287 -0.37743 0.03009 C -0.37448 0.03217 -0.37101 0.03287 -0.36771 0.03426 C -0.36458 0.03564 -0.35816 0.03865 -0.35816 0.03865 C -0.3566 0.04004 -0.35503 0.04189 -0.3533 0.04305 C -0.35017 0.0449 -0.34358 0.04722 -0.34358 0.04722 C -0.34149 0.04652 -0.33628 0.04791 -0.33715 0.04513 C -0.33871 0.04027 -0.34358 0.03958 -0.34687 0.03657 C -0.35295 0.03101 -0.35937 0.02893 -0.36614 0.02569 C -0.38819 0.02916 -0.37448 0.02407 -0.38559 0.03217 C -0.38976 0.03518 -0.39844 0.04074 -0.39844 0.04074 C -0.40573 0.05555 -0.40364 0.04884 -0.40642 0.06018 C -0.4059 0.06458 -0.40625 0.06921 -0.40486 0.07314 C -0.40382 0.07592 -0.39705 0.07893 -0.39514 0.07963 C -0.38507 0.08356 -0.37656 0.08634 -0.36614 0.08819 C -0.3559 0.08726 -0.34548 0.08865 -0.33559 0.08564 C -0.33368 0.08541 -0.33733 0.08125 -0.33871 0.07963 C -0.34253 0.07453 -0.34844 0.07314 -0.3533 0.07083 C -0.36163 0.07291 -0.36944 0.07592 -0.37743 0.07963 C -0.37899 0.08171 -0.38194 0.08263 -0.38229 0.08564 C -0.38385 0.09838 -0.38298 0.11226 -0.37413 0.11574 C -0.36285 0.13148 -0.35729 0.12407 -0.33715 0.12222 C -0.33871 0.12106 -0.34062 0.12013 -0.34201 0.11828 C -0.3434 0.1162 -0.34375 0.11319 -0.34514 0.1118 C -0.34792 0.10856 -0.35278 0.10671 -0.35642 0.10509 C -0.3625 0.10787 -0.3658 0.11319 -0.37101 0.11828 C -0.37413 0.12453 -0.37569 0.13032 -0.37743 0.13726 C -0.37101 0.16273 -0.37222 0.15254 -0.37587 0.1956 C -0.37621 0.2 -0.37795 0.20416 -0.37899 0.20856 C -0.37951 0.21064 -0.38073 0.21504 -0.38073 0.21504 C -0.38385 0.2699 -0.38055 0.32569 -0.38715 0.38055 C -0.38628 0.44907 -0.38559 0.51296 -0.38559 0.58055 " pathEditMode="relative" ptsTypes="fffffffffffffffffffffffffffffffffffffffffffffffffffffffffffffffffffffffffffffffffffA">
                                      <p:cBhvr>
                                        <p:cTn id="4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30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88889E-6 4.07407E-6 C 0.0033 0.01366 -0.00312 0.02245 -0.01128 0.03009 C -0.01892 0.04491 -0.01423 0.04143 -0.02274 0.04514 C -0.03281 0.05903 -0.03628 0.05741 -0.04687 0.06458 C -0.05816 0.07222 -0.04548 0.06597 -0.05659 0.07083 C -0.06458 0.07824 -0.0743 0.08264 -0.08229 0.09028 C -0.08906 0.09676 -0.09461 0.10555 -0.10173 0.1118 C -0.10277 0.11643 -0.10625 0.11991 -0.10659 0.12477 C -0.10694 0.13125 -0.10642 0.13796 -0.10486 0.14398 C -0.09982 0.16366 -0.09392 0.15741 -0.07916 0.15903 C -0.07395 0.16157 -0.06458 0.16991 -0.06458 0.16991 C -0.06111 0.18426 -0.05816 0.19028 -0.06302 0.20856 C -0.06336 0.20995 -0.07708 0.21829 -0.07916 0.21921 C -0.09132 0.23009 -0.10868 0.2331 -0.12274 0.23866 C -0.13559 0.24375 -0.14583 0.25625 -0.15972 0.2581 C -0.19982 0.26319 -0.2276 0.26319 -0.26944 0.26458 C -0.27829 0.26736 -0.2868 0.2713 -0.29531 0.27523 C -0.29843 0.27662 -0.30486 0.27963 -0.30486 0.27963 C -0.3059 0.28171 -0.30781 0.28333 -0.30816 0.28588 C -0.3085 0.28889 -0.30729 0.2919 -0.30659 0.29467 C -0.30295 0.31088 -0.28611 0.30926 -0.27586 0.3118 C -0.23368 0.30764 -0.24409 0.30764 -0.18073 0.30972 C -0.17691 0.31042 -0.1677 0.31065 -0.16302 0.31389 C -0.15052 0.32222 -0.16545 0.31505 -0.15329 0.32037 C -0.15277 0.32361 -0.15 0.33194 -0.15329 0.33542 C -0.15503 0.33727 -0.15746 0.33704 -0.15972 0.3375 C -0.17916 0.3419 -0.19323 0.34282 -0.21458 0.34398 C -0.22239 0.34583 -0.23107 0.35185 -0.23871 0.35255 C -0.24739 0.35324 -0.2559 0.35417 -0.26458 0.35486 C -0.37291 0.38241 -0.48663 0.35787 -0.59687 0.35046 C -0.6092 0.34815 -0.62048 0.34491 -0.63229 0.33981 C -0.90069 0.34213 -0.78888 0.33472 -0.89357 0.3463 C -0.9092 0.35139 -0.90225 0.3493 -0.91458 0.35255 C -0.92048 0.35787 -0.92083 0.36319 -0.92586 0.36991 C -0.92586 0.37014 -0.92343 0.38796 -0.92274 0.38912 C -0.9217 0.3912 -0.91979 0.39305 -0.91788 0.39352 C -0.90034 0.39815 -0.88229 0.39676 -0.86458 0.39792 C -0.8375 0.40301 -0.86961 0.39792 -0.81788 0.39792 C -0.80763 0.39792 -0.79739 0.40116 -0.78715 0.40208 C -0.76163 0.40764 -0.79114 0.40208 -0.73715 0.40208 C -0.67066 0.40208 -0.60364 0.40694 -0.53715 0.40856 C -0.53263 0.40949 -0.52083 0.41134 -0.51614 0.41296 C -0.51284 0.41412 -0.50659 0.41713 -0.50659 0.41713 C -0.50104 0.42222 -0.49687 0.42361 -0.49045 0.42569 C -0.48888 0.42708 -0.4868 0.42801 -0.48559 0.43009 C -0.48454 0.43194 -0.48524 0.43495 -0.48402 0.43657 C -0.47395 0.45 -0.4552 0.45347 -0.44201 0.45579 C -0.4368 0.45833 -0.43298 0.46597 -0.42743 0.46667 C -0.42204 0.46736 -0.41666 0.46805 -0.41128 0.46875 C -0.39149 0.47778 -0.40503 0.47292 -0.36944 0.47523 C -0.35816 0.48009 -0.37204 0.47454 -0.35173 0.47963 C -0.34739 0.48079 -0.33871 0.4838 -0.33871 0.4838 C -0.33715 0.48518 -0.33576 0.48727 -0.33402 0.48819 C -0.3309 0.49005 -0.3243 0.49236 -0.3243 0.49236 C -0.31857 0.49768 -0.31163 0.50255 -0.30486 0.50532 C -0.30208 0.5169 -0.29583 0.51412 -0.28715 0.51597 C -0.27795 0.51528 -0.26892 0.51458 -0.25972 0.51389 C -0.22413 0.51157 -0.2151 0.50972 -0.23229 0.50972 " pathEditMode="relative" ptsTypes="fffffffffffffffffffffffffffffffffffffffffffffffffffffffffA">
                                      <p:cBhvr>
                                        <p:cTn id="4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0"/>
                            </p:stCondLst>
                            <p:childTnLst>
                              <p:par>
                                <p:cTn id="48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36789 0.00532 C 0.33525 0.01481 0.35851 0.00972 0.29653 0.0074 C 0.2941 0.00671 0.28264 0.00463 0.27986 0.003 C 0.27709 0.00138 0.27552 -0.00162 0.27275 -0.00325 C 0.26598 -0.00718 0.2566 -0.01019 0.24896 -0.01204 C 0.24375 -0.01899 0.21893 -0.03681 0.20851 -0.03982 C 0.20625 -0.04121 0.20365 -0.0426 0.20157 -0.04445 C 0.19896 -0.04653 0.19688 -0.04908 0.19445 -0.0507 C 0.18976 -0.05394 0.18004 -0.05926 0.18004 -0.05926 C 0.17848 -0.06135 0.17726 -0.06412 0.17518 -0.06598 C 0.17084 -0.06922 0.16111 -0.07454 0.16111 -0.07454 C 0.1474 -0.09283 0.16598 -0.06991 0.14914 -0.08496 C 0.1323 -0.10024 0.15782 -0.08334 0.13733 -0.09607 C 0.12813 -0.10811 0.13785 -0.09815 0.12535 -0.1044 C 0.12049 -0.10695 0.11129 -0.11297 0.11129 -0.11297 C 0.10313 -0.12385 0.0908 -0.1375 0.07778 -0.14306 C 0.06702 -0.15695 0.06111 -0.16806 0.04462 -0.17547 C -0.01371 -0.25394 -0.14861 -0.24352 -0.23576 -0.24445 C -0.34652 -0.24537 -0.45746 -0.24561 -0.56823 -0.2463 C -0.60173 -0.24815 -0.63246 -0.25301 -0.66562 -0.25487 C -0.67135 -0.25579 -0.67673 -0.25672 -0.68229 -0.25718 C -0.69583 -0.25903 -0.72274 -0.26135 -0.72274 -0.26112 C -0.74878 -0.2676 -0.77187 -0.27037 -0.79895 -0.27223 C -0.8434 -0.2801 -0.89218 -0.27547 -0.93645 -0.27431 C -0.94184 -0.27107 -0.94843 -0.26991 -0.9533 -0.26575 C -0.95955 -0.26112 -0.96302 -0.25047 -0.96736 -0.24445 C -0.96302 -0.21551 -0.9559 -0.20278 -0.92239 -0.20116 C -0.89948 -0.2 -0.87639 -0.2 -0.85347 -0.19908 C -0.80434 -0.19028 -0.74705 -0.19144 -0.69895 -0.19051 C -0.68402 -0.18588 -0.67691 -0.18542 -0.65868 -0.18403 C -0.65468 -0.18357 -0.65052 -0.18287 -0.6467 -0.18218 C -0.64184 -0.18079 -0.63246 -0.17778 -0.63246 -0.17778 C -0.62864 -0.17176 -0.61996 -0.16112 -0.62812 -0.15394 C -0.63802 -0.14468 -0.68645 -0.14561 -0.68941 -0.14537 C -0.69913 -0.14237 -0.70503 -0.13866 -0.71562 -0.13681 C -0.7283 -0.13125 -0.73645 -0.12269 -0.74895 -0.11737 C -0.75746 -0.1095 -0.76614 -0.10371 -0.77743 -0.10024 C -0.77968 -0.09815 -0.78211 -0.09561 -0.78455 -0.09375 C -0.7868 -0.09213 -0.79027 -0.09167 -0.79166 -0.08936 C -0.79427 -0.08542 -0.79635 -0.07662 -0.79635 -0.07662 C -0.79566 -0.0713 -0.79705 -0.06551 -0.79409 -0.06135 C -0.78663 -0.05116 -0.77187 -0.05186 -0.76076 -0.0507 C -0.73107 -0.04213 -0.76319 -0.0507 -0.68489 -0.04653 C -0.59097 -0.04098 -0.53298 -0.04098 -0.41632 -0.03982 C -0.38941 -0.03681 -0.36232 -0.03426 -0.33541 -0.03125 C -0.32448 -0.03797 -0.32343 -0.03473 -0.31163 -0.03125 C -0.31024 -0.02917 -0.30833 -0.02709 -0.30711 -0.02477 C -0.30503 -0.02061 -0.30225 -0.01204 -0.30225 -0.01181 C -0.30295 -0.00116 -0.30121 0.00995 -0.30451 0.02013 C -0.30486 0.02129 -0.32586 0.03032 -0.3283 0.03101 C -0.34132 0.04861 -0.37916 0.04513 -0.39739 0.04606 C -0.41215 0.05092 -0.42656 0.05115 -0.44236 0.05254 C -0.45191 0.05532 -0.46128 0.0574 -0.471 0.05902 C -0.48125 0.06388 -0.48402 0.06875 -0.49218 0.07615 C -0.49861 0.09328 -0.50121 0.09444 -0.49461 0.11713 C -0.49305 0.12222 -0.48819 0.12569 -0.48507 0.12963 C -0.48229 0.13356 -0.471 0.13425 -0.471 0.13449 C -0.44982 0.14699 -0.42968 0.1493 -0.40434 0.15115 C -0.38559 0.15578 -0.37413 0.15787 -0.35451 0.16018 C -0.33142 0.16689 -0.3585 0.15925 -0.30225 0.16435 C -0.29184 0.16527 -0.28211 0.16782 -0.27135 0.16851 C -0.23941 0.18287 -0.19948 0.18611 -0.16441 0.19004 C -0.13038 0.19768 -0.16805 0.19004 -0.08368 0.19004 C -0.06441 0.19004 -0.04548 0.19282 -0.02656 0.19444 C -0.01458 0.19606 -0.00277 0.19745 0.00903 0.20092 C 0.01789 0.20694 0.02431 0.21064 0.02795 0.22037 C 0.02327 0.23333 0.00955 0.23634 -0.00277 0.24189 C -0.02274 0.25092 -0.04184 0.25324 -0.06458 0.25463 C -0.07899 0.25555 -0.09323 0.25625 -0.10746 0.25694 C -0.16007 0.26851 -0.21857 0.26088 -0.27361 0.26342 C -0.30937 0.26504 -0.38073 0.26759 -0.38073 0.26782 C -0.39757 0.27291 -0.39201 0.26828 -0.39965 0.27847 C -0.40937 0.30463 -0.39357 0.325 -0.371 0.33865 C -0.36597 0.34166 -0.35955 0.34213 -0.35451 0.34513 C -0.3302 0.35787 -0.34375 0.35347 -0.3283 0.35787 C -0.31892 0.36365 -0.30989 0.36689 -0.3 0.37291 C -0.29757 0.3743 -0.29514 0.37569 -0.2927 0.37731 C -0.29045 0.3787 -0.28559 0.38171 -0.28559 0.38194 C -0.27291 0.39838 -0.21527 0.39375 -0.19774 0.39444 C -0.18507 0.39861 -0.18507 0.40532 -0.18107 0.41597 C -0.18645 0.42314 -0.19253 0.425 -0.19531 0.43333 C -0.1743 0.43935 -0.20295 0.43287 -0.18107 0.43101 C -0.17534 0.43055 -0.17031 0.43263 -0.16441 0.43333 C -0.16232 0.43402 -0.15538 0.43703 -0.15729 0.43541 C -0.15955 0.4331 -0.16666 0.43101 -0.16666 0.43125 " pathEditMode="relative" rAng="0" ptsTypes="ffffffffffffffffffffffffffffffffffffffffffffffffffffffffffffffffffffffffffffffffffffA">
                                      <p:cBhvr>
                                        <p:cTn id="4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8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7000"/>
                            </p:stCondLst>
                            <p:childTnLst>
                              <p:par>
                                <p:cTn id="5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1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3000"/>
                            </p:stCondLst>
                            <p:childTnLst>
                              <p:par>
                                <p:cTn id="57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77778E-6 C -0.00052 0.07175 -0.00052 0.14328 -0.00156 0.21504 C -0.00174 0.2324 -0.00226 0.25208 -0.00972 0.26666 C -0.01285 0.27916 -0.01285 0.28379 -0.01927 0.29212 C -0.02153 0.30046 -0.02465 0.31157 -0.02899 0.31828 C -0.03038 0.3206 -0.03247 0.32222 -0.03386 0.32453 C -0.03976 0.33425 -0.04097 0.34166 -0.04844 0.34837 C -0.05295 0.35763 -0.05521 0.36597 -0.06129 0.37384 C -0.06493 0.38888 -0.07535 0.41226 -0.08386 0.42361 C -0.08611 0.4331 -0.09236 0.4405 -0.0967 0.4493 C -0.09948 0.45439 -0.10035 0.46111 -0.10313 0.46643 C -0.10417 0.46851 -0.10538 0.47106 -0.10643 0.47314 C -0.10868 0.48194 -0.11268 0.49236 -0.11615 0.50069 C -0.11806 0.50555 -0.12257 0.51365 -0.12257 0.51365 C -0.12743 0.53448 -0.11927 0.5037 -0.12899 0.52685 C -0.13073 0.53078 -0.13038 0.53611 -0.13229 0.53981 C -0.13438 0.54398 -0.13872 0.55254 -0.13872 0.55254 C -0.14132 0.56342 -0.14514 0.57314 -0.15 0.5824 C -0.15208 0.5912 -0.15486 0.59536 -0.15972 0.60208 C -0.16302 0.62036 -0.17188 0.63842 -0.17257 0.65786 C -0.17292 0.66944 -0.17257 0.68078 -0.17257 0.69236 " pathEditMode="relative" ptsTypes="ffffffffffffffffffffA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0"/>
                            </p:stCondLst>
                            <p:childTnLst>
                              <p:par>
                                <p:cTn id="6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81481E-6 C 0.00365 0.02037 0.00122 0.0118 0.00643 0.02615 C 0.0092 0.04074 0.01129 0.05833 0.01771 0.07106 C 0.02396 0.09676 0.03143 0.12176 0.03542 0.14838 C 0.03664 0.15694 0.0375 0.16574 0.03872 0.1743 C 0.03924 0.17777 0.04028 0.18495 0.04028 0.18495 C 0.04063 0.21597 0.03056 0.35463 0.05799 0.40856 C 0.05973 0.41574 0.06615 0.42801 0.06615 0.42801 C 0.07101 0.44861 0.07639 0.46828 0.08542 0.48611 C 0.08594 0.48819 0.08646 0.49051 0.08698 0.49259 C 0.0875 0.49467 0.0882 0.49676 0.08872 0.49884 C 0.08976 0.50324 0.09184 0.5118 0.09184 0.5118 C 0.09341 0.53819 0.09636 0.56157 0.10157 0.58703 C 0.10278 0.59328 0.10382 0.59629 0.10643 0.60208 C 0.10851 0.60648 0.11285 0.61504 0.11285 0.61504 C 0.1165 0.62939 0.12084 0.64097 0.12743 0.6537 C 0.12986 0.65833 0.13837 0.66504 0.14184 0.66875 C 0.14358 0.6706 0.1448 0.67361 0.1467 0.67523 C 0.15018 0.67824 0.15434 0.67939 0.15799 0.68171 C 0.16441 0.69027 0.17014 0.69606 0.179 0.69884 C 0.18802 0.70717 0.19914 0.70972 0.20955 0.71388 C 0.21632 0.71666 0.22205 0.72176 0.229 0.72476 C 0.23611 0.72801 0.24323 0.72893 0.25 0.73333 " pathEditMode="relative" ptsTypes="ffffffffffffffffffffffA"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7000"/>
                            </p:stCondLst>
                            <p:childTnLst>
                              <p:par>
                                <p:cTn id="6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C 0.00521 0.04282 2.22222E-6 -0.01019 2.22222E-6 0.02153 C 2.22222E-6 0.0662 0.00104 0.1125 0.00469 0.15694 C -0.00313 0.20023 0.01424 0.2625 -0.0066 0.30324 C -0.00938 0.31458 -0.01024 0.32199 -0.01788 0.32893 C -0.02066 0.34467 -0.02847 0.36504 -0.03872 0.37407 C -0.03976 0.37616 -0.04045 0.37893 -0.04201 0.38055 C -0.04497 0.38403 -0.05174 0.38889 -0.05174 0.38889 C -0.05278 0.3912 -0.05347 0.39398 -0.05486 0.3956 C -0.05781 0.39907 -0.06458 0.40416 -0.06458 0.40416 C -0.06788 0.41828 -0.0632 0.40463 -0.07101 0.41273 C -0.07257 0.41435 -0.07292 0.41736 -0.07431 0.41898 C -0.0757 0.42106 -0.0776 0.42222 -0.07917 0.42361 C -0.08715 0.44004 -0.07691 0.42083 -0.08715 0.43426 C -0.09879 0.44953 -0.0816 0.43264 -0.09531 0.44514 C -0.09983 0.45324 -0.10347 0.45903 -0.10972 0.46435 C -0.11441 0.47268 -0.12465 0.4912 -0.13229 0.49444 C -0.13924 0.50069 -0.14028 0.51041 -0.14844 0.51389 C -0.1559 0.52893 -0.16163 0.54491 -0.16788 0.56111 C -0.16997 0.575 -0.17344 0.58842 -0.17587 0.60208 C -0.17847 0.61643 -0.18056 0.63194 -0.18559 0.64514 C -0.18594 0.64768 -0.18785 0.66111 -0.18872 0.66435 C -0.19201 0.67592 -0.19184 0.66921 -0.19358 0.6794 C -0.1974 0.70208 -0.1934 0.68426 -0.19688 0.69884 C -0.2 0.72801 -0.19844 0.70879 -0.19844 0.75694 " pathEditMode="relative" ptsTypes="ffffffffffffffffffffffffA">
                                      <p:cBhvr>
                                        <p:cTn id="6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90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C 0.00642 0.00278 0.00416 0.00024 0.00816 0.00857 C 0.01093 0.01412 0.01614 0.0257 0.01614 0.0257 C 0.01857 0.0375 0.02517 0.05371 0.03073 0.06436 C 0.03229 0.07547 0.03507 0.08264 0.03871 0.09213 C 0.04218 0.10186 0.04236 0.11135 0.04687 0.12037 C 0.0526 0.14514 0.05729 0.17014 0.06128 0.19537 C 0.06319 0.20764 0.06336 0.22037 0.06614 0.23195 C 0.07031 0.27824 0.06979 0.29028 0.06788 0.35232 C 0.06736 0.36713 0.06632 0.38264 0.06128 0.39561 C 0.05937 0.40926 0.0559 0.42269 0.05 0.43403 C 0.04948 0.43612 0.0493 0.43889 0.04843 0.44074 C 0.04722 0.44306 0.04461 0.44445 0.04357 0.44723 C 0.04166 0.45232 0.04218 0.45903 0.04045 0.46412 C 0.0368 0.47547 0.03281 0.48704 0.02743 0.49653 C 0.02239 0.51713 0.01232 0.53287 0.00329 0.55047 C 0.00104 0.55463 -0.00105 0.55903 -0.00313 0.5632 C -0.00417 0.56551 -0.00643 0.56991 -0.00643 0.56991 C -0.01129 0.58959 -0.00313 0.55996 -0.01285 0.58264 C -0.01389 0.58519 -0.01355 0.58843 -0.01441 0.59121 C -0.01511 0.59329 -0.01667 0.59561 -0.01771 0.59769 C -0.01962 0.60556 -0.02049 0.61227 -0.02414 0.61922 C -0.02778 0.63473 -0.02535 0.62848 -0.03056 0.63843 C -0.03212 0.65209 -0.03403 0.66598 -0.03698 0.6794 C -0.03855 0.68612 -0.04167 0.69375 -0.04184 0.70093 C -0.04236 0.72524 -0.04184 0.74977 -0.04184 0.77408 " pathEditMode="relative" ptsTypes="fffffffffffffffffffffffffA">
                                      <p:cBhvr>
                                        <p:cTn id="6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1000"/>
                            </p:stCondLst>
                            <p:childTnLst>
                              <p:par>
                                <p:cTn id="6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C -0.00034 0.01852 0.00209 0.07083 -0.00486 0.09676 C -0.00868 0.12824 -0.00972 0.15972 -0.01284 0.19121 C -0.01389 0.20208 -0.01475 0.21296 -0.01614 0.22338 C -0.01718 0.23218 -0.01927 0.24931 -0.01927 0.24931 C -0.01979 0.26296 -0.01996 0.27662 -0.02083 0.29005 C -0.02222 0.31296 -0.02847 0.33542 -0.03385 0.35695 C -0.04097 0.38565 -0.04896 0.41435 -0.06284 0.43866 C -0.06562 0.44977 -0.06354 0.44329 -0.07083 0.45787 C -0.07187 0.45972 -0.07413 0.46435 -0.07413 0.46435 C -0.07639 0.47361 -0.08038 0.4794 -0.08385 0.48796 C -0.08524 0.49144 -0.08559 0.49537 -0.08698 0.49884 C -0.08889 0.50347 -0.09357 0.51181 -0.09357 0.51181 C -0.09618 0.52246 -0.10173 0.53033 -0.10642 0.53958 C -0.11111 0.54884 -0.11562 0.55695 -0.12083 0.56551 C -0.12639 0.57454 -0.13021 0.58588 -0.13698 0.59352 C -0.14479 0.60232 -0.15364 0.61019 -0.16128 0.61921 C -0.16614 0.625 -0.17118 0.63056 -0.17569 0.63658 C -0.18107 0.64375 -0.18385 0.65023 -0.19028 0.65579 C -0.19878 0.67246 -0.21562 0.68796 -0.22743 0.70093 C -0.23437 0.70857 -0.23611 0.71852 -0.24514 0.72246 C -0.25052 0.73357 -0.24531 0.72523 -0.25486 0.73333 C -0.25868 0.73658 -0.26614 0.74398 -0.26614 0.74398 C -0.26996 0.75185 -0.27205 0.7581 -0.27899 0.76111 C -0.28368 0.77361 -0.28767 0.77708 -0.2967 0.78496 C -0.29826 0.78634 -0.30156 0.78912 -0.30156 0.78912 C -0.30521 0.8044 -0.31163 0.81019 -0.3 0.8257 C -0.29948 0.82778 -0.3 0.83148 -0.29826 0.83218 C -0.29218 0.83449 -0.28819 0.82963 -0.28385 0.8257 C -0.27934 0.80718 -0.27205 0.80857 -0.25955 0.80857 " pathEditMode="relative" ptsTypes="fffffffffffffffffffffffffffffA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3000"/>
                            </p:stCondLst>
                            <p:childTnLst>
                              <p:par>
                                <p:cTn id="7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7.77778E-6 C 0.0059 0.00185 0.00746 0.00161 0.01285 0.00648 C 0.01736 0.01041 0.02569 0.01921 0.02569 0.01921 C 0.02934 0.03402 0.03941 0.05115 0.0467 0.06411 C 0.04913 0.078 0.05555 0.08958 0.05955 0.103 C 0.06406 0.11828 0.06701 0.13796 0.07257 0.15254 C 0.07621 0.17731 0.08559 0.19745 0.09184 0.22152 C 0.09462 0.23217 0.09757 0.24305 0.1 0.2537 C 0.10521 0.27661 0.09983 0.26458 0.10642 0.27731 C 0.10764 0.28634 0.10955 0.29444 0.11128 0.30323 C 0.11337 0.31388 0.11337 0.32476 0.11597 0.33518 C 0.11753 0.37361 0.11667 0.41643 0.12569 0.4537 C 0.13194 0.51388 0.13021 0.57337 0.13212 0.63425 C 0.13246 0.64398 0.1467 0.65578 0.1467 0.65578 C 0.14774 0.65763 0.14826 0.66319 0.15 0.66226 C 0.15677 0.65763 0.15642 0.65323 0.15642 0.64698 " pathEditMode="relative" ptsTypes="fffffffffffffffA">
                                      <p:cBhvr>
                                        <p:cTn id="7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0"/>
                            </p:stCondLst>
                            <p:childTnLst>
                              <p:par>
                                <p:cTn id="7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3958 C 0.04341 0.05 0.04757 0.05833 0.05104 0.06759 C 0.05469 0.07754 0.05747 0.08865 0.06233 0.09768 C 0.06372 0.10023 0.0658 0.10162 0.06719 0.10416 C 0.079 0.12592 0.07118 0.11481 0.08004 0.13217 C 0.0849 0.1419 0.0908 0.15069 0.09618 0.15995 C 0.09931 0.17153 0.10504 0.18102 0.11077 0.19028 C 0.1158 0.19838 0.11337 0.20092 0.12049 0.2074 C 0.12153 0.21018 0.12205 0.21342 0.12361 0.21597 C 0.12483 0.21805 0.12726 0.21828 0.12847 0.22037 C 0.1375 0.23518 0.12066 0.21805 0.1349 0.23102 C 0.1375 0.2419 0.14358 0.24884 0.14948 0.25694 C 0.15261 0.26921 0.14879 0.2581 0.1592 0.27199 C 0.16493 0.27963 0.16945 0.29004 0.17518 0.29768 C 0.17761 0.30092 0.18108 0.30278 0.18334 0.30625 C 0.19913 0.32916 0.21042 0.3574 0.22691 0.3794 C 0.23056 0.39444 0.22622 0.3787 0.2382 0.40301 C 0.24288 0.41273 0.2467 0.42083 0.25261 0.42893 C 0.25573 0.43889 0.25712 0.44629 0.26389 0.45254 C 0.26511 0.45717 0.26667 0.46365 0.26875 0.46759 C 0.27813 0.48518 0.26962 0.46365 0.27691 0.48055 C 0.28368 0.49653 0.29271 0.51088 0.30104 0.52569 C 0.30365 0.53611 0.31025 0.54514 0.31563 0.5537 C 0.32014 0.56088 0.32188 0.56852 0.32691 0.57523 C 0.33542 0.59861 0.32431 0.57199 0.3349 0.58796 C 0.3375 0.5919 0.33924 0.59653 0.34132 0.60092 C 0.34254 0.60347 0.34479 0.60486 0.34618 0.6074 C 0.34757 0.60995 0.34827 0.61319 0.34948 0.61597 C 0.35157 0.62037 0.35591 0.62893 0.35591 0.62893 C 0.3592 0.64722 0.35469 0.62847 0.36233 0.64398 C 0.36841 0.65625 0.35799 0.64537 0.36875 0.65463 C 0.37101 0.66319 0.37292 0.6669 0.37847 0.67199 C 0.38924 0.69236 0.40469 0.68912 0.42205 0.68912 " pathEditMode="relative" ptsTypes="ffffffffffffffffffffffffffffffffA">
                                      <p:cBhvr>
                                        <p:cTn id="7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7000"/>
                            </p:stCondLst>
                            <p:childTnLst>
                              <p:par>
                                <p:cTn id="7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809 -0.00579 C 0.06007 0.01759 0.0408 -0.01782 0.05781 0.00486 C 0.05955 0.00718 0.05955 0.01088 0.06094 0.01343 C 0.06528 0.02153 0.06892 0.02616 0.07396 0.03287 C 0.07847 0.04838 0.08715 0.05926 0.09323 0.07361 C 0.10087 0.0919 0.10555 0.1125 0.11424 0.12963 C 0.11823 0.1463 0.12292 0.16227 0.13038 0.17685 C 0.13299 0.19144 0.13524 0.20972 0.14167 0.22199 C 0.14462 0.23866 0.14878 0.24977 0.15451 0.26505 C 0.15799 0.27407 0.1599 0.28542 0.16267 0.29514 C 0.16719 0.31065 0.16962 0.32847 0.17882 0.34028 C 0.18108 0.35278 0.18264 0.35695 0.18837 0.36829 C 0.18941 0.37037 0.19062 0.37269 0.19167 0.37477 C 0.19271 0.37662 0.19479 0.38102 0.19479 0.38102 C 0.19757 0.39468 0.20365 0.40625 0.20937 0.41782 C 0.22396 0.44722 0.2033 0.41875 0.21753 0.43681 C 0.22014 0.44769 0.2217 0.45185 0.22882 0.45857 C 0.23628 0.47361 0.23194 0.46852 0.2401 0.47593 C 0.24444 0.48472 0.24722 0.49445 0.25139 0.5037 C 0.25347 0.5081 0.25781 0.51667 0.25781 0.51667 C 0.2618 0.53287 0.25642 0.51296 0.26267 0.52963 C 0.26424 0.5338 0.26528 0.54306 0.2658 0.54676 C 0.26684 0.5669 0.26476 0.5956 0.27396 0.61343 C 0.27795 0.63009 0.27795 0.64607 0.2901 0.65648 C 0.29479 0.67616 0.3151 0.68866 0.32708 0.69954 C 0.33472 0.71435 0.34826 0.72292 0.36094 0.72755 C 0.36458 0.73056 0.36753 0.73125 0.36753 0.7382 C 0.36753 0.74537 0.3658 0.75972 0.3658 0.75972 " pathEditMode="relative" ptsTypes="fffffffffffffffffffffffffffA"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9000"/>
                            </p:stCondLst>
                            <p:childTnLst>
                              <p:par>
                                <p:cTn id="8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99 0.02083 C 0.03072 0.03634 0.03211 0.0537 0.03697 0.06829 C 0.04079 0.07986 0.04618 0.09074 0.04982 0.10255 C 0.05069 0.10532 0.05052 0.10856 0.05156 0.11134 C 0.06527 0.14722 0.04704 0.08912 0.06111 0.13055 C 0.07135 0.16111 0.08281 0.19167 0.09826 0.21852 C 0.10191 0.23356 0.0967 0.2169 0.10468 0.22963 C 0.11458 0.24514 0.10138 0.23218 0.11284 0.24213 C 0.13142 0.28102 0.16163 0.30625 0.19184 0.32639 C 0.19461 0.32824 0.19722 0.33032 0.19982 0.33264 C 0.20208 0.33472 0.20399 0.33727 0.20642 0.33912 C 0.20833 0.34028 0.21076 0.34028 0.21284 0.34143 C 0.22291 0.34699 0.22691 0.35069 0.23697 0.35417 C 0.24722 0.36111 0.25711 0.36736 0.2677 0.37338 C 0.26944 0.37454 0.27066 0.37708 0.27239 0.37801 C 0.27552 0.37986 0.27882 0.38079 0.28211 0.38218 C 0.28368 0.38287 0.28697 0.38403 0.28697 0.38403 C 0.29809 0.39421 0.31111 0.40139 0.32413 0.40579 C 0.33489 0.41528 0.34913 0.42037 0.36111 0.42708 C 0.38871 0.44305 0.4184 0.45139 0.4467 0.46366 C 0.45538 0.47176 0.46562 0.47662 0.47569 0.48102 C 0.48888 0.49282 0.47135 0.47824 0.48697 0.48727 C 0.49166 0.49028 0.49496 0.4963 0.49982 0.49838 C 0.50503 0.50046 0.51597 0.50255 0.51597 0.50255 C 0.52361 0.50741 0.53125 0.5118 0.53854 0.51759 C 0.55277 0.52893 0.54322 0.52407 0.55312 0.52847 C 0.5552 0.53125 0.55711 0.53449 0.55954 0.53704 C 0.56319 0.54097 0.57083 0.54768 0.57083 0.54768 C 0.57343 0.55856 0.58003 0.56528 0.58697 0.57153 C 0.59097 0.57917 0.59079 0.58449 0.5934 0.59305 C 0.59704 0.60393 0.60312 0.61435 0.60954 0.62315 C 0.61302 0.63704 0.61614 0.65093 0.62413 0.6618 C 0.63107 0.68009 0.63888 0.69676 0.64982 0.71111 C 0.65086 0.71528 0.65208 0.72106 0.65468 0.72407 C 0.65763 0.72755 0.66441 0.73241 0.66441 0.73241 C 0.67013 0.74398 0.67882 0.75093 0.68854 0.75417 C 0.70086 0.76528 0.68524 0.75208 0.69982 0.76065 C 0.70208 0.76204 0.70972 0.77014 0.71111 0.7713 C 0.71666 0.77569 0.72586 0.77801 0.73211 0.77801 " pathEditMode="relative" ptsTypes="ffffffffffffffffffffffffffffffffffffffA">
                                      <p:cBhvr>
                                        <p:cTn id="8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1000"/>
                            </p:stCondLst>
                            <p:childTnLst>
                              <p:par>
                                <p:cTn id="8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5.92593E-6 C 0.0026 0.0111 0.00608 0.02083 0.01128 0.03009 C 0.01354 0.03958 0.0191 0.04467 0.02257 0.05393 C 0.02743 0.06666 0.03246 0.07777 0.04028 0.08819 C 0.04618 0.1081 0.03923 0.0912 0.05156 0.10532 C 0.05364 0.10763 0.05469 0.1111 0.05642 0.11388 C 0.06163 0.12198 0.06753 0.12661 0.07413 0.13333 C 0.08594 0.14513 0.09896 0.15323 0.11128 0.16342 C 0.1276 0.17708 0.14305 0.19305 0.15955 0.20647 C 0.16805 0.22314 0.15642 0.20254 0.16927 0.21712 C 0.17135 0.21944 0.17239 0.22314 0.17413 0.22569 C 0.18316 0.23888 0.19305 0.25069 0.20156 0.26458 C 0.21371 0.28425 0.22187 0.31157 0.23698 0.32685 C 0.24705 0.3493 0.23663 0.32823 0.2467 0.34397 C 0.25382 0.35509 0.24583 0.34629 0.25469 0.36134 C 0.26233 0.37407 0.27378 0.38194 0.28055 0.3956 C 0.28455 0.4037 0.28628 0.41342 0.29028 0.42152 C 0.29687 0.43472 0.30399 0.44513 0.31128 0.4581 C 0.3158 0.4662 0.31788 0.47198 0.32413 0.47731 C 0.33594 0.49884 0.3217 0.47569 0.33542 0.49027 C 0.34566 0.50115 0.35295 0.51342 0.36441 0.52268 C 0.36875 0.53101 0.37812 0.53958 0.38542 0.54189 C 0.38993 0.55092 0.39375 0.55439 0.40156 0.55694 C 0.40486 0.56134 0.40798 0.5655 0.41128 0.5699 C 0.41267 0.57175 0.41285 0.57476 0.41441 0.57638 C 0.4158 0.57777 0.41771 0.57777 0.41927 0.57847 C 0.42031 0.58055 0.42118 0.5831 0.42257 0.58495 C 0.42396 0.5868 0.42639 0.58726 0.42743 0.58935 C 0.43507 0.60393 0.43854 0.6287 0.45 0.63865 C 0.45434 0.64745 0.45746 0.65601 0.46128 0.66458 C 0.47639 0.69791 0.46319 0.66735 0.47413 0.6861 C 0.47899 0.69444 0.48108 0.70763 0.49028 0.70763 " pathEditMode="relative" ptsTypes="fffffffffffffffffffffffffffffffA">
                                      <p:cBhvr>
                                        <p:cTn id="8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3000"/>
                            </p:stCondLst>
                            <p:childTnLst>
                              <p:par>
                                <p:cTn id="8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58 0.02616 C -0.00868 0.03912 -0.00538 0.0537 -4.16667E-6 0.0669 C 0.00921 0.08935 0.01719 0.11319 0.02587 0.13588 C 0.03386 0.15694 0.03733 0.18565 0.05 0.20255 C 0.05174 0.20949 0.05816 0.22153 0.05816 0.22153 C 0.06216 0.23796 0.05921 0.23102 0.06615 0.24329 C 0.0691 0.2544 0.07084 0.26805 0.07587 0.27778 C 0.07987 0.3 0.08195 0.32778 0.08872 0.34861 C 0.09375 0.36435 0.104 0.37616 0.10973 0.39167 C 0.11372 0.40278 0.11806 0.41273 0.12587 0.41944 C 0.13039 0.43171 0.13629 0.44653 0.14358 0.45625 C 0.14601 0.46667 0.15191 0.47523 0.15643 0.48426 C 0.16198 0.49537 0.16059 0.50995 0.16615 0.52083 C 0.16789 0.54514 0.17188 0.56736 0.179 0.58958 C 0.17952 0.59143 0.18195 0.60069 0.1823 0.60255 C 0.18334 0.60833 0.18542 0.61967 0.18542 0.61967 C 0.18785 0.65972 0.19132 0.68981 0.20487 0.725 C 0.20782 0.74143 0.21528 0.75463 0.21945 0.77014 C 0.21893 0.77523 0.21771 0.78518 0.21771 0.78518 " pathEditMode="relative" ptsTypes="ffffffffffffffffffA">
                                      <p:cBhvr>
                                        <p:cTn id="8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0"/>
                            </p:stCondLst>
                            <p:childTnLst>
                              <p:par>
                                <p:cTn id="9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6 0.01875 C 0.0217 0.02338 0.02899 0.02685 0.03576 0.03171 C 0.04809 0.04028 0.05833 0.05069 0.07118 0.05741 C 0.07622 0.06412 0.08212 0.06852 0.08733 0.07477 C 0.10747 0.09838 0.12604 0.12523 0.14375 0.15185 C 0.15486 0.16898 0.15868 0.1919 0.16806 0.21018 C 0.17031 0.22268 0.17396 0.23588 0.17934 0.24676 C 0.18142 0.25509 0.18368 0.26296 0.18733 0.27014 C 0.18976 0.28518 0.1882 0.27755 0.19219 0.29398 C 0.19271 0.29606 0.19375 0.30046 0.19375 0.30046 C 0.18872 0.33495 0.19983 0.38055 0.17934 0.40787 C 0.1757 0.42268 0.18073 0.40509 0.17292 0.42083 C 0.17205 0.42245 0.17031 0.43194 0.16962 0.4338 C 0.16267 0.45278 0.16979 0.42824 0.16476 0.44653 C 0.1658 0.46366 0.16632 0.48102 0.16806 0.49838 C 0.16962 0.51435 0.17674 0.52963 0.18247 0.54352 C 0.18524 0.55046 0.18854 0.56111 0.19219 0.56713 C 0.1934 0.56921 0.19566 0.56968 0.19705 0.5713 C 0.20104 0.57639 0.20538 0.58079 0.20833 0.58657 C 0.21788 0.60532 0.23195 0.62014 0.23733 0.64236 C 0.23681 0.65023 0.2375 0.65833 0.23576 0.66597 C 0.23472 0.6706 0.23142 0.67454 0.22934 0.6787 C 0.22847 0.68079 0.22847 0.68333 0.22778 0.68542 C 0.22292 0.69815 0.21632 0.71134 0.20677 0.71736 C 0.20052 0.72569 0.19392 0.72778 0.18576 0.73055 C 0.18142 0.73426 0.17604 0.73866 0.17118 0.74143 C 0.16806 0.74329 0.16163 0.74537 0.16163 0.74537 C 0.15226 0.75393 0.14636 0.7625 0.13906 0.77361 C 0.1316 0.78495 0.12726 0.78819 0.12292 0.80162 C 0.12066 0.80833 0.11892 0.8162 0.11649 0.82315 C 0.11441 0.82893 0.1099 0.84028 0.1099 0.84028 C 0.10556 0.86343 0.10677 0.85162 0.10677 0.87685 " pathEditMode="relative" ptsTypes="fffffffffffffffffffffffffffffffA">
                                      <p:cBhvr>
                                        <p:cTn id="9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7000"/>
                            </p:stCondLst>
                            <p:childTnLst>
                              <p:par>
                                <p:cTn id="9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67 0.03125 C 0.03871 0.03403 0.03975 0.03704 0.04097 0.03982 C 0.0434 0.04491 0.04895 0.05486 0.04895 0.05486 C 0.05434 0.07639 0.05868 0.09815 0.0684 0.1169 C 0.07118 0.12824 0.075 0.13681 0.08125 0.14514 C 0.08281 0.15417 0.08715 0.16759 0.09097 0.175 C 0.09288 0.18333 0.09375 0.18982 0.09739 0.19653 C 0.10347 0.22199 0.09809 0.20023 0.10225 0.21597 C 0.10277 0.21829 0.1033 0.22014 0.10382 0.22246 C 0.10434 0.22431 0.10538 0.22894 0.10538 0.22894 C 0.10468 0.2375 0.1059 0.24746 0.10225 0.25486 C 0.09687 0.26574 0.08906 0.27639 0.07968 0.28056 C 0.07343 0.28611 0.06163 0.29121 0.05382 0.29144 C 0.01666 0.29283 -0.02032 0.29283 -0.05747 0.29329 C -0.06858 0.29491 -0.07761 0.29884 -0.0882 0.30208 C -0.09514 0.30648 -0.09983 0.30857 -0.10747 0.31065 C -0.11389 0.31644 -0.11528 0.32014 -0.11719 0.33009 C -0.11684 0.33519 -0.1165 0.35741 -0.11233 0.36458 C -0.09688 0.39051 -0.07101 0.39931 -0.04775 0.40533 C -0.01719 0.42593 0.02725 0.42107 0.05868 0.42246 C 0.06927 0.42593 0.08316 0.42755 0.09253 0.43542 C 0.10069 0.44213 0.10729 0.45 0.1151 0.45695 C 0.12274 0.47222 0.12534 0.48565 0.12795 0.50394 C 0.12569 0.52662 0.12934 0.51296 0.12152 0.5257 C 0.12031 0.52778 0.11979 0.53056 0.1184 0.53218 C 0.11493 0.53634 0.11076 0.53958 0.10694 0.54306 C 0.10538 0.54445 0.10225 0.54722 0.10225 0.54722 C 0.09288 0.56528 0.10555 0.54236 0.09409 0.5581 C 0.0901 0.56343 0.08611 0.57107 0.08281 0.57708 C 0.0842 0.59769 0.08316 0.61019 0.09566 0.62246 C 0.09618 0.62523 0.09618 0.62847 0.09739 0.63125 C 0.09843 0.63333 0.10121 0.63333 0.10225 0.63519 C 0.11545 0.66389 0.0967 0.63658 0.11024 0.65486 C 0.11441 0.69583 0.10902 0.63958 0.11354 0.72778 C 0.11371 0.73033 0.11649 0.73287 0.1151 0.73426 C 0.11284 0.73658 0.10972 0.73426 0.10694 0.73426 " pathEditMode="relative" ptsTypes="fffffffffffffffffffffffffffffffffffA">
                                      <p:cBhvr>
                                        <p:cTn id="9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9000"/>
                            </p:stCondLst>
                            <p:childTnLst>
                              <p:par>
                                <p:cTn id="9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C -0.00052 0.10255 -0.00052 0.20509 -0.00156 0.30764 C -0.00174 0.33125 -0.0059 0.36713 -0.01285 0.38935 C -0.01632 0.40047 -0.02187 0.41227 -0.02413 0.42361 C -0.0283 0.44514 -0.03108 0.4706 -0.03872 0.49028 C -0.04062 0.5007 -0.04149 0.50787 -0.04844 0.51389 C -0.05139 0.53426 -0.04757 0.51621 -0.05486 0.53334 C -0.05747 0.53959 -0.05573 0.54352 -0.05799 0.55047 C -0.05903 0.55371 -0.06146 0.55602 -0.06285 0.55926 C -0.0658 0.56621 -0.0684 0.57338 -0.07101 0.58056 C -0.07483 0.59097 -0.07691 0.59908 -0.08229 0.60857 C -0.08594 0.62384 -0.08073 0.60463 -0.08872 0.62361 C -0.0901 0.62709 -0.09062 0.63102 -0.09201 0.63449 C -0.09323 0.6375 -0.09531 0.64005 -0.0967 0.64306 C -0.09792 0.64584 -0.09896 0.64884 -0.1 0.65162 C -0.10139 0.66551 -0.10503 0.68009 -0.10972 0.69259 C -0.1151 0.72986 -0.11285 0.75232 -0.11285 0.79792 " pathEditMode="relative" ptsTypes="ffffffffffffffffA">
                                      <p:cBhvr>
                                        <p:cTn id="9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1000"/>
                            </p:stCondLst>
                            <p:childTnLst>
                              <p:par>
                                <p:cTn id="9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5" dur="215432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animMotion origin="layout" path="M 6.38889E-6 -7.40741E-6 C 0.00452 0.01874 -0.00173 -0.01158 -0.00173 0.01944 C -0.00173 0.02198 0.00053 0.02384 0.00157 0.02592 C 0.00088 0.07684 0.00886 0.13009 -0.00329 0.17846 C -0.00277 0.20069 -0.0026 0.22268 -0.00173 0.24513 C -0.00034 0.27962 0.04202 0.27592 0.05799 0.27754 C 0.06338 0.278 0.06876 0.2787 0.07414 0.27962 C 0.09619 0.28888 0.12483 0.28402 0.14827 0.28402 " pathEditMode="relative" ptsTypes="fffffffA">
                                      <p:cBhvr>
                                        <p:cTn id="107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8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55" presetClass="entr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3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8" presetID="55" presetClass="entr" presetSubtype="0" fill="hold" nodeType="withEffect">
                                  <p:stCondLst>
                                    <p:cond delay="18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3" presetID="55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3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8" presetID="55" presetClass="entr" presetSubtype="0" fill="hold" nodeType="withEffect">
                                  <p:stCondLst>
                                    <p:cond delay="22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8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3" presetID="55" presetClass="entr" presetSubtype="0" fill="hold" nodeType="withEffect">
                                  <p:stCondLst>
                                    <p:cond delay="24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3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8" presetID="55" presetClass="entr" presetSubtype="0" fill="hold" nodeType="withEffect">
                                  <p:stCondLst>
                                    <p:cond delay="26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  <p:bldLst>
      <p:bldP spid="35" grpId="0" animBg="1"/>
      <p:bldP spid="32" grpId="0" animBg="1"/>
      <p:bldP spid="6" grpId="0" animBg="1"/>
      <p:bldP spid="6" grpId="1" animBg="1"/>
      <p:bldP spid="6" grpId="2" animBg="1"/>
      <p:bldP spid="33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0</Words>
  <Application>Microsoft Office PowerPoint</Application>
  <PresentationFormat>Presentazione su schermo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case</dc:creator>
  <cp:lastModifiedBy>case</cp:lastModifiedBy>
  <cp:revision>37</cp:revision>
  <dcterms:created xsi:type="dcterms:W3CDTF">2012-08-12T09:51:03Z</dcterms:created>
  <dcterms:modified xsi:type="dcterms:W3CDTF">2012-08-13T00:37:44Z</dcterms:modified>
</cp:coreProperties>
</file>