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E155F-2470-4989-8889-820F2D46F0C9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D60C5-C555-4B83-B8F1-AFC4CB8AEB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60C5-C555-4B83-B8F1-AFC4CB8AEB6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2023-007F-4B49-BAEB-59C37D797828}" type="datetimeFigureOut">
              <a:rPr lang="it-IT" smtClean="0"/>
              <a:pPr/>
              <a:t>03/03/2013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4617-73CE-4145-9E76-52F35434B2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3.jpeg"/><Relationship Id="rId26" Type="http://schemas.openxmlformats.org/officeDocument/2006/relationships/image" Target="../media/image20.gi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gif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2.jpeg"/><Relationship Id="rId25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google.it/url?sa=i&amp;rct=j&amp;q=guzzanti+padre+pizarro&amp;source=images&amp;cd=&amp;cad=rja&amp;docid=oEC0rcAIQzeW0M&amp;tbnid=E3xRNoG_ZTmnzM:&amp;ved=0CAUQjRw&amp;url=http://www.squer.it/of/corrado-guzzanti-offende-la-sensibilta-cattolica-su-la7/&amp;ei=dwoyUZHIHofS0wGC2oHgCQ&amp;bvm=bv.43148975,d.Yms&amp;psig=AFQjCNGcO-qmCzDIiUn6V8KH7qfmD1TQhA&amp;ust=1362320325096821" TargetMode="External"/><Relationship Id="rId20" Type="http://schemas.openxmlformats.org/officeDocument/2006/relationships/image" Target="../media/image15.jpeg"/><Relationship Id="rId1" Type="http://schemas.openxmlformats.org/officeDocument/2006/relationships/audio" Target="file:///G:\lafenice\V\Frankie%20Avalos%20-%20Venus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24" Type="http://schemas.openxmlformats.org/officeDocument/2006/relationships/image" Target="../media/image18.jpeg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23" Type="http://schemas.openxmlformats.org/officeDocument/2006/relationships/hyperlink" Target="http://www.google.it/url?sa=i&amp;rct=j&amp;q=uomo+vitruviano&amp;source=images&amp;cd=&amp;cad=rja&amp;docid=_3NQa3TY-LMicM&amp;tbnid=kbjEpuFWdoHDyM:&amp;ved=0CAUQjRw&amp;url=http://www.adnkronos.com/IGN/Altro/Torna-esposto-lUomo-Vitruviano-di-Leonardo-da-Vinci_3893222001.html&amp;ei=9xMyUdOnOJK30AH1ioCAAQ&amp;bvm=bv.43148975,d.Yms&amp;psig=AFQjCNHOCfstF_Wkge4_k_LTYLPJ7nn_TA&amp;ust=1362322801109209" TargetMode="External"/><Relationship Id="rId10" Type="http://schemas.openxmlformats.org/officeDocument/2006/relationships/hyperlink" Target="http://www.google.it/url?sa=i&amp;rct=j&amp;q=frati+neri+ponte&amp;source=images&amp;cd=&amp;cad=rja&amp;docid=ZZ5pMIDuEfucuM&amp;tbnid=3R3cI_BObkyePM:&amp;ved=0CAUQjRw&amp;url=http://it.paperblog.com/il-caso-calvi-sotto-il-ponte-dei-frati-neri-di-luca-amerio-luca-baino-matteo-valdameri-1257631/&amp;ei=jAEyUYmMM9GA0AWL1oCoDA&amp;bvm=bv.43148975,d.Yms&amp;psig=AFQjCNF7orwRePyKsmiwN5rM_neUCkQrtQ&amp;ust=1362318086797306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0.jpeg"/><Relationship Id="rId22" Type="http://schemas.openxmlformats.org/officeDocument/2006/relationships/image" Target="../media/image17.gif"/><Relationship Id="rId27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2" Type="http://schemas.openxmlformats.org/officeDocument/2006/relationships/hyperlink" Target="http://www.google.it/url?sa=i&amp;rct=j&amp;q=italiani+brava+gente&amp;source=images&amp;cd=&amp;cad=rja&amp;docid=Tj1qDuJkoBVnQM&amp;tbnid=c0gSJDYH3LqK0M:&amp;ved=0CAUQjRw&amp;url=http://www.action30.it/blog/?p=755&amp;ei=MzEzUdb_G5HAtAaQ04HYBw&amp;bvm=bv.43148975,d.Yms&amp;psig=AFQjCNE_PBdAAnSJk6EJEvS98-xw3QpLKQ&amp;ust=1362395817019505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3.jpeg"/><Relationship Id="rId4" Type="http://schemas.openxmlformats.org/officeDocument/2006/relationships/hyperlink" Target="http://www.google.it/url?sa=i&amp;rct=j&amp;q=enzo+tortora&amp;source=images&amp;cd=&amp;cad=rja&amp;docid=uW8_9UGYQuaE5M&amp;tbnid=FWko5LvyA_iEhM:&amp;ved=0CAUQjRw&amp;url=http://www.tvblog.it/post/83767/enzo-tortora-dove-eravamo-rimasti&amp;ei=yDEzUaXlCoOQtQbIp4GYCg&amp;bvm=bv.43148975,d.Yms&amp;psig=AFQjCNG0TNDwu5BAOU6hKpL60-d-RXH1gA&amp;ust=13623959540752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afenice\V\Richard%20Wagner%20-%20Walkirie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hyperlink" Target="http://www.google.it/url?sa=i&amp;rct=j&amp;q=cavallo+gif+animate&amp;source=images&amp;cd=&amp;cad=rja&amp;docid=3extz3kx8-g7-M&amp;tbnid=KpibCdMib7cMBM:&amp;ved=0CAUQjRw&amp;url=http://www.howrse.it/member/user/presentation?id=106819&amp;ei=6iozUcnpK8_itQb88YDYAQ&amp;bvm=bv.43148975,d.bGE&amp;psig=AFQjCNEM-OE96MwTi1za2zR2p0SBeOJ1Mg&amp;ust=136239419985491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hyperlink" Target="http://www.google.it/url?sa=i&amp;rct=j&amp;q=crozza&amp;source=images&amp;cd=&amp;cad=rja&amp;docid=Jbz_wrZxk8j-xM&amp;tbnid=64mYnmdC8uvnvM:&amp;ved=0CAUQjRw&amp;url=http://www.lettera43.it/foto/maurizio-crozza_4367571632_1.htm&amp;ei=TEMzUcD1HcbOsgbArYHQDw&amp;bvm=bv.43148975,d.bGE&amp;psig=AFQjCNEZSaeiYhbcyzDmeDQmiMlVX8l3AQ&amp;ust=1362400445561515" TargetMode="External"/><Relationship Id="rId21" Type="http://schemas.openxmlformats.org/officeDocument/2006/relationships/image" Target="../media/image40.jpeg"/><Relationship Id="rId7" Type="http://schemas.openxmlformats.org/officeDocument/2006/relationships/hyperlink" Target="http://www.google.it/url?sa=i&amp;source=images&amp;cd=&amp;cad=rja&amp;docid=54PULlesYfIE8M&amp;tbnid=cYeF-7YFVCIXWM:&amp;ved=0CAgQjRwwAA&amp;url=http://www.palermomania.it/news.php?id=39932&amp;ei=nUIzUcT_POWB4ASe14A4&amp;psig=AFQjCNFDoPfHgTef-xr1mdKAUDFoHOodXQ&amp;ust=1362400286176136" TargetMode="External"/><Relationship Id="rId12" Type="http://schemas.openxmlformats.org/officeDocument/2006/relationships/slide" Target="slide10.xml"/><Relationship Id="rId17" Type="http://schemas.openxmlformats.org/officeDocument/2006/relationships/image" Target="../media/image36.jpeg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audio" Target="file:///G:\lafenice\V\Steiner%20-%20Scandalo%20al%20sole-%20theme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24" Type="http://schemas.openxmlformats.org/officeDocument/2006/relationships/image" Target="../media/image43.jpeg"/><Relationship Id="rId5" Type="http://schemas.openxmlformats.org/officeDocument/2006/relationships/hyperlink" Target="http://www.google.it/url?sa=i&amp;rct=j&amp;q=mercalli&amp;source=images&amp;cd=&amp;cad=rja&amp;docid=GL05xqrE-4VxOM&amp;tbnid=7Q0OCkPWFae0dM:&amp;ved=0CAUQjRw&amp;url=http://www.meteoweb.eu/2011/10/alluvioni-mercalli-intervenire-subito-per-evitare-altri-disastri/94461/&amp;ei=B0MzUbnSMsnFtQbL84HwDA&amp;bvm=bv.43148975,d.Yms&amp;psig=AFQjCNHfC-uS4RZ5hfEacXG8uarb90i96A&amp;ust=1362400389598493" TargetMode="External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30.jpeg"/><Relationship Id="rId19" Type="http://schemas.openxmlformats.org/officeDocument/2006/relationships/image" Target="../media/image38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4.jpeg"/><Relationship Id="rId18" Type="http://schemas.openxmlformats.org/officeDocument/2006/relationships/hyperlink" Target="http://www.google.it/url?sa=i&amp;rct=j&amp;q=zattera+gif+animate&amp;source=images&amp;cd=&amp;cad=rja&amp;docid=AIQpNt7l5g4QWM&amp;tbnid=R3g0pbFjP4v8NM:&amp;ved=0CAUQjRw&amp;url=http://www.zattera.altervista.org/&amp;ei=E0szUaCGAofitQaZ_4CYDQ&amp;bvm=bv.43148975,d.Yms&amp;psig=AFQjCNHz-CrG2vjouV6pikOiEMydcPiRig&amp;ust=1362402259568668" TargetMode="External"/><Relationship Id="rId3" Type="http://schemas.openxmlformats.org/officeDocument/2006/relationships/image" Target="../media/image45.jpeg"/><Relationship Id="rId21" Type="http://schemas.openxmlformats.org/officeDocument/2006/relationships/image" Target="../media/image59.gif"/><Relationship Id="rId7" Type="http://schemas.openxmlformats.org/officeDocument/2006/relationships/image" Target="../media/image49.gif"/><Relationship Id="rId12" Type="http://schemas.openxmlformats.org/officeDocument/2006/relationships/hyperlink" Target="http://www.google.it/url?sa=i&amp;rct=j&amp;q=zattera+gif+animate&amp;source=images&amp;cd=&amp;cad=rja&amp;docid=y8IdUr6Dt6jeuM&amp;tbnid=SXOhL2Mvccb7tM:&amp;ved=0CAUQjRw&amp;url=http://www.nauticexpo.it/prod/eurovinil/zattere-di-salvataggio-di-altura-per-barca-20341-46486.html&amp;ei=dEozUaufEMjOtAbq54HwDA&amp;bvm=bv.43148975,d.Yms&amp;psig=AFQjCNHz-CrG2vjouV6pikOiEMydcPiRig&amp;ust=1362402259568668" TargetMode="External"/><Relationship Id="rId1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gif"/><Relationship Id="rId20" Type="http://schemas.openxmlformats.org/officeDocument/2006/relationships/hyperlink" Target="http://www.google.it/url?sa=i&amp;rct=j&amp;q=costa+fenice+gif+animate&amp;source=images&amp;cd=&amp;cad=rja&amp;docid=R_U2bHmDXExVVM&amp;tbnid=tDh2v3nODiG0aM:&amp;ved=0CAUQjRw&amp;url=http://juventusthebest.forumcommunity.net/?t=42173612&amp;ei=C0wzUYzzJYGXtQa-poC4BA&amp;bvm=bv.43148975,d.bGE&amp;psig=AFQjCNGxzDYqbvpHnSjBNU8LB9eeVPCXrg&amp;ust=1362402651705613" TargetMode="External"/><Relationship Id="rId1" Type="http://schemas.openxmlformats.org/officeDocument/2006/relationships/audio" Target="file:///G:\lafenice\V\Mona%20Lisa_Santa%20Lucia.mp3" TargetMode="External"/><Relationship Id="rId6" Type="http://schemas.openxmlformats.org/officeDocument/2006/relationships/image" Target="../media/image48.gif"/><Relationship Id="rId11" Type="http://schemas.openxmlformats.org/officeDocument/2006/relationships/image" Target="../media/image53.jpeg"/><Relationship Id="rId5" Type="http://schemas.openxmlformats.org/officeDocument/2006/relationships/image" Target="../media/image47.gif"/><Relationship Id="rId15" Type="http://schemas.openxmlformats.org/officeDocument/2006/relationships/image" Target="../media/image55.gif"/><Relationship Id="rId23" Type="http://schemas.openxmlformats.org/officeDocument/2006/relationships/image" Target="../media/image61.png"/><Relationship Id="rId10" Type="http://schemas.openxmlformats.org/officeDocument/2006/relationships/image" Target="../media/image52.png"/><Relationship Id="rId19" Type="http://schemas.openxmlformats.org/officeDocument/2006/relationships/image" Target="../media/image58.gif"/><Relationship Id="rId4" Type="http://schemas.openxmlformats.org/officeDocument/2006/relationships/image" Target="../media/image46.gif"/><Relationship Id="rId9" Type="http://schemas.openxmlformats.org/officeDocument/2006/relationships/image" Target="../media/image51.jpeg"/><Relationship Id="rId14" Type="http://schemas.openxmlformats.org/officeDocument/2006/relationships/hyperlink" Target="http://www.google.it/url?sa=i&amp;rct=j&amp;q=zattera+gif+animate&amp;source=images&amp;cd=&amp;cad=rja&amp;docid=pgFKmVb8HRemcM&amp;tbnid=K3-x-jltwIhiYM:&amp;ved=0CAUQjRw&amp;url=http://gruppi.chatta.it/cuore-e-sorriso/forum/-le-nostre-foto-/1000664/barche/tutti.aspx&amp;ei=vEozUfOnHMvKtAb1t4H4BA&amp;bvm=bv.43148975,d.Yms&amp;psig=AFQjCNHz-CrG2vjouV6pikOiEMydcPiRig&amp;ust=1362402259568668" TargetMode="External"/><Relationship Id="rId22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afenice\V\Long%20Train%20Running%20-%20Doobie%20Brothers(1).mid" TargetMode="External"/><Relationship Id="rId6" Type="http://schemas.openxmlformats.org/officeDocument/2006/relationships/image" Target="../media/image64.gif"/><Relationship Id="rId5" Type="http://schemas.openxmlformats.org/officeDocument/2006/relationships/image" Target="../media/image63.png"/><Relationship Id="rId4" Type="http://schemas.openxmlformats.org/officeDocument/2006/relationships/hyperlink" Target="http://www.arthursclipart.org/machines/machines/page_02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afenice\V\Zouk%20Compilation%20-%20Zouk%20Machine,%20Kassav,%20Francky%20Vincent%20(7,44%20Min).mp3" TargetMode="Externa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afenice\V\(Banco%20del%20Mutuo%20Soccorso)%20-%20Moby%20Dick.mp3" TargetMode="Externa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lafenice\V\Nilla%20Pizzi%20-%20Lo%20Sai%20Che%20I%20Papaveri.mp3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metto 3 20"/>
          <p:cNvSpPr/>
          <p:nvPr/>
        </p:nvSpPr>
        <p:spPr>
          <a:xfrm>
            <a:off x="4644008" y="548680"/>
            <a:ext cx="2160240" cy="1656184"/>
          </a:xfrm>
          <a:prstGeom prst="wedgeEllipseCallout">
            <a:avLst>
              <a:gd name="adj1" fmla="val -154918"/>
              <a:gd name="adj2" fmla="val 100999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Popolo de Roma . . . </a:t>
            </a:r>
          </a:p>
          <a:p>
            <a:pPr algn="ctr"/>
            <a:r>
              <a:rPr lang="it-IT" dirty="0" smtClean="0"/>
              <a:t>Bona Notte !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59024" y="0"/>
            <a:ext cx="8784976" cy="6552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f260x01323779174014Bosone_di_Hig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30287" cy="724669"/>
          </a:xfrm>
          <a:prstGeom prst="rect">
            <a:avLst/>
          </a:prstGeom>
        </p:spPr>
      </p:pic>
      <p:pic>
        <p:nvPicPr>
          <p:cNvPr id="6" name="Immagine 5" descr="280px-NGC1_NGC2_wikis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8088" y="908720"/>
            <a:ext cx="985912" cy="985912"/>
          </a:xfrm>
          <a:prstGeom prst="rect">
            <a:avLst/>
          </a:prstGeom>
        </p:spPr>
      </p:pic>
      <p:pic>
        <p:nvPicPr>
          <p:cNvPr id="7" name="Immagine 6" descr="Cortemilia-_Lampione_su_palazzo_Rab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348880"/>
            <a:ext cx="1403648" cy="1052736"/>
          </a:xfrm>
          <a:prstGeom prst="rect">
            <a:avLst/>
          </a:prstGeom>
        </p:spPr>
      </p:pic>
      <p:sp>
        <p:nvSpPr>
          <p:cNvPr id="8" name="Figura a mano libera 7"/>
          <p:cNvSpPr/>
          <p:nvPr/>
        </p:nvSpPr>
        <p:spPr>
          <a:xfrm>
            <a:off x="3922005" y="2362283"/>
            <a:ext cx="1333469" cy="1036780"/>
          </a:xfrm>
          <a:custGeom>
            <a:avLst/>
            <a:gdLst>
              <a:gd name="connsiteX0" fmla="*/ 0 w 1333469"/>
              <a:gd name="connsiteY0" fmla="*/ 61428 h 1036780"/>
              <a:gd name="connsiteX1" fmla="*/ 0 w 1333469"/>
              <a:gd name="connsiteY1" fmla="*/ 61428 h 1036780"/>
              <a:gd name="connsiteX2" fmla="*/ 77118 w 1333469"/>
              <a:gd name="connsiteY2" fmla="*/ 6344 h 1036780"/>
              <a:gd name="connsiteX3" fmla="*/ 143219 w 1333469"/>
              <a:gd name="connsiteY3" fmla="*/ 39394 h 1036780"/>
              <a:gd name="connsiteX4" fmla="*/ 242371 w 1333469"/>
              <a:gd name="connsiteY4" fmla="*/ 83462 h 1036780"/>
              <a:gd name="connsiteX5" fmla="*/ 374573 w 1333469"/>
              <a:gd name="connsiteY5" fmla="*/ 61428 h 1036780"/>
              <a:gd name="connsiteX6" fmla="*/ 440675 w 1333469"/>
              <a:gd name="connsiteY6" fmla="*/ 39394 h 1036780"/>
              <a:gd name="connsiteX7" fmla="*/ 473725 w 1333469"/>
              <a:gd name="connsiteY7" fmla="*/ 28377 h 1036780"/>
              <a:gd name="connsiteX8" fmla="*/ 528809 w 1333469"/>
              <a:gd name="connsiteY8" fmla="*/ 39394 h 1036780"/>
              <a:gd name="connsiteX9" fmla="*/ 594911 w 1333469"/>
              <a:gd name="connsiteY9" fmla="*/ 72445 h 1036780"/>
              <a:gd name="connsiteX10" fmla="*/ 683046 w 1333469"/>
              <a:gd name="connsiteY10" fmla="*/ 83462 h 1036780"/>
              <a:gd name="connsiteX11" fmla="*/ 749147 w 1333469"/>
              <a:gd name="connsiteY11" fmla="*/ 127529 h 1036780"/>
              <a:gd name="connsiteX12" fmla="*/ 782197 w 1333469"/>
              <a:gd name="connsiteY12" fmla="*/ 149563 h 1036780"/>
              <a:gd name="connsiteX13" fmla="*/ 815248 w 1333469"/>
              <a:gd name="connsiteY13" fmla="*/ 160580 h 1036780"/>
              <a:gd name="connsiteX14" fmla="*/ 848299 w 1333469"/>
              <a:gd name="connsiteY14" fmla="*/ 226681 h 1036780"/>
              <a:gd name="connsiteX15" fmla="*/ 870332 w 1333469"/>
              <a:gd name="connsiteY15" fmla="*/ 292782 h 1036780"/>
              <a:gd name="connsiteX16" fmla="*/ 947450 w 1333469"/>
              <a:gd name="connsiteY16" fmla="*/ 380917 h 1036780"/>
              <a:gd name="connsiteX17" fmla="*/ 1002535 w 1333469"/>
              <a:gd name="connsiteY17" fmla="*/ 424984 h 1036780"/>
              <a:gd name="connsiteX18" fmla="*/ 1101687 w 1333469"/>
              <a:gd name="connsiteY18" fmla="*/ 480069 h 1036780"/>
              <a:gd name="connsiteX19" fmla="*/ 1134737 w 1333469"/>
              <a:gd name="connsiteY19" fmla="*/ 502103 h 1036780"/>
              <a:gd name="connsiteX20" fmla="*/ 1156771 w 1333469"/>
              <a:gd name="connsiteY20" fmla="*/ 535153 h 1036780"/>
              <a:gd name="connsiteX21" fmla="*/ 1189822 w 1333469"/>
              <a:gd name="connsiteY21" fmla="*/ 568204 h 1036780"/>
              <a:gd name="connsiteX22" fmla="*/ 1200838 w 1333469"/>
              <a:gd name="connsiteY22" fmla="*/ 601254 h 1036780"/>
              <a:gd name="connsiteX23" fmla="*/ 1266940 w 1333469"/>
              <a:gd name="connsiteY23" fmla="*/ 634305 h 1036780"/>
              <a:gd name="connsiteX24" fmla="*/ 1277956 w 1333469"/>
              <a:gd name="connsiteY24" fmla="*/ 667356 h 1036780"/>
              <a:gd name="connsiteX25" fmla="*/ 1311007 w 1333469"/>
              <a:gd name="connsiteY25" fmla="*/ 678372 h 1036780"/>
              <a:gd name="connsiteX26" fmla="*/ 1333041 w 1333469"/>
              <a:gd name="connsiteY26" fmla="*/ 744474 h 1036780"/>
              <a:gd name="connsiteX27" fmla="*/ 1322024 w 1333469"/>
              <a:gd name="connsiteY27" fmla="*/ 865659 h 1036780"/>
              <a:gd name="connsiteX28" fmla="*/ 1244906 w 1333469"/>
              <a:gd name="connsiteY28" fmla="*/ 953794 h 1036780"/>
              <a:gd name="connsiteX29" fmla="*/ 1178805 w 1333469"/>
              <a:gd name="connsiteY29" fmla="*/ 964811 h 1036780"/>
              <a:gd name="connsiteX30" fmla="*/ 1145754 w 1333469"/>
              <a:gd name="connsiteY30" fmla="*/ 975828 h 1036780"/>
              <a:gd name="connsiteX31" fmla="*/ 837282 w 1333469"/>
              <a:gd name="connsiteY31" fmla="*/ 986845 h 1036780"/>
              <a:gd name="connsiteX32" fmla="*/ 804231 w 1333469"/>
              <a:gd name="connsiteY32" fmla="*/ 1008878 h 1036780"/>
              <a:gd name="connsiteX33" fmla="*/ 627961 w 1333469"/>
              <a:gd name="connsiteY33" fmla="*/ 1008878 h 1036780"/>
              <a:gd name="connsiteX34" fmla="*/ 594911 w 1333469"/>
              <a:gd name="connsiteY34" fmla="*/ 997862 h 1036780"/>
              <a:gd name="connsiteX35" fmla="*/ 462708 w 1333469"/>
              <a:gd name="connsiteY35" fmla="*/ 1019895 h 1036780"/>
              <a:gd name="connsiteX36" fmla="*/ 363556 w 1333469"/>
              <a:gd name="connsiteY36" fmla="*/ 1008878 h 1036780"/>
              <a:gd name="connsiteX37" fmla="*/ 165253 w 1333469"/>
              <a:gd name="connsiteY37" fmla="*/ 997862 h 1036780"/>
              <a:gd name="connsiteX38" fmla="*/ 143219 w 1333469"/>
              <a:gd name="connsiteY38" fmla="*/ 964811 h 1036780"/>
              <a:gd name="connsiteX39" fmla="*/ 121185 w 1333469"/>
              <a:gd name="connsiteY39" fmla="*/ 898710 h 1036780"/>
              <a:gd name="connsiteX40" fmla="*/ 110168 w 1333469"/>
              <a:gd name="connsiteY40" fmla="*/ 865659 h 1036780"/>
              <a:gd name="connsiteX41" fmla="*/ 99152 w 1333469"/>
              <a:gd name="connsiteY41" fmla="*/ 832609 h 1036780"/>
              <a:gd name="connsiteX42" fmla="*/ 121185 w 1333469"/>
              <a:gd name="connsiteY42" fmla="*/ 711423 h 1036780"/>
              <a:gd name="connsiteX43" fmla="*/ 143219 w 1333469"/>
              <a:gd name="connsiteY43" fmla="*/ 678372 h 1036780"/>
              <a:gd name="connsiteX44" fmla="*/ 176270 w 1333469"/>
              <a:gd name="connsiteY44" fmla="*/ 656339 h 1036780"/>
              <a:gd name="connsiteX45" fmla="*/ 165253 w 1333469"/>
              <a:gd name="connsiteY45" fmla="*/ 601254 h 1036780"/>
              <a:gd name="connsiteX46" fmla="*/ 143219 w 1333469"/>
              <a:gd name="connsiteY46" fmla="*/ 568204 h 1036780"/>
              <a:gd name="connsiteX47" fmla="*/ 132202 w 1333469"/>
              <a:gd name="connsiteY47" fmla="*/ 535153 h 1036780"/>
              <a:gd name="connsiteX48" fmla="*/ 143219 w 1333469"/>
              <a:gd name="connsiteY48" fmla="*/ 447018 h 1036780"/>
              <a:gd name="connsiteX49" fmla="*/ 165253 w 1333469"/>
              <a:gd name="connsiteY49" fmla="*/ 380917 h 1036780"/>
              <a:gd name="connsiteX50" fmla="*/ 176270 w 1333469"/>
              <a:gd name="connsiteY50" fmla="*/ 336850 h 1036780"/>
              <a:gd name="connsiteX51" fmla="*/ 154236 w 1333469"/>
              <a:gd name="connsiteY51" fmla="*/ 259731 h 1036780"/>
              <a:gd name="connsiteX52" fmla="*/ 143219 w 1333469"/>
              <a:gd name="connsiteY52" fmla="*/ 226681 h 1036780"/>
              <a:gd name="connsiteX53" fmla="*/ 132202 w 1333469"/>
              <a:gd name="connsiteY53" fmla="*/ 6344 h 1036780"/>
              <a:gd name="connsiteX54" fmla="*/ 132202 w 1333469"/>
              <a:gd name="connsiteY54" fmla="*/ 6344 h 10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33469" h="1036780">
                <a:moveTo>
                  <a:pt x="0" y="61428"/>
                </a:moveTo>
                <a:lnTo>
                  <a:pt x="0" y="61428"/>
                </a:lnTo>
                <a:cubicBezTo>
                  <a:pt x="25706" y="43067"/>
                  <a:pt x="47787" y="18076"/>
                  <a:pt x="77118" y="6344"/>
                </a:cubicBezTo>
                <a:cubicBezTo>
                  <a:pt x="92978" y="0"/>
                  <a:pt x="134428" y="35487"/>
                  <a:pt x="143219" y="39394"/>
                </a:cubicBezTo>
                <a:cubicBezTo>
                  <a:pt x="261213" y="91836"/>
                  <a:pt x="167572" y="33596"/>
                  <a:pt x="242371" y="83462"/>
                </a:cubicBezTo>
                <a:cubicBezTo>
                  <a:pt x="304866" y="75650"/>
                  <a:pt x="322579" y="77026"/>
                  <a:pt x="374573" y="61428"/>
                </a:cubicBezTo>
                <a:cubicBezTo>
                  <a:pt x="396819" y="54754"/>
                  <a:pt x="418641" y="46739"/>
                  <a:pt x="440675" y="39394"/>
                </a:cubicBezTo>
                <a:lnTo>
                  <a:pt x="473725" y="28377"/>
                </a:lnTo>
                <a:cubicBezTo>
                  <a:pt x="492086" y="32049"/>
                  <a:pt x="511276" y="32819"/>
                  <a:pt x="528809" y="39394"/>
                </a:cubicBezTo>
                <a:cubicBezTo>
                  <a:pt x="595222" y="64299"/>
                  <a:pt x="528513" y="60373"/>
                  <a:pt x="594911" y="72445"/>
                </a:cubicBezTo>
                <a:cubicBezTo>
                  <a:pt x="624040" y="77741"/>
                  <a:pt x="653668" y="79790"/>
                  <a:pt x="683046" y="83462"/>
                </a:cubicBezTo>
                <a:lnTo>
                  <a:pt x="749147" y="127529"/>
                </a:lnTo>
                <a:cubicBezTo>
                  <a:pt x="760164" y="134874"/>
                  <a:pt x="769636" y="145376"/>
                  <a:pt x="782197" y="149563"/>
                </a:cubicBezTo>
                <a:lnTo>
                  <a:pt x="815248" y="160580"/>
                </a:lnTo>
                <a:cubicBezTo>
                  <a:pt x="855431" y="281126"/>
                  <a:pt x="791342" y="98527"/>
                  <a:pt x="848299" y="226681"/>
                </a:cubicBezTo>
                <a:cubicBezTo>
                  <a:pt x="857732" y="247905"/>
                  <a:pt x="857449" y="273457"/>
                  <a:pt x="870332" y="292782"/>
                </a:cubicBezTo>
                <a:cubicBezTo>
                  <a:pt x="921745" y="369900"/>
                  <a:pt x="892366" y="344194"/>
                  <a:pt x="947450" y="380917"/>
                </a:cubicBezTo>
                <a:cubicBezTo>
                  <a:pt x="988164" y="441988"/>
                  <a:pt x="946189" y="393681"/>
                  <a:pt x="1002535" y="424984"/>
                </a:cubicBezTo>
                <a:cubicBezTo>
                  <a:pt x="1116186" y="488123"/>
                  <a:pt x="1026899" y="455140"/>
                  <a:pt x="1101687" y="480069"/>
                </a:cubicBezTo>
                <a:cubicBezTo>
                  <a:pt x="1112704" y="487414"/>
                  <a:pt x="1125375" y="492741"/>
                  <a:pt x="1134737" y="502103"/>
                </a:cubicBezTo>
                <a:cubicBezTo>
                  <a:pt x="1144099" y="511465"/>
                  <a:pt x="1148295" y="524981"/>
                  <a:pt x="1156771" y="535153"/>
                </a:cubicBezTo>
                <a:cubicBezTo>
                  <a:pt x="1166745" y="547122"/>
                  <a:pt x="1178805" y="557187"/>
                  <a:pt x="1189822" y="568204"/>
                </a:cubicBezTo>
                <a:cubicBezTo>
                  <a:pt x="1193494" y="579221"/>
                  <a:pt x="1193584" y="592186"/>
                  <a:pt x="1200838" y="601254"/>
                </a:cubicBezTo>
                <a:cubicBezTo>
                  <a:pt x="1216370" y="620669"/>
                  <a:pt x="1245167" y="627047"/>
                  <a:pt x="1266940" y="634305"/>
                </a:cubicBezTo>
                <a:cubicBezTo>
                  <a:pt x="1270612" y="645322"/>
                  <a:pt x="1269744" y="659144"/>
                  <a:pt x="1277956" y="667356"/>
                </a:cubicBezTo>
                <a:cubicBezTo>
                  <a:pt x="1286168" y="675568"/>
                  <a:pt x="1304257" y="668922"/>
                  <a:pt x="1311007" y="678372"/>
                </a:cubicBezTo>
                <a:cubicBezTo>
                  <a:pt x="1324507" y="697272"/>
                  <a:pt x="1333041" y="744474"/>
                  <a:pt x="1333041" y="744474"/>
                </a:cubicBezTo>
                <a:cubicBezTo>
                  <a:pt x="1329369" y="784869"/>
                  <a:pt x="1333469" y="826746"/>
                  <a:pt x="1322024" y="865659"/>
                </a:cubicBezTo>
                <a:cubicBezTo>
                  <a:pt x="1314441" y="891442"/>
                  <a:pt x="1278075" y="942737"/>
                  <a:pt x="1244906" y="953794"/>
                </a:cubicBezTo>
                <a:cubicBezTo>
                  <a:pt x="1223715" y="960858"/>
                  <a:pt x="1200611" y="959965"/>
                  <a:pt x="1178805" y="964811"/>
                </a:cubicBezTo>
                <a:cubicBezTo>
                  <a:pt x="1167469" y="967330"/>
                  <a:pt x="1157343" y="975080"/>
                  <a:pt x="1145754" y="975828"/>
                </a:cubicBezTo>
                <a:cubicBezTo>
                  <a:pt x="1043078" y="982452"/>
                  <a:pt x="940106" y="983173"/>
                  <a:pt x="837282" y="986845"/>
                </a:cubicBezTo>
                <a:cubicBezTo>
                  <a:pt x="826265" y="994189"/>
                  <a:pt x="816074" y="1002957"/>
                  <a:pt x="804231" y="1008878"/>
                </a:cubicBezTo>
                <a:cubicBezTo>
                  <a:pt x="748425" y="1036780"/>
                  <a:pt x="689295" y="1013596"/>
                  <a:pt x="627961" y="1008878"/>
                </a:cubicBezTo>
                <a:cubicBezTo>
                  <a:pt x="616944" y="1005206"/>
                  <a:pt x="606524" y="997862"/>
                  <a:pt x="594911" y="997862"/>
                </a:cubicBezTo>
                <a:cubicBezTo>
                  <a:pt x="521112" y="997862"/>
                  <a:pt x="514422" y="1002657"/>
                  <a:pt x="462708" y="1019895"/>
                </a:cubicBezTo>
                <a:cubicBezTo>
                  <a:pt x="429657" y="1016223"/>
                  <a:pt x="396719" y="1011334"/>
                  <a:pt x="363556" y="1008878"/>
                </a:cubicBezTo>
                <a:cubicBezTo>
                  <a:pt x="297534" y="1003988"/>
                  <a:pt x="230170" y="1010845"/>
                  <a:pt x="165253" y="997862"/>
                </a:cubicBezTo>
                <a:cubicBezTo>
                  <a:pt x="152269" y="995265"/>
                  <a:pt x="148597" y="976911"/>
                  <a:pt x="143219" y="964811"/>
                </a:cubicBezTo>
                <a:cubicBezTo>
                  <a:pt x="133786" y="943587"/>
                  <a:pt x="128530" y="920744"/>
                  <a:pt x="121185" y="898710"/>
                </a:cubicBezTo>
                <a:lnTo>
                  <a:pt x="110168" y="865659"/>
                </a:lnTo>
                <a:lnTo>
                  <a:pt x="99152" y="832609"/>
                </a:lnTo>
                <a:cubicBezTo>
                  <a:pt x="102950" y="802225"/>
                  <a:pt x="104202" y="745390"/>
                  <a:pt x="121185" y="711423"/>
                </a:cubicBezTo>
                <a:cubicBezTo>
                  <a:pt x="127106" y="699580"/>
                  <a:pt x="133856" y="687735"/>
                  <a:pt x="143219" y="678372"/>
                </a:cubicBezTo>
                <a:cubicBezTo>
                  <a:pt x="152582" y="669010"/>
                  <a:pt x="165253" y="663683"/>
                  <a:pt x="176270" y="656339"/>
                </a:cubicBezTo>
                <a:cubicBezTo>
                  <a:pt x="172598" y="637977"/>
                  <a:pt x="171828" y="618787"/>
                  <a:pt x="165253" y="601254"/>
                </a:cubicBezTo>
                <a:cubicBezTo>
                  <a:pt x="160604" y="588857"/>
                  <a:pt x="149140" y="580047"/>
                  <a:pt x="143219" y="568204"/>
                </a:cubicBezTo>
                <a:cubicBezTo>
                  <a:pt x="138025" y="557817"/>
                  <a:pt x="135874" y="546170"/>
                  <a:pt x="132202" y="535153"/>
                </a:cubicBezTo>
                <a:cubicBezTo>
                  <a:pt x="135874" y="505775"/>
                  <a:pt x="137015" y="475968"/>
                  <a:pt x="143219" y="447018"/>
                </a:cubicBezTo>
                <a:cubicBezTo>
                  <a:pt x="148085" y="424308"/>
                  <a:pt x="159620" y="403449"/>
                  <a:pt x="165253" y="380917"/>
                </a:cubicBezTo>
                <a:lnTo>
                  <a:pt x="176270" y="336850"/>
                </a:lnTo>
                <a:cubicBezTo>
                  <a:pt x="149853" y="257599"/>
                  <a:pt x="181906" y="356573"/>
                  <a:pt x="154236" y="259731"/>
                </a:cubicBezTo>
                <a:cubicBezTo>
                  <a:pt x="151046" y="248565"/>
                  <a:pt x="146891" y="237698"/>
                  <a:pt x="143219" y="226681"/>
                </a:cubicBezTo>
                <a:cubicBezTo>
                  <a:pt x="131555" y="28396"/>
                  <a:pt x="132202" y="101931"/>
                  <a:pt x="132202" y="6344"/>
                </a:cubicBezTo>
                <a:lnTo>
                  <a:pt x="132202" y="634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3866920" y="2170323"/>
            <a:ext cx="1553379" cy="1382741"/>
          </a:xfrm>
          <a:custGeom>
            <a:avLst/>
            <a:gdLst>
              <a:gd name="connsiteX0" fmla="*/ 176270 w 1553379"/>
              <a:gd name="connsiteY0" fmla="*/ 231354 h 1382741"/>
              <a:gd name="connsiteX1" fmla="*/ 176270 w 1553379"/>
              <a:gd name="connsiteY1" fmla="*/ 231354 h 1382741"/>
              <a:gd name="connsiteX2" fmla="*/ 330507 w 1553379"/>
              <a:gd name="connsiteY2" fmla="*/ 242371 h 1382741"/>
              <a:gd name="connsiteX3" fmla="*/ 363557 w 1553379"/>
              <a:gd name="connsiteY3" fmla="*/ 253388 h 1382741"/>
              <a:gd name="connsiteX4" fmla="*/ 473726 w 1553379"/>
              <a:gd name="connsiteY4" fmla="*/ 242371 h 1382741"/>
              <a:gd name="connsiteX5" fmla="*/ 572878 w 1553379"/>
              <a:gd name="connsiteY5" fmla="*/ 220337 h 1382741"/>
              <a:gd name="connsiteX6" fmla="*/ 683046 w 1553379"/>
              <a:gd name="connsiteY6" fmla="*/ 242371 h 1382741"/>
              <a:gd name="connsiteX7" fmla="*/ 749147 w 1553379"/>
              <a:gd name="connsiteY7" fmla="*/ 286438 h 1382741"/>
              <a:gd name="connsiteX8" fmla="*/ 782198 w 1553379"/>
              <a:gd name="connsiteY8" fmla="*/ 297455 h 1382741"/>
              <a:gd name="connsiteX9" fmla="*/ 848299 w 1553379"/>
              <a:gd name="connsiteY9" fmla="*/ 352540 h 1382741"/>
              <a:gd name="connsiteX10" fmla="*/ 892367 w 1553379"/>
              <a:gd name="connsiteY10" fmla="*/ 418641 h 1382741"/>
              <a:gd name="connsiteX11" fmla="*/ 914400 w 1553379"/>
              <a:gd name="connsiteY11" fmla="*/ 451691 h 1382741"/>
              <a:gd name="connsiteX12" fmla="*/ 947451 w 1553379"/>
              <a:gd name="connsiteY12" fmla="*/ 517793 h 1382741"/>
              <a:gd name="connsiteX13" fmla="*/ 980502 w 1553379"/>
              <a:gd name="connsiteY13" fmla="*/ 550843 h 1382741"/>
              <a:gd name="connsiteX14" fmla="*/ 991519 w 1553379"/>
              <a:gd name="connsiteY14" fmla="*/ 583894 h 1382741"/>
              <a:gd name="connsiteX15" fmla="*/ 1068637 w 1553379"/>
              <a:gd name="connsiteY15" fmla="*/ 683046 h 1382741"/>
              <a:gd name="connsiteX16" fmla="*/ 1101687 w 1553379"/>
              <a:gd name="connsiteY16" fmla="*/ 705079 h 1382741"/>
              <a:gd name="connsiteX17" fmla="*/ 1145755 w 1553379"/>
              <a:gd name="connsiteY17" fmla="*/ 760164 h 1382741"/>
              <a:gd name="connsiteX18" fmla="*/ 1200839 w 1553379"/>
              <a:gd name="connsiteY18" fmla="*/ 815248 h 1382741"/>
              <a:gd name="connsiteX19" fmla="*/ 1255923 w 1553379"/>
              <a:gd name="connsiteY19" fmla="*/ 870332 h 1382741"/>
              <a:gd name="connsiteX20" fmla="*/ 1311008 w 1553379"/>
              <a:gd name="connsiteY20" fmla="*/ 925417 h 1382741"/>
              <a:gd name="connsiteX21" fmla="*/ 1322025 w 1553379"/>
              <a:gd name="connsiteY21" fmla="*/ 958467 h 1382741"/>
              <a:gd name="connsiteX22" fmla="*/ 1311008 w 1553379"/>
              <a:gd name="connsiteY22" fmla="*/ 1090670 h 1382741"/>
              <a:gd name="connsiteX23" fmla="*/ 1277957 w 1553379"/>
              <a:gd name="connsiteY23" fmla="*/ 1112704 h 1382741"/>
              <a:gd name="connsiteX24" fmla="*/ 1057620 w 1553379"/>
              <a:gd name="connsiteY24" fmla="*/ 1145754 h 1382741"/>
              <a:gd name="connsiteX25" fmla="*/ 947451 w 1553379"/>
              <a:gd name="connsiteY25" fmla="*/ 1167788 h 1382741"/>
              <a:gd name="connsiteX26" fmla="*/ 837282 w 1553379"/>
              <a:gd name="connsiteY26" fmla="*/ 1156771 h 1382741"/>
              <a:gd name="connsiteX27" fmla="*/ 804232 w 1553379"/>
              <a:gd name="connsiteY27" fmla="*/ 1145754 h 1382741"/>
              <a:gd name="connsiteX28" fmla="*/ 506776 w 1553379"/>
              <a:gd name="connsiteY28" fmla="*/ 1145754 h 1382741"/>
              <a:gd name="connsiteX29" fmla="*/ 473726 w 1553379"/>
              <a:gd name="connsiteY29" fmla="*/ 1156771 h 1382741"/>
              <a:gd name="connsiteX30" fmla="*/ 319490 w 1553379"/>
              <a:gd name="connsiteY30" fmla="*/ 1134737 h 1382741"/>
              <a:gd name="connsiteX31" fmla="*/ 286439 w 1553379"/>
              <a:gd name="connsiteY31" fmla="*/ 1112704 h 1382741"/>
              <a:gd name="connsiteX32" fmla="*/ 264405 w 1553379"/>
              <a:gd name="connsiteY32" fmla="*/ 1079653 h 1382741"/>
              <a:gd name="connsiteX33" fmla="*/ 231355 w 1553379"/>
              <a:gd name="connsiteY33" fmla="*/ 1068636 h 1382741"/>
              <a:gd name="connsiteX34" fmla="*/ 220338 w 1553379"/>
              <a:gd name="connsiteY34" fmla="*/ 1035585 h 1382741"/>
              <a:gd name="connsiteX35" fmla="*/ 187287 w 1553379"/>
              <a:gd name="connsiteY35" fmla="*/ 1013552 h 1382741"/>
              <a:gd name="connsiteX36" fmla="*/ 176270 w 1553379"/>
              <a:gd name="connsiteY36" fmla="*/ 837282 h 1382741"/>
              <a:gd name="connsiteX37" fmla="*/ 143220 w 1553379"/>
              <a:gd name="connsiteY37" fmla="*/ 738130 h 1382741"/>
              <a:gd name="connsiteX38" fmla="*/ 132203 w 1553379"/>
              <a:gd name="connsiteY38" fmla="*/ 705079 h 1382741"/>
              <a:gd name="connsiteX39" fmla="*/ 176270 w 1553379"/>
              <a:gd name="connsiteY39" fmla="*/ 649995 h 1382741"/>
              <a:gd name="connsiteX40" fmla="*/ 187287 w 1553379"/>
              <a:gd name="connsiteY40" fmla="*/ 616944 h 1382741"/>
              <a:gd name="connsiteX41" fmla="*/ 242372 w 1553379"/>
              <a:gd name="connsiteY41" fmla="*/ 550843 h 1382741"/>
              <a:gd name="connsiteX42" fmla="*/ 253388 w 1553379"/>
              <a:gd name="connsiteY42" fmla="*/ 484742 h 1382741"/>
              <a:gd name="connsiteX43" fmla="*/ 220338 w 1553379"/>
              <a:gd name="connsiteY43" fmla="*/ 319489 h 1382741"/>
              <a:gd name="connsiteX44" fmla="*/ 187287 w 1553379"/>
              <a:gd name="connsiteY44" fmla="*/ 220337 h 1382741"/>
              <a:gd name="connsiteX45" fmla="*/ 176270 w 1553379"/>
              <a:gd name="connsiteY45" fmla="*/ 187287 h 1382741"/>
              <a:gd name="connsiteX46" fmla="*/ 176270 w 1553379"/>
              <a:gd name="connsiteY46" fmla="*/ 110169 h 1382741"/>
              <a:gd name="connsiteX47" fmla="*/ 110169 w 1553379"/>
              <a:gd name="connsiteY47" fmla="*/ 88135 h 1382741"/>
              <a:gd name="connsiteX48" fmla="*/ 44068 w 1553379"/>
              <a:gd name="connsiteY48" fmla="*/ 121185 h 1382741"/>
              <a:gd name="connsiteX49" fmla="*/ 22034 w 1553379"/>
              <a:gd name="connsiteY49" fmla="*/ 187287 h 1382741"/>
              <a:gd name="connsiteX50" fmla="*/ 33051 w 1553379"/>
              <a:gd name="connsiteY50" fmla="*/ 396607 h 1382741"/>
              <a:gd name="connsiteX51" fmla="*/ 44068 w 1553379"/>
              <a:gd name="connsiteY51" fmla="*/ 429658 h 1382741"/>
              <a:gd name="connsiteX52" fmla="*/ 66102 w 1553379"/>
              <a:gd name="connsiteY52" fmla="*/ 506776 h 1382741"/>
              <a:gd name="connsiteX53" fmla="*/ 77119 w 1553379"/>
              <a:gd name="connsiteY53" fmla="*/ 594911 h 1382741"/>
              <a:gd name="connsiteX54" fmla="*/ 88135 w 1553379"/>
              <a:gd name="connsiteY54" fmla="*/ 1311007 h 1382741"/>
              <a:gd name="connsiteX55" fmla="*/ 154237 w 1553379"/>
              <a:gd name="connsiteY55" fmla="*/ 1333041 h 1382741"/>
              <a:gd name="connsiteX56" fmla="*/ 231355 w 1553379"/>
              <a:gd name="connsiteY56" fmla="*/ 1355075 h 1382741"/>
              <a:gd name="connsiteX57" fmla="*/ 308473 w 1553379"/>
              <a:gd name="connsiteY57" fmla="*/ 1377108 h 1382741"/>
              <a:gd name="connsiteX58" fmla="*/ 550844 w 1553379"/>
              <a:gd name="connsiteY58" fmla="*/ 1366091 h 1382741"/>
              <a:gd name="connsiteX59" fmla="*/ 627962 w 1553379"/>
              <a:gd name="connsiteY59" fmla="*/ 1355075 h 1382741"/>
              <a:gd name="connsiteX60" fmla="*/ 694063 w 1553379"/>
              <a:gd name="connsiteY60" fmla="*/ 1333041 h 1382741"/>
              <a:gd name="connsiteX61" fmla="*/ 804232 w 1553379"/>
              <a:gd name="connsiteY61" fmla="*/ 1322024 h 1382741"/>
              <a:gd name="connsiteX62" fmla="*/ 1189822 w 1553379"/>
              <a:gd name="connsiteY62" fmla="*/ 1299990 h 1382741"/>
              <a:gd name="connsiteX63" fmla="*/ 1222873 w 1553379"/>
              <a:gd name="connsiteY63" fmla="*/ 1288973 h 1382741"/>
              <a:gd name="connsiteX64" fmla="*/ 1311008 w 1553379"/>
              <a:gd name="connsiteY64" fmla="*/ 1266940 h 1382741"/>
              <a:gd name="connsiteX65" fmla="*/ 1344058 w 1553379"/>
              <a:gd name="connsiteY65" fmla="*/ 1244906 h 1382741"/>
              <a:gd name="connsiteX66" fmla="*/ 1421176 w 1553379"/>
              <a:gd name="connsiteY66" fmla="*/ 1222872 h 1382741"/>
              <a:gd name="connsiteX67" fmla="*/ 1454227 w 1553379"/>
              <a:gd name="connsiteY67" fmla="*/ 1189822 h 1382741"/>
              <a:gd name="connsiteX68" fmla="*/ 1509311 w 1553379"/>
              <a:gd name="connsiteY68" fmla="*/ 1123720 h 1382741"/>
              <a:gd name="connsiteX69" fmla="*/ 1542362 w 1553379"/>
              <a:gd name="connsiteY69" fmla="*/ 1057619 h 1382741"/>
              <a:gd name="connsiteX70" fmla="*/ 1553379 w 1553379"/>
              <a:gd name="connsiteY70" fmla="*/ 1024569 h 1382741"/>
              <a:gd name="connsiteX71" fmla="*/ 1542362 w 1553379"/>
              <a:gd name="connsiteY71" fmla="*/ 881349 h 1382741"/>
              <a:gd name="connsiteX72" fmla="*/ 1531345 w 1553379"/>
              <a:gd name="connsiteY72" fmla="*/ 848299 h 1382741"/>
              <a:gd name="connsiteX73" fmla="*/ 1520328 w 1553379"/>
              <a:gd name="connsiteY73" fmla="*/ 782197 h 1382741"/>
              <a:gd name="connsiteX74" fmla="*/ 1498294 w 1553379"/>
              <a:gd name="connsiteY74" fmla="*/ 672029 h 1382741"/>
              <a:gd name="connsiteX75" fmla="*/ 1487278 w 1553379"/>
              <a:gd name="connsiteY75" fmla="*/ 583894 h 1382741"/>
              <a:gd name="connsiteX76" fmla="*/ 1476261 w 1553379"/>
              <a:gd name="connsiteY76" fmla="*/ 550843 h 1382741"/>
              <a:gd name="connsiteX77" fmla="*/ 1454227 w 1553379"/>
              <a:gd name="connsiteY77" fmla="*/ 473725 h 1382741"/>
              <a:gd name="connsiteX78" fmla="*/ 1443210 w 1553379"/>
              <a:gd name="connsiteY78" fmla="*/ 132202 h 1382741"/>
              <a:gd name="connsiteX79" fmla="*/ 1355075 w 1553379"/>
              <a:gd name="connsiteY79" fmla="*/ 55084 h 1382741"/>
              <a:gd name="connsiteX80" fmla="*/ 1311008 w 1553379"/>
              <a:gd name="connsiteY80" fmla="*/ 44067 h 1382741"/>
              <a:gd name="connsiteX81" fmla="*/ 1244907 w 1553379"/>
              <a:gd name="connsiteY81" fmla="*/ 22034 h 1382741"/>
              <a:gd name="connsiteX82" fmla="*/ 1156772 w 1553379"/>
              <a:gd name="connsiteY82" fmla="*/ 11017 h 1382741"/>
              <a:gd name="connsiteX83" fmla="*/ 914400 w 1553379"/>
              <a:gd name="connsiteY83" fmla="*/ 0 h 1382741"/>
              <a:gd name="connsiteX84" fmla="*/ 341523 w 1553379"/>
              <a:gd name="connsiteY84" fmla="*/ 11017 h 1382741"/>
              <a:gd name="connsiteX85" fmla="*/ 198304 w 1553379"/>
              <a:gd name="connsiteY85" fmla="*/ 33050 h 1382741"/>
              <a:gd name="connsiteX86" fmla="*/ 165253 w 1553379"/>
              <a:gd name="connsiteY86" fmla="*/ 55084 h 1382741"/>
              <a:gd name="connsiteX87" fmla="*/ 99152 w 1553379"/>
              <a:gd name="connsiteY87" fmla="*/ 77118 h 1382741"/>
              <a:gd name="connsiteX88" fmla="*/ 33051 w 1553379"/>
              <a:gd name="connsiteY88" fmla="*/ 121185 h 1382741"/>
              <a:gd name="connsiteX89" fmla="*/ 0 w 1553379"/>
              <a:gd name="connsiteY89" fmla="*/ 187287 h 1382741"/>
              <a:gd name="connsiteX90" fmla="*/ 44068 w 1553379"/>
              <a:gd name="connsiteY90" fmla="*/ 275422 h 1382741"/>
              <a:gd name="connsiteX91" fmla="*/ 44068 w 1553379"/>
              <a:gd name="connsiteY91" fmla="*/ 275422 h 13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553379" h="1382741">
                <a:moveTo>
                  <a:pt x="176270" y="231354"/>
                </a:moveTo>
                <a:lnTo>
                  <a:pt x="176270" y="231354"/>
                </a:lnTo>
                <a:cubicBezTo>
                  <a:pt x="227682" y="235026"/>
                  <a:pt x="279317" y="236349"/>
                  <a:pt x="330507" y="242371"/>
                </a:cubicBezTo>
                <a:cubicBezTo>
                  <a:pt x="342040" y="243728"/>
                  <a:pt x="351944" y="253388"/>
                  <a:pt x="363557" y="253388"/>
                </a:cubicBezTo>
                <a:cubicBezTo>
                  <a:pt x="400463" y="253388"/>
                  <a:pt x="437003" y="246043"/>
                  <a:pt x="473726" y="242371"/>
                </a:cubicBezTo>
                <a:cubicBezTo>
                  <a:pt x="507809" y="231010"/>
                  <a:pt x="534099" y="220337"/>
                  <a:pt x="572878" y="220337"/>
                </a:cubicBezTo>
                <a:cubicBezTo>
                  <a:pt x="599890" y="220337"/>
                  <a:pt x="653927" y="235091"/>
                  <a:pt x="683046" y="242371"/>
                </a:cubicBezTo>
                <a:cubicBezTo>
                  <a:pt x="705080" y="257060"/>
                  <a:pt x="724025" y="278064"/>
                  <a:pt x="749147" y="286438"/>
                </a:cubicBezTo>
                <a:cubicBezTo>
                  <a:pt x="760164" y="290110"/>
                  <a:pt x="771811" y="292262"/>
                  <a:pt x="782198" y="297455"/>
                </a:cubicBezTo>
                <a:cubicBezTo>
                  <a:pt x="805346" y="309029"/>
                  <a:pt x="832793" y="332603"/>
                  <a:pt x="848299" y="352540"/>
                </a:cubicBezTo>
                <a:cubicBezTo>
                  <a:pt x="864557" y="373443"/>
                  <a:pt x="877678" y="396607"/>
                  <a:pt x="892367" y="418641"/>
                </a:cubicBezTo>
                <a:cubicBezTo>
                  <a:pt x="899711" y="429658"/>
                  <a:pt x="910213" y="439130"/>
                  <a:pt x="914400" y="451691"/>
                </a:cubicBezTo>
                <a:cubicBezTo>
                  <a:pt x="925441" y="484815"/>
                  <a:pt x="923721" y="489318"/>
                  <a:pt x="947451" y="517793"/>
                </a:cubicBezTo>
                <a:cubicBezTo>
                  <a:pt x="957425" y="529762"/>
                  <a:pt x="969485" y="539826"/>
                  <a:pt x="980502" y="550843"/>
                </a:cubicBezTo>
                <a:cubicBezTo>
                  <a:pt x="984174" y="561860"/>
                  <a:pt x="985879" y="573742"/>
                  <a:pt x="991519" y="583894"/>
                </a:cubicBezTo>
                <a:cubicBezTo>
                  <a:pt x="1012698" y="622016"/>
                  <a:pt x="1035412" y="655359"/>
                  <a:pt x="1068637" y="683046"/>
                </a:cubicBezTo>
                <a:cubicBezTo>
                  <a:pt x="1078809" y="691522"/>
                  <a:pt x="1090670" y="697735"/>
                  <a:pt x="1101687" y="705079"/>
                </a:cubicBezTo>
                <a:cubicBezTo>
                  <a:pt x="1123135" y="769422"/>
                  <a:pt x="1095923" y="710332"/>
                  <a:pt x="1145755" y="760164"/>
                </a:cubicBezTo>
                <a:cubicBezTo>
                  <a:pt x="1219201" y="833610"/>
                  <a:pt x="1112701" y="756490"/>
                  <a:pt x="1200839" y="815248"/>
                </a:cubicBezTo>
                <a:cubicBezTo>
                  <a:pt x="1259597" y="903386"/>
                  <a:pt x="1182477" y="796886"/>
                  <a:pt x="1255923" y="870332"/>
                </a:cubicBezTo>
                <a:cubicBezTo>
                  <a:pt x="1329370" y="943779"/>
                  <a:pt x="1222872" y="866660"/>
                  <a:pt x="1311008" y="925417"/>
                </a:cubicBezTo>
                <a:cubicBezTo>
                  <a:pt x="1314680" y="936434"/>
                  <a:pt x="1322025" y="946854"/>
                  <a:pt x="1322025" y="958467"/>
                </a:cubicBezTo>
                <a:cubicBezTo>
                  <a:pt x="1322025" y="1002687"/>
                  <a:pt x="1323156" y="1048151"/>
                  <a:pt x="1311008" y="1090670"/>
                </a:cubicBezTo>
                <a:cubicBezTo>
                  <a:pt x="1307370" y="1103401"/>
                  <a:pt x="1290057" y="1107326"/>
                  <a:pt x="1277957" y="1112704"/>
                </a:cubicBezTo>
                <a:cubicBezTo>
                  <a:pt x="1197215" y="1148589"/>
                  <a:pt x="1158998" y="1138513"/>
                  <a:pt x="1057620" y="1145754"/>
                </a:cubicBezTo>
                <a:cubicBezTo>
                  <a:pt x="1016919" y="1159321"/>
                  <a:pt x="998087" y="1167788"/>
                  <a:pt x="947451" y="1167788"/>
                </a:cubicBezTo>
                <a:cubicBezTo>
                  <a:pt x="910545" y="1167788"/>
                  <a:pt x="874005" y="1160443"/>
                  <a:pt x="837282" y="1156771"/>
                </a:cubicBezTo>
                <a:cubicBezTo>
                  <a:pt x="826265" y="1153099"/>
                  <a:pt x="815498" y="1148571"/>
                  <a:pt x="804232" y="1145754"/>
                </a:cubicBezTo>
                <a:cubicBezTo>
                  <a:pt x="692587" y="1117843"/>
                  <a:pt x="669624" y="1138352"/>
                  <a:pt x="506776" y="1145754"/>
                </a:cubicBezTo>
                <a:cubicBezTo>
                  <a:pt x="495759" y="1149426"/>
                  <a:pt x="485339" y="1156771"/>
                  <a:pt x="473726" y="1156771"/>
                </a:cubicBezTo>
                <a:cubicBezTo>
                  <a:pt x="448388" y="1156771"/>
                  <a:pt x="360269" y="1155126"/>
                  <a:pt x="319490" y="1134737"/>
                </a:cubicBezTo>
                <a:cubicBezTo>
                  <a:pt x="307647" y="1128816"/>
                  <a:pt x="297456" y="1120048"/>
                  <a:pt x="286439" y="1112704"/>
                </a:cubicBezTo>
                <a:cubicBezTo>
                  <a:pt x="279094" y="1101687"/>
                  <a:pt x="274744" y="1087925"/>
                  <a:pt x="264405" y="1079653"/>
                </a:cubicBezTo>
                <a:cubicBezTo>
                  <a:pt x="255337" y="1072399"/>
                  <a:pt x="239566" y="1076847"/>
                  <a:pt x="231355" y="1068636"/>
                </a:cubicBezTo>
                <a:cubicBezTo>
                  <a:pt x="223144" y="1060424"/>
                  <a:pt x="227593" y="1044653"/>
                  <a:pt x="220338" y="1035585"/>
                </a:cubicBezTo>
                <a:cubicBezTo>
                  <a:pt x="212067" y="1025246"/>
                  <a:pt x="198304" y="1020896"/>
                  <a:pt x="187287" y="1013552"/>
                </a:cubicBezTo>
                <a:cubicBezTo>
                  <a:pt x="183615" y="954795"/>
                  <a:pt x="184224" y="895613"/>
                  <a:pt x="176270" y="837282"/>
                </a:cubicBezTo>
                <a:cubicBezTo>
                  <a:pt x="176269" y="837278"/>
                  <a:pt x="148729" y="754657"/>
                  <a:pt x="143220" y="738130"/>
                </a:cubicBezTo>
                <a:lnTo>
                  <a:pt x="132203" y="705079"/>
                </a:lnTo>
                <a:cubicBezTo>
                  <a:pt x="159895" y="622005"/>
                  <a:pt x="119319" y="721185"/>
                  <a:pt x="176270" y="649995"/>
                </a:cubicBezTo>
                <a:cubicBezTo>
                  <a:pt x="183524" y="640927"/>
                  <a:pt x="182093" y="627331"/>
                  <a:pt x="187287" y="616944"/>
                </a:cubicBezTo>
                <a:cubicBezTo>
                  <a:pt x="202624" y="586270"/>
                  <a:pt x="218009" y="575206"/>
                  <a:pt x="242372" y="550843"/>
                </a:cubicBezTo>
                <a:cubicBezTo>
                  <a:pt x="246044" y="528809"/>
                  <a:pt x="253388" y="507080"/>
                  <a:pt x="253388" y="484742"/>
                </a:cubicBezTo>
                <a:cubicBezTo>
                  <a:pt x="253388" y="403247"/>
                  <a:pt x="243403" y="388683"/>
                  <a:pt x="220338" y="319489"/>
                </a:cubicBezTo>
                <a:lnTo>
                  <a:pt x="187287" y="220337"/>
                </a:lnTo>
                <a:lnTo>
                  <a:pt x="176270" y="187287"/>
                </a:lnTo>
                <a:cubicBezTo>
                  <a:pt x="183430" y="165807"/>
                  <a:pt x="201375" y="131688"/>
                  <a:pt x="176270" y="110169"/>
                </a:cubicBezTo>
                <a:cubicBezTo>
                  <a:pt x="158636" y="95054"/>
                  <a:pt x="110169" y="88135"/>
                  <a:pt x="110169" y="88135"/>
                </a:cubicBezTo>
                <a:cubicBezTo>
                  <a:pt x="92162" y="94137"/>
                  <a:pt x="55307" y="103202"/>
                  <a:pt x="44068" y="121185"/>
                </a:cubicBezTo>
                <a:cubicBezTo>
                  <a:pt x="31758" y="140880"/>
                  <a:pt x="22034" y="187287"/>
                  <a:pt x="22034" y="187287"/>
                </a:cubicBezTo>
                <a:cubicBezTo>
                  <a:pt x="25706" y="257060"/>
                  <a:pt x="26725" y="327024"/>
                  <a:pt x="33051" y="396607"/>
                </a:cubicBezTo>
                <a:cubicBezTo>
                  <a:pt x="34102" y="408172"/>
                  <a:pt x="40878" y="418492"/>
                  <a:pt x="44068" y="429658"/>
                </a:cubicBezTo>
                <a:cubicBezTo>
                  <a:pt x="71735" y="526492"/>
                  <a:pt x="39687" y="427531"/>
                  <a:pt x="66102" y="506776"/>
                </a:cubicBezTo>
                <a:cubicBezTo>
                  <a:pt x="69774" y="536154"/>
                  <a:pt x="76308" y="565315"/>
                  <a:pt x="77119" y="594911"/>
                </a:cubicBezTo>
                <a:cubicBezTo>
                  <a:pt x="83657" y="833548"/>
                  <a:pt x="63328" y="1073572"/>
                  <a:pt x="88135" y="1311007"/>
                </a:cubicBezTo>
                <a:cubicBezTo>
                  <a:pt x="90548" y="1334107"/>
                  <a:pt x="131705" y="1327408"/>
                  <a:pt x="154237" y="1333041"/>
                </a:cubicBezTo>
                <a:cubicBezTo>
                  <a:pt x="292048" y="1367495"/>
                  <a:pt x="120681" y="1323455"/>
                  <a:pt x="231355" y="1355075"/>
                </a:cubicBezTo>
                <a:cubicBezTo>
                  <a:pt x="328189" y="1382741"/>
                  <a:pt x="229227" y="1350693"/>
                  <a:pt x="308473" y="1377108"/>
                </a:cubicBezTo>
                <a:cubicBezTo>
                  <a:pt x="389263" y="1373436"/>
                  <a:pt x="470162" y="1371655"/>
                  <a:pt x="550844" y="1366091"/>
                </a:cubicBezTo>
                <a:cubicBezTo>
                  <a:pt x="576749" y="1364304"/>
                  <a:pt x="602660" y="1360914"/>
                  <a:pt x="627962" y="1355075"/>
                </a:cubicBezTo>
                <a:cubicBezTo>
                  <a:pt x="650593" y="1349853"/>
                  <a:pt x="670953" y="1335352"/>
                  <a:pt x="694063" y="1333041"/>
                </a:cubicBezTo>
                <a:lnTo>
                  <a:pt x="804232" y="1322024"/>
                </a:lnTo>
                <a:cubicBezTo>
                  <a:pt x="965386" y="1281734"/>
                  <a:pt x="783606" y="1323885"/>
                  <a:pt x="1189822" y="1299990"/>
                </a:cubicBezTo>
                <a:cubicBezTo>
                  <a:pt x="1201415" y="1299308"/>
                  <a:pt x="1211669" y="1292029"/>
                  <a:pt x="1222873" y="1288973"/>
                </a:cubicBezTo>
                <a:cubicBezTo>
                  <a:pt x="1252088" y="1281005"/>
                  <a:pt x="1311008" y="1266940"/>
                  <a:pt x="1311008" y="1266940"/>
                </a:cubicBezTo>
                <a:cubicBezTo>
                  <a:pt x="1322025" y="1259595"/>
                  <a:pt x="1332215" y="1250827"/>
                  <a:pt x="1344058" y="1244906"/>
                </a:cubicBezTo>
                <a:cubicBezTo>
                  <a:pt x="1359862" y="1237004"/>
                  <a:pt x="1407058" y="1226402"/>
                  <a:pt x="1421176" y="1222872"/>
                </a:cubicBezTo>
                <a:cubicBezTo>
                  <a:pt x="1432193" y="1211855"/>
                  <a:pt x="1444253" y="1201791"/>
                  <a:pt x="1454227" y="1189822"/>
                </a:cubicBezTo>
                <a:cubicBezTo>
                  <a:pt x="1530932" y="1097778"/>
                  <a:pt x="1412738" y="1220296"/>
                  <a:pt x="1509311" y="1123720"/>
                </a:cubicBezTo>
                <a:cubicBezTo>
                  <a:pt x="1537002" y="1040649"/>
                  <a:pt x="1499649" y="1143044"/>
                  <a:pt x="1542362" y="1057619"/>
                </a:cubicBezTo>
                <a:cubicBezTo>
                  <a:pt x="1547555" y="1047232"/>
                  <a:pt x="1549707" y="1035586"/>
                  <a:pt x="1553379" y="1024569"/>
                </a:cubicBezTo>
                <a:cubicBezTo>
                  <a:pt x="1549707" y="976829"/>
                  <a:pt x="1548301" y="928860"/>
                  <a:pt x="1542362" y="881349"/>
                </a:cubicBezTo>
                <a:cubicBezTo>
                  <a:pt x="1540922" y="869826"/>
                  <a:pt x="1533864" y="859635"/>
                  <a:pt x="1531345" y="848299"/>
                </a:cubicBezTo>
                <a:cubicBezTo>
                  <a:pt x="1526499" y="826493"/>
                  <a:pt x="1523725" y="804275"/>
                  <a:pt x="1520328" y="782197"/>
                </a:cubicBezTo>
                <a:cubicBezTo>
                  <a:pt x="1505860" y="688158"/>
                  <a:pt x="1518331" y="732139"/>
                  <a:pt x="1498294" y="672029"/>
                </a:cubicBezTo>
                <a:cubicBezTo>
                  <a:pt x="1494622" y="642651"/>
                  <a:pt x="1492574" y="613023"/>
                  <a:pt x="1487278" y="583894"/>
                </a:cubicBezTo>
                <a:cubicBezTo>
                  <a:pt x="1485201" y="572468"/>
                  <a:pt x="1479451" y="562009"/>
                  <a:pt x="1476261" y="550843"/>
                </a:cubicBezTo>
                <a:cubicBezTo>
                  <a:pt x="1448594" y="454009"/>
                  <a:pt x="1480642" y="552970"/>
                  <a:pt x="1454227" y="473725"/>
                </a:cubicBezTo>
                <a:cubicBezTo>
                  <a:pt x="1450555" y="359884"/>
                  <a:pt x="1453221" y="245661"/>
                  <a:pt x="1443210" y="132202"/>
                </a:cubicBezTo>
                <a:cubicBezTo>
                  <a:pt x="1440518" y="101693"/>
                  <a:pt x="1364129" y="57348"/>
                  <a:pt x="1355075" y="55084"/>
                </a:cubicBezTo>
                <a:cubicBezTo>
                  <a:pt x="1340386" y="51412"/>
                  <a:pt x="1325511" y="48418"/>
                  <a:pt x="1311008" y="44067"/>
                </a:cubicBezTo>
                <a:cubicBezTo>
                  <a:pt x="1288762" y="37393"/>
                  <a:pt x="1267953" y="24915"/>
                  <a:pt x="1244907" y="22034"/>
                </a:cubicBezTo>
                <a:cubicBezTo>
                  <a:pt x="1215529" y="18362"/>
                  <a:pt x="1186313" y="12986"/>
                  <a:pt x="1156772" y="11017"/>
                </a:cubicBezTo>
                <a:cubicBezTo>
                  <a:pt x="1076077" y="5637"/>
                  <a:pt x="995191" y="3672"/>
                  <a:pt x="914400" y="0"/>
                </a:cubicBezTo>
                <a:lnTo>
                  <a:pt x="341523" y="11017"/>
                </a:lnTo>
                <a:cubicBezTo>
                  <a:pt x="268508" y="13411"/>
                  <a:pt x="255881" y="18657"/>
                  <a:pt x="198304" y="33050"/>
                </a:cubicBezTo>
                <a:cubicBezTo>
                  <a:pt x="187287" y="40395"/>
                  <a:pt x="177353" y="49706"/>
                  <a:pt x="165253" y="55084"/>
                </a:cubicBezTo>
                <a:cubicBezTo>
                  <a:pt x="144029" y="64517"/>
                  <a:pt x="99152" y="77118"/>
                  <a:pt x="99152" y="77118"/>
                </a:cubicBezTo>
                <a:cubicBezTo>
                  <a:pt x="77118" y="91807"/>
                  <a:pt x="41425" y="96063"/>
                  <a:pt x="33051" y="121185"/>
                </a:cubicBezTo>
                <a:cubicBezTo>
                  <a:pt x="17847" y="166797"/>
                  <a:pt x="28476" y="144573"/>
                  <a:pt x="0" y="187287"/>
                </a:cubicBezTo>
                <a:cubicBezTo>
                  <a:pt x="25319" y="263242"/>
                  <a:pt x="5611" y="236965"/>
                  <a:pt x="44068" y="275422"/>
                </a:cubicBezTo>
                <a:lnTo>
                  <a:pt x="44068" y="275422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lampi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981" y="4725144"/>
            <a:ext cx="3275019" cy="2132856"/>
          </a:xfrm>
          <a:prstGeom prst="rect">
            <a:avLst/>
          </a:prstGeom>
        </p:spPr>
      </p:pic>
      <p:sp>
        <p:nvSpPr>
          <p:cNvPr id="12" name="Figura a mano libera 11"/>
          <p:cNvSpPr/>
          <p:nvPr/>
        </p:nvSpPr>
        <p:spPr>
          <a:xfrm>
            <a:off x="7777908" y="-11017"/>
            <a:ext cx="1357295" cy="2192357"/>
          </a:xfrm>
          <a:custGeom>
            <a:avLst/>
            <a:gdLst>
              <a:gd name="connsiteX0" fmla="*/ 440675 w 1357295"/>
              <a:gd name="connsiteY0" fmla="*/ 176270 h 2192357"/>
              <a:gd name="connsiteX1" fmla="*/ 440675 w 1357295"/>
              <a:gd name="connsiteY1" fmla="*/ 176270 h 2192357"/>
              <a:gd name="connsiteX2" fmla="*/ 352540 w 1357295"/>
              <a:gd name="connsiteY2" fmla="*/ 220337 h 2192357"/>
              <a:gd name="connsiteX3" fmla="*/ 319490 w 1357295"/>
              <a:gd name="connsiteY3" fmla="*/ 242371 h 2192357"/>
              <a:gd name="connsiteX4" fmla="*/ 297456 w 1357295"/>
              <a:gd name="connsiteY4" fmla="*/ 308472 h 2192357"/>
              <a:gd name="connsiteX5" fmla="*/ 297456 w 1357295"/>
              <a:gd name="connsiteY5" fmla="*/ 539827 h 2192357"/>
              <a:gd name="connsiteX6" fmla="*/ 319490 w 1357295"/>
              <a:gd name="connsiteY6" fmla="*/ 605928 h 2192357"/>
              <a:gd name="connsiteX7" fmla="*/ 352540 w 1357295"/>
              <a:gd name="connsiteY7" fmla="*/ 672029 h 2192357"/>
              <a:gd name="connsiteX8" fmla="*/ 374574 w 1357295"/>
              <a:gd name="connsiteY8" fmla="*/ 738130 h 2192357"/>
              <a:gd name="connsiteX9" fmla="*/ 385591 w 1357295"/>
              <a:gd name="connsiteY9" fmla="*/ 969484 h 2192357"/>
              <a:gd name="connsiteX10" fmla="*/ 429658 w 1357295"/>
              <a:gd name="connsiteY10" fmla="*/ 1068636 h 2192357"/>
              <a:gd name="connsiteX11" fmla="*/ 451692 w 1357295"/>
              <a:gd name="connsiteY11" fmla="*/ 1134737 h 2192357"/>
              <a:gd name="connsiteX12" fmla="*/ 484743 w 1357295"/>
              <a:gd name="connsiteY12" fmla="*/ 1200839 h 2192357"/>
              <a:gd name="connsiteX13" fmla="*/ 473726 w 1357295"/>
              <a:gd name="connsiteY13" fmla="*/ 1333041 h 2192357"/>
              <a:gd name="connsiteX14" fmla="*/ 462709 w 1357295"/>
              <a:gd name="connsiteY14" fmla="*/ 1366092 h 2192357"/>
              <a:gd name="connsiteX15" fmla="*/ 451692 w 1357295"/>
              <a:gd name="connsiteY15" fmla="*/ 1410159 h 2192357"/>
              <a:gd name="connsiteX16" fmla="*/ 462709 w 1357295"/>
              <a:gd name="connsiteY16" fmla="*/ 1608463 h 2192357"/>
              <a:gd name="connsiteX17" fmla="*/ 528810 w 1357295"/>
              <a:gd name="connsiteY17" fmla="*/ 1740665 h 2192357"/>
              <a:gd name="connsiteX18" fmla="*/ 605928 w 1357295"/>
              <a:gd name="connsiteY18" fmla="*/ 1762699 h 2192357"/>
              <a:gd name="connsiteX19" fmla="*/ 672029 w 1357295"/>
              <a:gd name="connsiteY19" fmla="*/ 1784733 h 2192357"/>
              <a:gd name="connsiteX20" fmla="*/ 705080 w 1357295"/>
              <a:gd name="connsiteY20" fmla="*/ 1806766 h 2192357"/>
              <a:gd name="connsiteX21" fmla="*/ 771181 w 1357295"/>
              <a:gd name="connsiteY21" fmla="*/ 1828800 h 2192357"/>
              <a:gd name="connsiteX22" fmla="*/ 859316 w 1357295"/>
              <a:gd name="connsiteY22" fmla="*/ 1850834 h 2192357"/>
              <a:gd name="connsiteX23" fmla="*/ 980502 w 1357295"/>
              <a:gd name="connsiteY23" fmla="*/ 1817783 h 2192357"/>
              <a:gd name="connsiteX24" fmla="*/ 1046603 w 1357295"/>
              <a:gd name="connsiteY24" fmla="*/ 1795750 h 2192357"/>
              <a:gd name="connsiteX25" fmla="*/ 1233890 w 1357295"/>
              <a:gd name="connsiteY25" fmla="*/ 1784733 h 2192357"/>
              <a:gd name="connsiteX26" fmla="*/ 1255923 w 1357295"/>
              <a:gd name="connsiteY26" fmla="*/ 1718631 h 2192357"/>
              <a:gd name="connsiteX27" fmla="*/ 1266940 w 1357295"/>
              <a:gd name="connsiteY27" fmla="*/ 1685581 h 2192357"/>
              <a:gd name="connsiteX28" fmla="*/ 1255923 w 1357295"/>
              <a:gd name="connsiteY28" fmla="*/ 1520328 h 2192357"/>
              <a:gd name="connsiteX29" fmla="*/ 1233890 w 1357295"/>
              <a:gd name="connsiteY29" fmla="*/ 1454227 h 2192357"/>
              <a:gd name="connsiteX30" fmla="*/ 1244906 w 1357295"/>
              <a:gd name="connsiteY30" fmla="*/ 1344058 h 2192357"/>
              <a:gd name="connsiteX31" fmla="*/ 1255923 w 1357295"/>
              <a:gd name="connsiteY31" fmla="*/ 1311007 h 2192357"/>
              <a:gd name="connsiteX32" fmla="*/ 1244906 w 1357295"/>
              <a:gd name="connsiteY32" fmla="*/ 1046603 h 2192357"/>
              <a:gd name="connsiteX33" fmla="*/ 1233890 w 1357295"/>
              <a:gd name="connsiteY33" fmla="*/ 1002535 h 2192357"/>
              <a:gd name="connsiteX34" fmla="*/ 1222873 w 1357295"/>
              <a:gd name="connsiteY34" fmla="*/ 925417 h 2192357"/>
              <a:gd name="connsiteX35" fmla="*/ 1200839 w 1357295"/>
              <a:gd name="connsiteY35" fmla="*/ 804231 h 2192357"/>
              <a:gd name="connsiteX36" fmla="*/ 1189822 w 1357295"/>
              <a:gd name="connsiteY36" fmla="*/ 506776 h 2192357"/>
              <a:gd name="connsiteX37" fmla="*/ 1178805 w 1357295"/>
              <a:gd name="connsiteY37" fmla="*/ 473725 h 2192357"/>
              <a:gd name="connsiteX38" fmla="*/ 1167788 w 1357295"/>
              <a:gd name="connsiteY38" fmla="*/ 418641 h 2192357"/>
              <a:gd name="connsiteX39" fmla="*/ 1145755 w 1357295"/>
              <a:gd name="connsiteY39" fmla="*/ 352540 h 2192357"/>
              <a:gd name="connsiteX40" fmla="*/ 1167788 w 1357295"/>
              <a:gd name="connsiteY40" fmla="*/ 220337 h 2192357"/>
              <a:gd name="connsiteX41" fmla="*/ 1189822 w 1357295"/>
              <a:gd name="connsiteY41" fmla="*/ 187287 h 2192357"/>
              <a:gd name="connsiteX42" fmla="*/ 1222873 w 1357295"/>
              <a:gd name="connsiteY42" fmla="*/ 121186 h 2192357"/>
              <a:gd name="connsiteX43" fmla="*/ 1233890 w 1357295"/>
              <a:gd name="connsiteY43" fmla="*/ 88135 h 2192357"/>
              <a:gd name="connsiteX44" fmla="*/ 1266940 w 1357295"/>
              <a:gd name="connsiteY44" fmla="*/ 77118 h 2192357"/>
              <a:gd name="connsiteX45" fmla="*/ 1299991 w 1357295"/>
              <a:gd name="connsiteY45" fmla="*/ 176270 h 2192357"/>
              <a:gd name="connsiteX46" fmla="*/ 1333041 w 1357295"/>
              <a:gd name="connsiteY46" fmla="*/ 297456 h 2192357"/>
              <a:gd name="connsiteX47" fmla="*/ 1344058 w 1357295"/>
              <a:gd name="connsiteY47" fmla="*/ 815248 h 2192357"/>
              <a:gd name="connsiteX48" fmla="*/ 1355075 w 1357295"/>
              <a:gd name="connsiteY48" fmla="*/ 903383 h 2192357"/>
              <a:gd name="connsiteX49" fmla="*/ 1344058 w 1357295"/>
              <a:gd name="connsiteY49" fmla="*/ 1542362 h 2192357"/>
              <a:gd name="connsiteX50" fmla="*/ 1355075 w 1357295"/>
              <a:gd name="connsiteY50" fmla="*/ 1861851 h 2192357"/>
              <a:gd name="connsiteX51" fmla="*/ 1333041 w 1357295"/>
              <a:gd name="connsiteY51" fmla="*/ 2071171 h 2192357"/>
              <a:gd name="connsiteX52" fmla="*/ 1277957 w 1357295"/>
              <a:gd name="connsiteY52" fmla="*/ 2137272 h 2192357"/>
              <a:gd name="connsiteX53" fmla="*/ 1244906 w 1357295"/>
              <a:gd name="connsiteY53" fmla="*/ 2148289 h 2192357"/>
              <a:gd name="connsiteX54" fmla="*/ 1200839 w 1357295"/>
              <a:gd name="connsiteY54" fmla="*/ 2170323 h 2192357"/>
              <a:gd name="connsiteX55" fmla="*/ 1101687 w 1357295"/>
              <a:gd name="connsiteY55" fmla="*/ 2192357 h 2192357"/>
              <a:gd name="connsiteX56" fmla="*/ 727114 w 1357295"/>
              <a:gd name="connsiteY56" fmla="*/ 2181340 h 2192357"/>
              <a:gd name="connsiteX57" fmla="*/ 561861 w 1357295"/>
              <a:gd name="connsiteY57" fmla="*/ 2192357 h 2192357"/>
              <a:gd name="connsiteX58" fmla="*/ 176270 w 1357295"/>
              <a:gd name="connsiteY58" fmla="*/ 2181340 h 2192357"/>
              <a:gd name="connsiteX59" fmla="*/ 99152 w 1357295"/>
              <a:gd name="connsiteY59" fmla="*/ 2137272 h 2192357"/>
              <a:gd name="connsiteX60" fmla="*/ 44068 w 1357295"/>
              <a:gd name="connsiteY60" fmla="*/ 2071171 h 2192357"/>
              <a:gd name="connsiteX61" fmla="*/ 22034 w 1357295"/>
              <a:gd name="connsiteY61" fmla="*/ 2027104 h 2192357"/>
              <a:gd name="connsiteX62" fmla="*/ 0 w 1357295"/>
              <a:gd name="connsiteY62" fmla="*/ 1961003 h 2192357"/>
              <a:gd name="connsiteX63" fmla="*/ 22034 w 1357295"/>
              <a:gd name="connsiteY63" fmla="*/ 1674564 h 2192357"/>
              <a:gd name="connsiteX64" fmla="*/ 33051 w 1357295"/>
              <a:gd name="connsiteY64" fmla="*/ 1641513 h 2192357"/>
              <a:gd name="connsiteX65" fmla="*/ 77119 w 1357295"/>
              <a:gd name="connsiteY65" fmla="*/ 1509311 h 2192357"/>
              <a:gd name="connsiteX66" fmla="*/ 88135 w 1357295"/>
              <a:gd name="connsiteY66" fmla="*/ 1432193 h 2192357"/>
              <a:gd name="connsiteX67" fmla="*/ 99152 w 1357295"/>
              <a:gd name="connsiteY67" fmla="*/ 1344058 h 2192357"/>
              <a:gd name="connsiteX68" fmla="*/ 110169 w 1357295"/>
              <a:gd name="connsiteY68" fmla="*/ 1277957 h 2192357"/>
              <a:gd name="connsiteX69" fmla="*/ 99152 w 1357295"/>
              <a:gd name="connsiteY69" fmla="*/ 1024569 h 2192357"/>
              <a:gd name="connsiteX70" fmla="*/ 66102 w 1357295"/>
              <a:gd name="connsiteY70" fmla="*/ 605928 h 2192357"/>
              <a:gd name="connsiteX71" fmla="*/ 44068 w 1357295"/>
              <a:gd name="connsiteY71" fmla="*/ 484742 h 2192357"/>
              <a:gd name="connsiteX72" fmla="*/ 33051 w 1357295"/>
              <a:gd name="connsiteY72" fmla="*/ 440675 h 2192357"/>
              <a:gd name="connsiteX73" fmla="*/ 22034 w 1357295"/>
              <a:gd name="connsiteY73" fmla="*/ 407624 h 2192357"/>
              <a:gd name="connsiteX74" fmla="*/ 11017 w 1357295"/>
              <a:gd name="connsiteY74" fmla="*/ 341523 h 2192357"/>
              <a:gd name="connsiteX75" fmla="*/ 22034 w 1357295"/>
              <a:gd name="connsiteY75" fmla="*/ 121186 h 2192357"/>
              <a:gd name="connsiteX76" fmla="*/ 33051 w 1357295"/>
              <a:gd name="connsiteY76" fmla="*/ 88135 h 2192357"/>
              <a:gd name="connsiteX77" fmla="*/ 55085 w 1357295"/>
              <a:gd name="connsiteY77" fmla="*/ 55084 h 2192357"/>
              <a:gd name="connsiteX78" fmla="*/ 88135 w 1357295"/>
              <a:gd name="connsiteY78" fmla="*/ 44068 h 2192357"/>
              <a:gd name="connsiteX79" fmla="*/ 121186 w 1357295"/>
              <a:gd name="connsiteY79" fmla="*/ 22034 h 2192357"/>
              <a:gd name="connsiteX80" fmla="*/ 297456 w 1357295"/>
              <a:gd name="connsiteY80" fmla="*/ 0 h 2192357"/>
              <a:gd name="connsiteX81" fmla="*/ 495759 w 1357295"/>
              <a:gd name="connsiteY81" fmla="*/ 11017 h 2192357"/>
              <a:gd name="connsiteX82" fmla="*/ 528810 w 1357295"/>
              <a:gd name="connsiteY82" fmla="*/ 22034 h 2192357"/>
              <a:gd name="connsiteX83" fmla="*/ 572878 w 1357295"/>
              <a:gd name="connsiteY83" fmla="*/ 33051 h 2192357"/>
              <a:gd name="connsiteX84" fmla="*/ 605928 w 1357295"/>
              <a:gd name="connsiteY84" fmla="*/ 44068 h 2192357"/>
              <a:gd name="connsiteX85" fmla="*/ 727114 w 1357295"/>
              <a:gd name="connsiteY85" fmla="*/ 77118 h 2192357"/>
              <a:gd name="connsiteX86" fmla="*/ 760164 w 1357295"/>
              <a:gd name="connsiteY86" fmla="*/ 88135 h 2192357"/>
              <a:gd name="connsiteX87" fmla="*/ 683046 w 1357295"/>
              <a:gd name="connsiteY87" fmla="*/ 154236 h 2192357"/>
              <a:gd name="connsiteX88" fmla="*/ 594911 w 1357295"/>
              <a:gd name="connsiteY88" fmla="*/ 198304 h 2192357"/>
              <a:gd name="connsiteX89" fmla="*/ 484743 w 1357295"/>
              <a:gd name="connsiteY89" fmla="*/ 231354 h 2192357"/>
              <a:gd name="connsiteX90" fmla="*/ 363557 w 1357295"/>
              <a:gd name="connsiteY90" fmla="*/ 264405 h 2192357"/>
              <a:gd name="connsiteX91" fmla="*/ 330506 w 1357295"/>
              <a:gd name="connsiteY91" fmla="*/ 275422 h 2192357"/>
              <a:gd name="connsiteX92" fmla="*/ 286439 w 1357295"/>
              <a:gd name="connsiteY92" fmla="*/ 330506 h 2192357"/>
              <a:gd name="connsiteX93" fmla="*/ 242372 w 1357295"/>
              <a:gd name="connsiteY93" fmla="*/ 396607 h 2192357"/>
              <a:gd name="connsiteX94" fmla="*/ 220338 w 1357295"/>
              <a:gd name="connsiteY94" fmla="*/ 440675 h 2192357"/>
              <a:gd name="connsiteX95" fmla="*/ 220338 w 1357295"/>
              <a:gd name="connsiteY95" fmla="*/ 440675 h 219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357295" h="2192357">
                <a:moveTo>
                  <a:pt x="440675" y="176270"/>
                </a:moveTo>
                <a:lnTo>
                  <a:pt x="440675" y="176270"/>
                </a:lnTo>
                <a:cubicBezTo>
                  <a:pt x="411297" y="190959"/>
                  <a:pt x="381375" y="204609"/>
                  <a:pt x="352540" y="220337"/>
                </a:cubicBezTo>
                <a:cubicBezTo>
                  <a:pt x="340916" y="226677"/>
                  <a:pt x="326507" y="231143"/>
                  <a:pt x="319490" y="242371"/>
                </a:cubicBezTo>
                <a:cubicBezTo>
                  <a:pt x="307181" y="262066"/>
                  <a:pt x="297456" y="308472"/>
                  <a:pt x="297456" y="308472"/>
                </a:cubicBezTo>
                <a:cubicBezTo>
                  <a:pt x="280476" y="410350"/>
                  <a:pt x="277259" y="398450"/>
                  <a:pt x="297456" y="539827"/>
                </a:cubicBezTo>
                <a:cubicBezTo>
                  <a:pt x="300741" y="562819"/>
                  <a:pt x="312146" y="583894"/>
                  <a:pt x="319490" y="605928"/>
                </a:cubicBezTo>
                <a:cubicBezTo>
                  <a:pt x="359667" y="726461"/>
                  <a:pt x="295588" y="543889"/>
                  <a:pt x="352540" y="672029"/>
                </a:cubicBezTo>
                <a:cubicBezTo>
                  <a:pt x="361973" y="693253"/>
                  <a:pt x="374574" y="738130"/>
                  <a:pt x="374574" y="738130"/>
                </a:cubicBezTo>
                <a:cubicBezTo>
                  <a:pt x="378246" y="815248"/>
                  <a:pt x="377065" y="892751"/>
                  <a:pt x="385591" y="969484"/>
                </a:cubicBezTo>
                <a:cubicBezTo>
                  <a:pt x="395310" y="1056953"/>
                  <a:pt x="404149" y="1011241"/>
                  <a:pt x="429658" y="1068636"/>
                </a:cubicBezTo>
                <a:cubicBezTo>
                  <a:pt x="439091" y="1089860"/>
                  <a:pt x="438809" y="1115412"/>
                  <a:pt x="451692" y="1134737"/>
                </a:cubicBezTo>
                <a:cubicBezTo>
                  <a:pt x="480168" y="1177451"/>
                  <a:pt x="469539" y="1155227"/>
                  <a:pt x="484743" y="1200839"/>
                </a:cubicBezTo>
                <a:cubicBezTo>
                  <a:pt x="481071" y="1244906"/>
                  <a:pt x="479570" y="1289209"/>
                  <a:pt x="473726" y="1333041"/>
                </a:cubicBezTo>
                <a:cubicBezTo>
                  <a:pt x="472191" y="1344552"/>
                  <a:pt x="465899" y="1354926"/>
                  <a:pt x="462709" y="1366092"/>
                </a:cubicBezTo>
                <a:cubicBezTo>
                  <a:pt x="458549" y="1380651"/>
                  <a:pt x="455364" y="1395470"/>
                  <a:pt x="451692" y="1410159"/>
                </a:cubicBezTo>
                <a:cubicBezTo>
                  <a:pt x="455364" y="1476260"/>
                  <a:pt x="454497" y="1542771"/>
                  <a:pt x="462709" y="1608463"/>
                </a:cubicBezTo>
                <a:cubicBezTo>
                  <a:pt x="465685" y="1632268"/>
                  <a:pt x="503138" y="1732108"/>
                  <a:pt x="528810" y="1740665"/>
                </a:cubicBezTo>
                <a:cubicBezTo>
                  <a:pt x="639895" y="1777693"/>
                  <a:pt x="467582" y="1721194"/>
                  <a:pt x="605928" y="1762699"/>
                </a:cubicBezTo>
                <a:cubicBezTo>
                  <a:pt x="628174" y="1769373"/>
                  <a:pt x="652704" y="1771850"/>
                  <a:pt x="672029" y="1784733"/>
                </a:cubicBezTo>
                <a:cubicBezTo>
                  <a:pt x="683046" y="1792077"/>
                  <a:pt x="692981" y="1801389"/>
                  <a:pt x="705080" y="1806766"/>
                </a:cubicBezTo>
                <a:cubicBezTo>
                  <a:pt x="726304" y="1816199"/>
                  <a:pt x="749147" y="1821455"/>
                  <a:pt x="771181" y="1828800"/>
                </a:cubicBezTo>
                <a:cubicBezTo>
                  <a:pt x="821995" y="1845738"/>
                  <a:pt x="792847" y="1837540"/>
                  <a:pt x="859316" y="1850834"/>
                </a:cubicBezTo>
                <a:cubicBezTo>
                  <a:pt x="937173" y="1835262"/>
                  <a:pt x="896638" y="1845738"/>
                  <a:pt x="980502" y="1817783"/>
                </a:cubicBezTo>
                <a:lnTo>
                  <a:pt x="1046603" y="1795750"/>
                </a:lnTo>
                <a:lnTo>
                  <a:pt x="1233890" y="1784733"/>
                </a:lnTo>
                <a:lnTo>
                  <a:pt x="1255923" y="1718631"/>
                </a:lnTo>
                <a:lnTo>
                  <a:pt x="1266940" y="1685581"/>
                </a:lnTo>
                <a:cubicBezTo>
                  <a:pt x="1263268" y="1630497"/>
                  <a:pt x="1263730" y="1574980"/>
                  <a:pt x="1255923" y="1520328"/>
                </a:cubicBezTo>
                <a:cubicBezTo>
                  <a:pt x="1252638" y="1497336"/>
                  <a:pt x="1233890" y="1454227"/>
                  <a:pt x="1233890" y="1454227"/>
                </a:cubicBezTo>
                <a:cubicBezTo>
                  <a:pt x="1237562" y="1417504"/>
                  <a:pt x="1239294" y="1380535"/>
                  <a:pt x="1244906" y="1344058"/>
                </a:cubicBezTo>
                <a:cubicBezTo>
                  <a:pt x="1246672" y="1332580"/>
                  <a:pt x="1255923" y="1322620"/>
                  <a:pt x="1255923" y="1311007"/>
                </a:cubicBezTo>
                <a:cubicBezTo>
                  <a:pt x="1255923" y="1222796"/>
                  <a:pt x="1251191" y="1134590"/>
                  <a:pt x="1244906" y="1046603"/>
                </a:cubicBezTo>
                <a:cubicBezTo>
                  <a:pt x="1243827" y="1031500"/>
                  <a:pt x="1236598" y="1017432"/>
                  <a:pt x="1233890" y="1002535"/>
                </a:cubicBezTo>
                <a:cubicBezTo>
                  <a:pt x="1229245" y="976987"/>
                  <a:pt x="1226305" y="951156"/>
                  <a:pt x="1222873" y="925417"/>
                </a:cubicBezTo>
                <a:cubicBezTo>
                  <a:pt x="1209031" y="821606"/>
                  <a:pt x="1221761" y="866998"/>
                  <a:pt x="1200839" y="804231"/>
                </a:cubicBezTo>
                <a:cubicBezTo>
                  <a:pt x="1197167" y="705079"/>
                  <a:pt x="1196422" y="605776"/>
                  <a:pt x="1189822" y="506776"/>
                </a:cubicBezTo>
                <a:cubicBezTo>
                  <a:pt x="1189050" y="495189"/>
                  <a:pt x="1181622" y="484991"/>
                  <a:pt x="1178805" y="473725"/>
                </a:cubicBezTo>
                <a:cubicBezTo>
                  <a:pt x="1174263" y="455559"/>
                  <a:pt x="1172715" y="436706"/>
                  <a:pt x="1167788" y="418641"/>
                </a:cubicBezTo>
                <a:cubicBezTo>
                  <a:pt x="1161677" y="396234"/>
                  <a:pt x="1145755" y="352540"/>
                  <a:pt x="1145755" y="352540"/>
                </a:cubicBezTo>
                <a:cubicBezTo>
                  <a:pt x="1149244" y="321137"/>
                  <a:pt x="1149334" y="257246"/>
                  <a:pt x="1167788" y="220337"/>
                </a:cubicBezTo>
                <a:cubicBezTo>
                  <a:pt x="1173709" y="208494"/>
                  <a:pt x="1182477" y="198304"/>
                  <a:pt x="1189822" y="187287"/>
                </a:cubicBezTo>
                <a:cubicBezTo>
                  <a:pt x="1217514" y="104212"/>
                  <a:pt x="1180159" y="206612"/>
                  <a:pt x="1222873" y="121186"/>
                </a:cubicBezTo>
                <a:cubicBezTo>
                  <a:pt x="1228067" y="110799"/>
                  <a:pt x="1225679" y="96347"/>
                  <a:pt x="1233890" y="88135"/>
                </a:cubicBezTo>
                <a:cubicBezTo>
                  <a:pt x="1242101" y="79924"/>
                  <a:pt x="1255923" y="80790"/>
                  <a:pt x="1266940" y="77118"/>
                </a:cubicBezTo>
                <a:cubicBezTo>
                  <a:pt x="1311121" y="187571"/>
                  <a:pt x="1271526" y="81389"/>
                  <a:pt x="1299991" y="176270"/>
                </a:cubicBezTo>
                <a:cubicBezTo>
                  <a:pt x="1333536" y="288083"/>
                  <a:pt x="1312964" y="197064"/>
                  <a:pt x="1333041" y="297456"/>
                </a:cubicBezTo>
                <a:cubicBezTo>
                  <a:pt x="1336713" y="470053"/>
                  <a:pt x="1337784" y="642726"/>
                  <a:pt x="1344058" y="815248"/>
                </a:cubicBezTo>
                <a:cubicBezTo>
                  <a:pt x="1345134" y="844835"/>
                  <a:pt x="1355075" y="873776"/>
                  <a:pt x="1355075" y="903383"/>
                </a:cubicBezTo>
                <a:cubicBezTo>
                  <a:pt x="1355075" y="1116408"/>
                  <a:pt x="1347730" y="1329369"/>
                  <a:pt x="1344058" y="1542362"/>
                </a:cubicBezTo>
                <a:cubicBezTo>
                  <a:pt x="1347730" y="1648858"/>
                  <a:pt x="1357295" y="1755314"/>
                  <a:pt x="1355075" y="1861851"/>
                </a:cubicBezTo>
                <a:cubicBezTo>
                  <a:pt x="1353614" y="1931995"/>
                  <a:pt x="1345591" y="2002144"/>
                  <a:pt x="1333041" y="2071171"/>
                </a:cubicBezTo>
                <a:cubicBezTo>
                  <a:pt x="1330237" y="2086591"/>
                  <a:pt x="1287574" y="2130861"/>
                  <a:pt x="1277957" y="2137272"/>
                </a:cubicBezTo>
                <a:cubicBezTo>
                  <a:pt x="1268294" y="2143714"/>
                  <a:pt x="1255580" y="2143714"/>
                  <a:pt x="1244906" y="2148289"/>
                </a:cubicBezTo>
                <a:cubicBezTo>
                  <a:pt x="1229811" y="2154758"/>
                  <a:pt x="1216216" y="2164556"/>
                  <a:pt x="1200839" y="2170323"/>
                </a:cubicBezTo>
                <a:cubicBezTo>
                  <a:pt x="1183057" y="2176991"/>
                  <a:pt x="1116645" y="2189365"/>
                  <a:pt x="1101687" y="2192357"/>
                </a:cubicBezTo>
                <a:cubicBezTo>
                  <a:pt x="976829" y="2188685"/>
                  <a:pt x="852026" y="2181340"/>
                  <a:pt x="727114" y="2181340"/>
                </a:cubicBezTo>
                <a:cubicBezTo>
                  <a:pt x="671907" y="2181340"/>
                  <a:pt x="617068" y="2192357"/>
                  <a:pt x="561861" y="2192357"/>
                </a:cubicBezTo>
                <a:cubicBezTo>
                  <a:pt x="433278" y="2192357"/>
                  <a:pt x="304800" y="2185012"/>
                  <a:pt x="176270" y="2181340"/>
                </a:cubicBezTo>
                <a:cubicBezTo>
                  <a:pt x="149332" y="2167871"/>
                  <a:pt x="122509" y="2156736"/>
                  <a:pt x="99152" y="2137272"/>
                </a:cubicBezTo>
                <a:cubicBezTo>
                  <a:pt x="74295" y="2116558"/>
                  <a:pt x="59825" y="2098745"/>
                  <a:pt x="44068" y="2071171"/>
                </a:cubicBezTo>
                <a:cubicBezTo>
                  <a:pt x="35920" y="2056912"/>
                  <a:pt x="28133" y="2042352"/>
                  <a:pt x="22034" y="2027104"/>
                </a:cubicBezTo>
                <a:cubicBezTo>
                  <a:pt x="13408" y="2005540"/>
                  <a:pt x="0" y="1961003"/>
                  <a:pt x="0" y="1961003"/>
                </a:cubicBezTo>
                <a:cubicBezTo>
                  <a:pt x="4349" y="1878376"/>
                  <a:pt x="4121" y="1764127"/>
                  <a:pt x="22034" y="1674564"/>
                </a:cubicBezTo>
                <a:cubicBezTo>
                  <a:pt x="24312" y="1663177"/>
                  <a:pt x="29995" y="1652717"/>
                  <a:pt x="33051" y="1641513"/>
                </a:cubicBezTo>
                <a:cubicBezTo>
                  <a:pt x="64271" y="1527039"/>
                  <a:pt x="38720" y="1586107"/>
                  <a:pt x="77119" y="1509311"/>
                </a:cubicBezTo>
                <a:cubicBezTo>
                  <a:pt x="80791" y="1483605"/>
                  <a:pt x="84703" y="1457932"/>
                  <a:pt x="88135" y="1432193"/>
                </a:cubicBezTo>
                <a:cubicBezTo>
                  <a:pt x="92048" y="1402846"/>
                  <a:pt x="94965" y="1373367"/>
                  <a:pt x="99152" y="1344058"/>
                </a:cubicBezTo>
                <a:cubicBezTo>
                  <a:pt x="102311" y="1321945"/>
                  <a:pt x="106497" y="1299991"/>
                  <a:pt x="110169" y="1277957"/>
                </a:cubicBezTo>
                <a:cubicBezTo>
                  <a:pt x="106497" y="1193494"/>
                  <a:pt x="103519" y="1108999"/>
                  <a:pt x="99152" y="1024569"/>
                </a:cubicBezTo>
                <a:cubicBezTo>
                  <a:pt x="79004" y="635025"/>
                  <a:pt x="117602" y="760422"/>
                  <a:pt x="66102" y="605928"/>
                </a:cubicBezTo>
                <a:cubicBezTo>
                  <a:pt x="58130" y="558097"/>
                  <a:pt x="54333" y="530932"/>
                  <a:pt x="44068" y="484742"/>
                </a:cubicBezTo>
                <a:cubicBezTo>
                  <a:pt x="40783" y="469961"/>
                  <a:pt x="37211" y="455234"/>
                  <a:pt x="33051" y="440675"/>
                </a:cubicBezTo>
                <a:cubicBezTo>
                  <a:pt x="29861" y="429509"/>
                  <a:pt x="24553" y="418960"/>
                  <a:pt x="22034" y="407624"/>
                </a:cubicBezTo>
                <a:cubicBezTo>
                  <a:pt x="17188" y="385818"/>
                  <a:pt x="14689" y="363557"/>
                  <a:pt x="11017" y="341523"/>
                </a:cubicBezTo>
                <a:cubicBezTo>
                  <a:pt x="14689" y="268077"/>
                  <a:pt x="15663" y="194447"/>
                  <a:pt x="22034" y="121186"/>
                </a:cubicBezTo>
                <a:cubicBezTo>
                  <a:pt x="23040" y="109617"/>
                  <a:pt x="27858" y="98522"/>
                  <a:pt x="33051" y="88135"/>
                </a:cubicBezTo>
                <a:cubicBezTo>
                  <a:pt x="38972" y="76292"/>
                  <a:pt x="44746" y="63355"/>
                  <a:pt x="55085" y="55084"/>
                </a:cubicBezTo>
                <a:cubicBezTo>
                  <a:pt x="64153" y="47830"/>
                  <a:pt x="77118" y="47740"/>
                  <a:pt x="88135" y="44068"/>
                </a:cubicBezTo>
                <a:cubicBezTo>
                  <a:pt x="99152" y="36723"/>
                  <a:pt x="108229" y="24762"/>
                  <a:pt x="121186" y="22034"/>
                </a:cubicBezTo>
                <a:cubicBezTo>
                  <a:pt x="179130" y="9835"/>
                  <a:pt x="297456" y="0"/>
                  <a:pt x="297456" y="0"/>
                </a:cubicBezTo>
                <a:cubicBezTo>
                  <a:pt x="363557" y="3672"/>
                  <a:pt x="429854" y="4740"/>
                  <a:pt x="495759" y="11017"/>
                </a:cubicBezTo>
                <a:cubicBezTo>
                  <a:pt x="507320" y="12118"/>
                  <a:pt x="517644" y="18844"/>
                  <a:pt x="528810" y="22034"/>
                </a:cubicBezTo>
                <a:cubicBezTo>
                  <a:pt x="543369" y="26194"/>
                  <a:pt x="558319" y="28891"/>
                  <a:pt x="572878" y="33051"/>
                </a:cubicBezTo>
                <a:cubicBezTo>
                  <a:pt x="584044" y="36241"/>
                  <a:pt x="594662" y="41252"/>
                  <a:pt x="605928" y="44068"/>
                </a:cubicBezTo>
                <a:cubicBezTo>
                  <a:pt x="730503" y="75211"/>
                  <a:pt x="585303" y="29847"/>
                  <a:pt x="727114" y="77118"/>
                </a:cubicBezTo>
                <a:lnTo>
                  <a:pt x="760164" y="88135"/>
                </a:lnTo>
                <a:cubicBezTo>
                  <a:pt x="733314" y="114985"/>
                  <a:pt x="716970" y="134447"/>
                  <a:pt x="683046" y="154236"/>
                </a:cubicBezTo>
                <a:cubicBezTo>
                  <a:pt x="654674" y="170786"/>
                  <a:pt x="626072" y="187917"/>
                  <a:pt x="594911" y="198304"/>
                </a:cubicBezTo>
                <a:cubicBezTo>
                  <a:pt x="539991" y="216610"/>
                  <a:pt x="534688" y="220255"/>
                  <a:pt x="484743" y="231354"/>
                </a:cubicBezTo>
                <a:cubicBezTo>
                  <a:pt x="391309" y="252117"/>
                  <a:pt x="466740" y="230010"/>
                  <a:pt x="363557" y="264405"/>
                </a:cubicBezTo>
                <a:lnTo>
                  <a:pt x="330506" y="275422"/>
                </a:lnTo>
                <a:cubicBezTo>
                  <a:pt x="269440" y="316134"/>
                  <a:pt x="317741" y="274163"/>
                  <a:pt x="286439" y="330506"/>
                </a:cubicBezTo>
                <a:cubicBezTo>
                  <a:pt x="273579" y="353655"/>
                  <a:pt x="250746" y="371485"/>
                  <a:pt x="242372" y="396607"/>
                </a:cubicBezTo>
                <a:cubicBezTo>
                  <a:pt x="229713" y="434585"/>
                  <a:pt x="239567" y="421446"/>
                  <a:pt x="220338" y="440675"/>
                </a:cubicBezTo>
                <a:lnTo>
                  <a:pt x="220338" y="440675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ges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16632"/>
            <a:ext cx="652101" cy="392832"/>
          </a:xfrm>
          <a:prstGeom prst="rect">
            <a:avLst/>
          </a:prstGeom>
        </p:spPr>
      </p:pic>
      <p:pic>
        <p:nvPicPr>
          <p:cNvPr id="15" name="Immagine 14" descr="papa-ratzinger-benedetto-217693_t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2492896"/>
            <a:ext cx="1440160" cy="1711081"/>
          </a:xfrm>
          <a:prstGeom prst="rect">
            <a:avLst/>
          </a:prstGeom>
        </p:spPr>
      </p:pic>
      <p:pic>
        <p:nvPicPr>
          <p:cNvPr id="11268" name="Picture 4" descr="http://m2.paperblog.com/i/125/1257631/il-caso-calvi-sotto-il-ponte-dei-frati-neri-d-L-cC4rE0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052736"/>
            <a:ext cx="1584176" cy="1584176"/>
          </a:xfrm>
          <a:prstGeom prst="rect">
            <a:avLst/>
          </a:prstGeom>
          <a:noFill/>
        </p:spPr>
      </p:pic>
      <p:pic>
        <p:nvPicPr>
          <p:cNvPr id="11266" name="Picture 2" descr="http://www.lettera43.it/upload/images/06_2011/l43-emanuela-orlandi-110617140411_b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548680"/>
            <a:ext cx="1512168" cy="942197"/>
          </a:xfrm>
          <a:prstGeom prst="rect">
            <a:avLst/>
          </a:prstGeom>
          <a:noFill/>
        </p:spPr>
      </p:pic>
      <p:pic>
        <p:nvPicPr>
          <p:cNvPr id="19" name="Immagine 18" descr="gatto-nero-foto-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836712"/>
            <a:ext cx="1353058" cy="1916832"/>
          </a:xfrm>
          <a:prstGeom prst="rect">
            <a:avLst/>
          </a:prstGeom>
        </p:spPr>
      </p:pic>
      <p:pic>
        <p:nvPicPr>
          <p:cNvPr id="11269" name="Picture 5" descr="C:\Users\Utente\Pictures\1904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2492896"/>
            <a:ext cx="1638829" cy="1229122"/>
          </a:xfrm>
          <a:prstGeom prst="rect">
            <a:avLst/>
          </a:prstGeom>
          <a:noFill/>
        </p:spPr>
      </p:pic>
      <p:sp>
        <p:nvSpPr>
          <p:cNvPr id="16" name="Fumetto 3 15"/>
          <p:cNvSpPr/>
          <p:nvPr/>
        </p:nvSpPr>
        <p:spPr>
          <a:xfrm>
            <a:off x="4644008" y="548680"/>
            <a:ext cx="2160240" cy="1656184"/>
          </a:xfrm>
          <a:prstGeom prst="wedgeEllipseCallout">
            <a:avLst>
              <a:gd name="adj1" fmla="val -93281"/>
              <a:gd name="adj2" fmla="val 97008"/>
            </a:avLst>
          </a:prstGeom>
          <a:gradFill>
            <a:gsLst>
              <a:gs pos="0">
                <a:srgbClr val="000000">
                  <a:alpha val="37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Popolo de Roma . . . </a:t>
            </a:r>
          </a:p>
          <a:p>
            <a:pPr algn="ctr"/>
            <a:r>
              <a:rPr lang="it-IT" dirty="0" smtClean="0"/>
              <a:t>Bona Notte !</a:t>
            </a:r>
            <a:endParaRPr lang="it-IT" dirty="0"/>
          </a:p>
        </p:txBody>
      </p:sp>
      <p:sp>
        <p:nvSpPr>
          <p:cNvPr id="23" name="Figura a mano libera 22"/>
          <p:cNvSpPr/>
          <p:nvPr/>
        </p:nvSpPr>
        <p:spPr>
          <a:xfrm>
            <a:off x="1288973" y="2373574"/>
            <a:ext cx="1897516" cy="1540762"/>
          </a:xfrm>
          <a:custGeom>
            <a:avLst/>
            <a:gdLst>
              <a:gd name="connsiteX0" fmla="*/ 1311008 w 1897516"/>
              <a:gd name="connsiteY0" fmla="*/ 656065 h 1540762"/>
              <a:gd name="connsiteX1" fmla="*/ 1311008 w 1897516"/>
              <a:gd name="connsiteY1" fmla="*/ 656065 h 1540762"/>
              <a:gd name="connsiteX2" fmla="*/ 1388126 w 1897516"/>
              <a:gd name="connsiteY2" fmla="*/ 600980 h 1540762"/>
              <a:gd name="connsiteX3" fmla="*/ 1443210 w 1897516"/>
              <a:gd name="connsiteY3" fmla="*/ 545896 h 1540762"/>
              <a:gd name="connsiteX4" fmla="*/ 1509311 w 1897516"/>
              <a:gd name="connsiteY4" fmla="*/ 523862 h 1540762"/>
              <a:gd name="connsiteX5" fmla="*/ 1575413 w 1897516"/>
              <a:gd name="connsiteY5" fmla="*/ 501828 h 1540762"/>
              <a:gd name="connsiteX6" fmla="*/ 1663547 w 1897516"/>
              <a:gd name="connsiteY6" fmla="*/ 479795 h 1540762"/>
              <a:gd name="connsiteX7" fmla="*/ 1729649 w 1897516"/>
              <a:gd name="connsiteY7" fmla="*/ 457761 h 1540762"/>
              <a:gd name="connsiteX8" fmla="*/ 1817784 w 1897516"/>
              <a:gd name="connsiteY8" fmla="*/ 468778 h 1540762"/>
              <a:gd name="connsiteX9" fmla="*/ 1872868 w 1897516"/>
              <a:gd name="connsiteY9" fmla="*/ 567930 h 1540762"/>
              <a:gd name="connsiteX10" fmla="*/ 1883885 w 1897516"/>
              <a:gd name="connsiteY10" fmla="*/ 832334 h 1540762"/>
              <a:gd name="connsiteX11" fmla="*/ 1894902 w 1897516"/>
              <a:gd name="connsiteY11" fmla="*/ 909453 h 1540762"/>
              <a:gd name="connsiteX12" fmla="*/ 1872868 w 1897516"/>
              <a:gd name="connsiteY12" fmla="*/ 1096739 h 1540762"/>
              <a:gd name="connsiteX13" fmla="*/ 1883885 w 1897516"/>
              <a:gd name="connsiteY13" fmla="*/ 1372161 h 1540762"/>
              <a:gd name="connsiteX14" fmla="*/ 1872868 w 1897516"/>
              <a:gd name="connsiteY14" fmla="*/ 1471313 h 1540762"/>
              <a:gd name="connsiteX15" fmla="*/ 1839817 w 1897516"/>
              <a:gd name="connsiteY15" fmla="*/ 1493346 h 1540762"/>
              <a:gd name="connsiteX16" fmla="*/ 1773716 w 1897516"/>
              <a:gd name="connsiteY16" fmla="*/ 1515380 h 1540762"/>
              <a:gd name="connsiteX17" fmla="*/ 1740666 w 1897516"/>
              <a:gd name="connsiteY17" fmla="*/ 1526397 h 1540762"/>
              <a:gd name="connsiteX18" fmla="*/ 1707615 w 1897516"/>
              <a:gd name="connsiteY18" fmla="*/ 1537414 h 1540762"/>
              <a:gd name="connsiteX19" fmla="*/ 1641514 w 1897516"/>
              <a:gd name="connsiteY19" fmla="*/ 1460296 h 1540762"/>
              <a:gd name="connsiteX20" fmla="*/ 1630497 w 1897516"/>
              <a:gd name="connsiteY20" fmla="*/ 1427245 h 1540762"/>
              <a:gd name="connsiteX21" fmla="*/ 1619480 w 1897516"/>
              <a:gd name="connsiteY21" fmla="*/ 1217925 h 1540762"/>
              <a:gd name="connsiteX22" fmla="*/ 1597446 w 1897516"/>
              <a:gd name="connsiteY22" fmla="*/ 1041655 h 1540762"/>
              <a:gd name="connsiteX23" fmla="*/ 1575413 w 1897516"/>
              <a:gd name="connsiteY23" fmla="*/ 975554 h 1540762"/>
              <a:gd name="connsiteX24" fmla="*/ 1564396 w 1897516"/>
              <a:gd name="connsiteY24" fmla="*/ 920469 h 1540762"/>
              <a:gd name="connsiteX25" fmla="*/ 1542362 w 1897516"/>
              <a:gd name="connsiteY25" fmla="*/ 854368 h 1540762"/>
              <a:gd name="connsiteX26" fmla="*/ 1520328 w 1897516"/>
              <a:gd name="connsiteY26" fmla="*/ 777250 h 1540762"/>
              <a:gd name="connsiteX27" fmla="*/ 1487278 w 1897516"/>
              <a:gd name="connsiteY27" fmla="*/ 755216 h 1540762"/>
              <a:gd name="connsiteX28" fmla="*/ 1465244 w 1897516"/>
              <a:gd name="connsiteY28" fmla="*/ 722166 h 1540762"/>
              <a:gd name="connsiteX29" fmla="*/ 1399143 w 1897516"/>
              <a:gd name="connsiteY29" fmla="*/ 700132 h 1540762"/>
              <a:gd name="connsiteX30" fmla="*/ 1322025 w 1897516"/>
              <a:gd name="connsiteY30" fmla="*/ 678098 h 1540762"/>
              <a:gd name="connsiteX31" fmla="*/ 1322025 w 1897516"/>
              <a:gd name="connsiteY31" fmla="*/ 755216 h 1540762"/>
              <a:gd name="connsiteX32" fmla="*/ 1355075 w 1897516"/>
              <a:gd name="connsiteY32" fmla="*/ 766233 h 1540762"/>
              <a:gd name="connsiteX33" fmla="*/ 1421176 w 1897516"/>
              <a:gd name="connsiteY33" fmla="*/ 832334 h 1540762"/>
              <a:gd name="connsiteX34" fmla="*/ 1465244 w 1897516"/>
              <a:gd name="connsiteY34" fmla="*/ 898436 h 1540762"/>
              <a:gd name="connsiteX35" fmla="*/ 1476261 w 1897516"/>
              <a:gd name="connsiteY35" fmla="*/ 942503 h 1540762"/>
              <a:gd name="connsiteX36" fmla="*/ 1520328 w 1897516"/>
              <a:gd name="connsiteY36" fmla="*/ 1008604 h 1540762"/>
              <a:gd name="connsiteX37" fmla="*/ 1553379 w 1897516"/>
              <a:gd name="connsiteY37" fmla="*/ 1151824 h 1540762"/>
              <a:gd name="connsiteX38" fmla="*/ 1542362 w 1897516"/>
              <a:gd name="connsiteY38" fmla="*/ 1261992 h 1540762"/>
              <a:gd name="connsiteX39" fmla="*/ 1509311 w 1897516"/>
              <a:gd name="connsiteY39" fmla="*/ 1284026 h 1540762"/>
              <a:gd name="connsiteX40" fmla="*/ 1476261 w 1897516"/>
              <a:gd name="connsiteY40" fmla="*/ 1295043 h 1540762"/>
              <a:gd name="connsiteX41" fmla="*/ 1333041 w 1897516"/>
              <a:gd name="connsiteY41" fmla="*/ 1317077 h 1540762"/>
              <a:gd name="connsiteX42" fmla="*/ 1244907 w 1897516"/>
              <a:gd name="connsiteY42" fmla="*/ 1306060 h 1540762"/>
              <a:gd name="connsiteX43" fmla="*/ 1200839 w 1897516"/>
              <a:gd name="connsiteY43" fmla="*/ 1295043 h 1540762"/>
              <a:gd name="connsiteX44" fmla="*/ 1057620 w 1897516"/>
              <a:gd name="connsiteY44" fmla="*/ 1284026 h 1540762"/>
              <a:gd name="connsiteX45" fmla="*/ 1024569 w 1897516"/>
              <a:gd name="connsiteY45" fmla="*/ 1273009 h 1540762"/>
              <a:gd name="connsiteX46" fmla="*/ 881350 w 1897516"/>
              <a:gd name="connsiteY46" fmla="*/ 1295043 h 1540762"/>
              <a:gd name="connsiteX47" fmla="*/ 848299 w 1897516"/>
              <a:gd name="connsiteY47" fmla="*/ 1317077 h 1540762"/>
              <a:gd name="connsiteX48" fmla="*/ 694063 w 1897516"/>
              <a:gd name="connsiteY48" fmla="*/ 1295043 h 1540762"/>
              <a:gd name="connsiteX49" fmla="*/ 528810 w 1897516"/>
              <a:gd name="connsiteY49" fmla="*/ 1284026 h 1540762"/>
              <a:gd name="connsiteX50" fmla="*/ 506776 w 1897516"/>
              <a:gd name="connsiteY50" fmla="*/ 1206908 h 1540762"/>
              <a:gd name="connsiteX51" fmla="*/ 484743 w 1897516"/>
              <a:gd name="connsiteY51" fmla="*/ 1173857 h 1540762"/>
              <a:gd name="connsiteX52" fmla="*/ 473726 w 1897516"/>
              <a:gd name="connsiteY52" fmla="*/ 1140807 h 1540762"/>
              <a:gd name="connsiteX53" fmla="*/ 440675 w 1897516"/>
              <a:gd name="connsiteY53" fmla="*/ 1107756 h 1540762"/>
              <a:gd name="connsiteX54" fmla="*/ 418641 w 1897516"/>
              <a:gd name="connsiteY54" fmla="*/ 1074706 h 1540762"/>
              <a:gd name="connsiteX55" fmla="*/ 418641 w 1897516"/>
              <a:gd name="connsiteY55" fmla="*/ 799284 h 1540762"/>
              <a:gd name="connsiteX56" fmla="*/ 440675 w 1897516"/>
              <a:gd name="connsiteY56" fmla="*/ 733183 h 1540762"/>
              <a:gd name="connsiteX57" fmla="*/ 506776 w 1897516"/>
              <a:gd name="connsiteY57" fmla="*/ 678098 h 1540762"/>
              <a:gd name="connsiteX58" fmla="*/ 550844 w 1897516"/>
              <a:gd name="connsiteY58" fmla="*/ 611997 h 1540762"/>
              <a:gd name="connsiteX59" fmla="*/ 572878 w 1897516"/>
              <a:gd name="connsiteY59" fmla="*/ 545896 h 1540762"/>
              <a:gd name="connsiteX60" fmla="*/ 594911 w 1897516"/>
              <a:gd name="connsiteY60" fmla="*/ 479795 h 1540762"/>
              <a:gd name="connsiteX61" fmla="*/ 616945 w 1897516"/>
              <a:gd name="connsiteY61" fmla="*/ 446744 h 1540762"/>
              <a:gd name="connsiteX62" fmla="*/ 649996 w 1897516"/>
              <a:gd name="connsiteY62" fmla="*/ 413693 h 1540762"/>
              <a:gd name="connsiteX63" fmla="*/ 683046 w 1897516"/>
              <a:gd name="connsiteY63" fmla="*/ 402677 h 1540762"/>
              <a:gd name="connsiteX64" fmla="*/ 749147 w 1897516"/>
              <a:gd name="connsiteY64" fmla="*/ 358609 h 1540762"/>
              <a:gd name="connsiteX65" fmla="*/ 815249 w 1897516"/>
              <a:gd name="connsiteY65" fmla="*/ 303525 h 1540762"/>
              <a:gd name="connsiteX66" fmla="*/ 881350 w 1897516"/>
              <a:gd name="connsiteY66" fmla="*/ 248440 h 1540762"/>
              <a:gd name="connsiteX67" fmla="*/ 903384 w 1897516"/>
              <a:gd name="connsiteY67" fmla="*/ 215390 h 1540762"/>
              <a:gd name="connsiteX68" fmla="*/ 936434 w 1897516"/>
              <a:gd name="connsiteY68" fmla="*/ 204373 h 1540762"/>
              <a:gd name="connsiteX69" fmla="*/ 969485 w 1897516"/>
              <a:gd name="connsiteY69" fmla="*/ 182339 h 1540762"/>
              <a:gd name="connsiteX70" fmla="*/ 1200839 w 1897516"/>
              <a:gd name="connsiteY70" fmla="*/ 204373 h 1540762"/>
              <a:gd name="connsiteX71" fmla="*/ 1299991 w 1897516"/>
              <a:gd name="connsiteY71" fmla="*/ 248440 h 1540762"/>
              <a:gd name="connsiteX72" fmla="*/ 1333041 w 1897516"/>
              <a:gd name="connsiteY72" fmla="*/ 259457 h 1540762"/>
              <a:gd name="connsiteX73" fmla="*/ 1366092 w 1897516"/>
              <a:gd name="connsiteY73" fmla="*/ 281491 h 1540762"/>
              <a:gd name="connsiteX74" fmla="*/ 1498294 w 1897516"/>
              <a:gd name="connsiteY74" fmla="*/ 292508 h 1540762"/>
              <a:gd name="connsiteX75" fmla="*/ 1718632 w 1897516"/>
              <a:gd name="connsiteY75" fmla="*/ 281491 h 1540762"/>
              <a:gd name="connsiteX76" fmla="*/ 1784733 w 1897516"/>
              <a:gd name="connsiteY76" fmla="*/ 259457 h 1540762"/>
              <a:gd name="connsiteX77" fmla="*/ 1817784 w 1897516"/>
              <a:gd name="connsiteY77" fmla="*/ 226407 h 1540762"/>
              <a:gd name="connsiteX78" fmla="*/ 1850834 w 1897516"/>
              <a:gd name="connsiteY78" fmla="*/ 204373 h 1540762"/>
              <a:gd name="connsiteX79" fmla="*/ 1861851 w 1897516"/>
              <a:gd name="connsiteY79" fmla="*/ 160306 h 1540762"/>
              <a:gd name="connsiteX80" fmla="*/ 1839817 w 1897516"/>
              <a:gd name="connsiteY80" fmla="*/ 116238 h 1540762"/>
              <a:gd name="connsiteX81" fmla="*/ 1751682 w 1897516"/>
              <a:gd name="connsiteY81" fmla="*/ 72171 h 1540762"/>
              <a:gd name="connsiteX82" fmla="*/ 1619480 w 1897516"/>
              <a:gd name="connsiteY82" fmla="*/ 28103 h 1540762"/>
              <a:gd name="connsiteX83" fmla="*/ 1575413 w 1897516"/>
              <a:gd name="connsiteY83" fmla="*/ 6069 h 1540762"/>
              <a:gd name="connsiteX84" fmla="*/ 1355075 w 1897516"/>
              <a:gd name="connsiteY84" fmla="*/ 28103 h 1540762"/>
              <a:gd name="connsiteX85" fmla="*/ 1233890 w 1897516"/>
              <a:gd name="connsiteY85" fmla="*/ 50137 h 1540762"/>
              <a:gd name="connsiteX86" fmla="*/ 958468 w 1897516"/>
              <a:gd name="connsiteY86" fmla="*/ 28103 h 1540762"/>
              <a:gd name="connsiteX87" fmla="*/ 925417 w 1897516"/>
              <a:gd name="connsiteY87" fmla="*/ 17086 h 1540762"/>
              <a:gd name="connsiteX88" fmla="*/ 881350 w 1897516"/>
              <a:gd name="connsiteY88" fmla="*/ 6069 h 1540762"/>
              <a:gd name="connsiteX89" fmla="*/ 760164 w 1897516"/>
              <a:gd name="connsiteY89" fmla="*/ 17086 h 1540762"/>
              <a:gd name="connsiteX90" fmla="*/ 716097 w 1897516"/>
              <a:gd name="connsiteY90" fmla="*/ 39120 h 1540762"/>
              <a:gd name="connsiteX91" fmla="*/ 627962 w 1897516"/>
              <a:gd name="connsiteY91" fmla="*/ 61154 h 1540762"/>
              <a:gd name="connsiteX92" fmla="*/ 583894 w 1897516"/>
              <a:gd name="connsiteY92" fmla="*/ 72171 h 1540762"/>
              <a:gd name="connsiteX93" fmla="*/ 539827 w 1897516"/>
              <a:gd name="connsiteY93" fmla="*/ 83187 h 1540762"/>
              <a:gd name="connsiteX94" fmla="*/ 473726 w 1897516"/>
              <a:gd name="connsiteY94" fmla="*/ 72171 h 1540762"/>
              <a:gd name="connsiteX95" fmla="*/ 440675 w 1897516"/>
              <a:gd name="connsiteY95" fmla="*/ 61154 h 1540762"/>
              <a:gd name="connsiteX96" fmla="*/ 396608 w 1897516"/>
              <a:gd name="connsiteY96" fmla="*/ 50137 h 1540762"/>
              <a:gd name="connsiteX97" fmla="*/ 286439 w 1897516"/>
              <a:gd name="connsiteY97" fmla="*/ 72171 h 1540762"/>
              <a:gd name="connsiteX98" fmla="*/ 187287 w 1897516"/>
              <a:gd name="connsiteY98" fmla="*/ 127255 h 1540762"/>
              <a:gd name="connsiteX99" fmla="*/ 132203 w 1897516"/>
              <a:gd name="connsiteY99" fmla="*/ 215390 h 1540762"/>
              <a:gd name="connsiteX100" fmla="*/ 99152 w 1897516"/>
              <a:gd name="connsiteY100" fmla="*/ 314542 h 1540762"/>
              <a:gd name="connsiteX101" fmla="*/ 88135 w 1897516"/>
              <a:gd name="connsiteY101" fmla="*/ 347592 h 1540762"/>
              <a:gd name="connsiteX102" fmla="*/ 66102 w 1897516"/>
              <a:gd name="connsiteY102" fmla="*/ 424710 h 1540762"/>
              <a:gd name="connsiteX103" fmla="*/ 55085 w 1897516"/>
              <a:gd name="connsiteY103" fmla="*/ 523862 h 1540762"/>
              <a:gd name="connsiteX104" fmla="*/ 44068 w 1897516"/>
              <a:gd name="connsiteY104" fmla="*/ 578946 h 1540762"/>
              <a:gd name="connsiteX105" fmla="*/ 22034 w 1897516"/>
              <a:gd name="connsiteY105" fmla="*/ 689115 h 1540762"/>
              <a:gd name="connsiteX106" fmla="*/ 0 w 1897516"/>
              <a:gd name="connsiteY106" fmla="*/ 777250 h 1540762"/>
              <a:gd name="connsiteX107" fmla="*/ 22034 w 1897516"/>
              <a:gd name="connsiteY107" fmla="*/ 997587 h 1540762"/>
              <a:gd name="connsiteX108" fmla="*/ 33051 w 1897516"/>
              <a:gd name="connsiteY108" fmla="*/ 1030638 h 1540762"/>
              <a:gd name="connsiteX109" fmla="*/ 44068 w 1897516"/>
              <a:gd name="connsiteY109" fmla="*/ 1107756 h 1540762"/>
              <a:gd name="connsiteX110" fmla="*/ 77119 w 1897516"/>
              <a:gd name="connsiteY110" fmla="*/ 1184874 h 1540762"/>
              <a:gd name="connsiteX111" fmla="*/ 110169 w 1897516"/>
              <a:gd name="connsiteY111" fmla="*/ 1250975 h 1540762"/>
              <a:gd name="connsiteX112" fmla="*/ 121186 w 1897516"/>
              <a:gd name="connsiteY112" fmla="*/ 1284026 h 1540762"/>
              <a:gd name="connsiteX113" fmla="*/ 165254 w 1897516"/>
              <a:gd name="connsiteY113" fmla="*/ 1350127 h 1540762"/>
              <a:gd name="connsiteX114" fmla="*/ 187287 w 1897516"/>
              <a:gd name="connsiteY114" fmla="*/ 1383178 h 1540762"/>
              <a:gd name="connsiteX115" fmla="*/ 253388 w 1897516"/>
              <a:gd name="connsiteY115" fmla="*/ 1449279 h 1540762"/>
              <a:gd name="connsiteX116" fmla="*/ 286439 w 1897516"/>
              <a:gd name="connsiteY116" fmla="*/ 1482330 h 1540762"/>
              <a:gd name="connsiteX117" fmla="*/ 319490 w 1897516"/>
              <a:gd name="connsiteY117" fmla="*/ 1504363 h 1540762"/>
              <a:gd name="connsiteX118" fmla="*/ 385591 w 1897516"/>
              <a:gd name="connsiteY118" fmla="*/ 1526397 h 1540762"/>
              <a:gd name="connsiteX119" fmla="*/ 649996 w 1897516"/>
              <a:gd name="connsiteY119" fmla="*/ 1515380 h 1540762"/>
              <a:gd name="connsiteX120" fmla="*/ 782198 w 1897516"/>
              <a:gd name="connsiteY120" fmla="*/ 1526397 h 1540762"/>
              <a:gd name="connsiteX121" fmla="*/ 1156772 w 1897516"/>
              <a:gd name="connsiteY121" fmla="*/ 1515380 h 1540762"/>
              <a:gd name="connsiteX122" fmla="*/ 1233890 w 1897516"/>
              <a:gd name="connsiteY122" fmla="*/ 1493346 h 1540762"/>
              <a:gd name="connsiteX123" fmla="*/ 1266940 w 1897516"/>
              <a:gd name="connsiteY123" fmla="*/ 1482330 h 1540762"/>
              <a:gd name="connsiteX124" fmla="*/ 1498294 w 1897516"/>
              <a:gd name="connsiteY124" fmla="*/ 1471313 h 1540762"/>
              <a:gd name="connsiteX125" fmla="*/ 1564396 w 1897516"/>
              <a:gd name="connsiteY125" fmla="*/ 1438262 h 1540762"/>
              <a:gd name="connsiteX126" fmla="*/ 1630497 w 1897516"/>
              <a:gd name="connsiteY126" fmla="*/ 1405212 h 1540762"/>
              <a:gd name="connsiteX127" fmla="*/ 1652531 w 1897516"/>
              <a:gd name="connsiteY127" fmla="*/ 1328093 h 1540762"/>
              <a:gd name="connsiteX128" fmla="*/ 1597446 w 1897516"/>
              <a:gd name="connsiteY128" fmla="*/ 1350127 h 15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897516" h="1540762">
                <a:moveTo>
                  <a:pt x="1311008" y="656065"/>
                </a:moveTo>
                <a:lnTo>
                  <a:pt x="1311008" y="656065"/>
                </a:lnTo>
                <a:cubicBezTo>
                  <a:pt x="1336714" y="637703"/>
                  <a:pt x="1364515" y="621967"/>
                  <a:pt x="1388126" y="600980"/>
                </a:cubicBezTo>
                <a:cubicBezTo>
                  <a:pt x="1435863" y="558547"/>
                  <a:pt x="1380785" y="573641"/>
                  <a:pt x="1443210" y="545896"/>
                </a:cubicBezTo>
                <a:cubicBezTo>
                  <a:pt x="1464434" y="536463"/>
                  <a:pt x="1487277" y="531207"/>
                  <a:pt x="1509311" y="523862"/>
                </a:cubicBezTo>
                <a:lnTo>
                  <a:pt x="1575413" y="501828"/>
                </a:lnTo>
                <a:cubicBezTo>
                  <a:pt x="1675695" y="468402"/>
                  <a:pt x="1517310" y="519678"/>
                  <a:pt x="1663547" y="479795"/>
                </a:cubicBezTo>
                <a:cubicBezTo>
                  <a:pt x="1685954" y="473684"/>
                  <a:pt x="1729649" y="457761"/>
                  <a:pt x="1729649" y="457761"/>
                </a:cubicBezTo>
                <a:cubicBezTo>
                  <a:pt x="1759027" y="461433"/>
                  <a:pt x="1792210" y="453860"/>
                  <a:pt x="1817784" y="468778"/>
                </a:cubicBezTo>
                <a:cubicBezTo>
                  <a:pt x="1849134" y="487066"/>
                  <a:pt x="1861879" y="534962"/>
                  <a:pt x="1872868" y="567930"/>
                </a:cubicBezTo>
                <a:cubicBezTo>
                  <a:pt x="1876540" y="656065"/>
                  <a:pt x="1878206" y="744306"/>
                  <a:pt x="1883885" y="832334"/>
                </a:cubicBezTo>
                <a:cubicBezTo>
                  <a:pt x="1885557" y="858247"/>
                  <a:pt x="1894902" y="883486"/>
                  <a:pt x="1894902" y="909453"/>
                </a:cubicBezTo>
                <a:cubicBezTo>
                  <a:pt x="1894902" y="1039740"/>
                  <a:pt x="1897516" y="1022797"/>
                  <a:pt x="1872868" y="1096739"/>
                </a:cubicBezTo>
                <a:cubicBezTo>
                  <a:pt x="1876540" y="1188546"/>
                  <a:pt x="1883885" y="1280280"/>
                  <a:pt x="1883885" y="1372161"/>
                </a:cubicBezTo>
                <a:cubicBezTo>
                  <a:pt x="1883885" y="1405415"/>
                  <a:pt x="1884233" y="1440061"/>
                  <a:pt x="1872868" y="1471313"/>
                </a:cubicBezTo>
                <a:cubicBezTo>
                  <a:pt x="1868343" y="1483756"/>
                  <a:pt x="1851916" y="1487969"/>
                  <a:pt x="1839817" y="1493346"/>
                </a:cubicBezTo>
                <a:cubicBezTo>
                  <a:pt x="1818593" y="1502779"/>
                  <a:pt x="1795750" y="1508035"/>
                  <a:pt x="1773716" y="1515380"/>
                </a:cubicBezTo>
                <a:lnTo>
                  <a:pt x="1740666" y="1526397"/>
                </a:lnTo>
                <a:lnTo>
                  <a:pt x="1707615" y="1537414"/>
                </a:lnTo>
                <a:cubicBezTo>
                  <a:pt x="1641015" y="1520764"/>
                  <a:pt x="1668335" y="1540762"/>
                  <a:pt x="1641514" y="1460296"/>
                </a:cubicBezTo>
                <a:lnTo>
                  <a:pt x="1630497" y="1427245"/>
                </a:lnTo>
                <a:cubicBezTo>
                  <a:pt x="1626825" y="1357472"/>
                  <a:pt x="1624287" y="1287629"/>
                  <a:pt x="1619480" y="1217925"/>
                </a:cubicBezTo>
                <a:cubicBezTo>
                  <a:pt x="1617291" y="1186181"/>
                  <a:pt x="1607842" y="1083240"/>
                  <a:pt x="1597446" y="1041655"/>
                </a:cubicBezTo>
                <a:cubicBezTo>
                  <a:pt x="1591813" y="1019123"/>
                  <a:pt x="1579968" y="998328"/>
                  <a:pt x="1575413" y="975554"/>
                </a:cubicBezTo>
                <a:cubicBezTo>
                  <a:pt x="1571741" y="957192"/>
                  <a:pt x="1569323" y="938534"/>
                  <a:pt x="1564396" y="920469"/>
                </a:cubicBezTo>
                <a:cubicBezTo>
                  <a:pt x="1558285" y="898062"/>
                  <a:pt x="1547995" y="876900"/>
                  <a:pt x="1542362" y="854368"/>
                </a:cubicBezTo>
                <a:cubicBezTo>
                  <a:pt x="1541642" y="851489"/>
                  <a:pt x="1526075" y="784434"/>
                  <a:pt x="1520328" y="777250"/>
                </a:cubicBezTo>
                <a:cubicBezTo>
                  <a:pt x="1512057" y="766911"/>
                  <a:pt x="1498295" y="762561"/>
                  <a:pt x="1487278" y="755216"/>
                </a:cubicBezTo>
                <a:cubicBezTo>
                  <a:pt x="1479933" y="744199"/>
                  <a:pt x="1476472" y="729183"/>
                  <a:pt x="1465244" y="722166"/>
                </a:cubicBezTo>
                <a:cubicBezTo>
                  <a:pt x="1445549" y="709857"/>
                  <a:pt x="1421675" y="705765"/>
                  <a:pt x="1399143" y="700132"/>
                </a:cubicBezTo>
                <a:cubicBezTo>
                  <a:pt x="1343809" y="686299"/>
                  <a:pt x="1369439" y="693903"/>
                  <a:pt x="1322025" y="678098"/>
                </a:cubicBezTo>
                <a:cubicBezTo>
                  <a:pt x="1316434" y="700460"/>
                  <a:pt x="1299898" y="733089"/>
                  <a:pt x="1322025" y="755216"/>
                </a:cubicBezTo>
                <a:cubicBezTo>
                  <a:pt x="1330236" y="763427"/>
                  <a:pt x="1344058" y="762561"/>
                  <a:pt x="1355075" y="766233"/>
                </a:cubicBezTo>
                <a:cubicBezTo>
                  <a:pt x="1377109" y="788267"/>
                  <a:pt x="1403891" y="806407"/>
                  <a:pt x="1421176" y="832334"/>
                </a:cubicBezTo>
                <a:lnTo>
                  <a:pt x="1465244" y="898436"/>
                </a:lnTo>
                <a:cubicBezTo>
                  <a:pt x="1468916" y="913125"/>
                  <a:pt x="1469490" y="928960"/>
                  <a:pt x="1476261" y="942503"/>
                </a:cubicBezTo>
                <a:cubicBezTo>
                  <a:pt x="1488104" y="966188"/>
                  <a:pt x="1520328" y="1008604"/>
                  <a:pt x="1520328" y="1008604"/>
                </a:cubicBezTo>
                <a:cubicBezTo>
                  <a:pt x="1544640" y="1130160"/>
                  <a:pt x="1530519" y="1083245"/>
                  <a:pt x="1553379" y="1151824"/>
                </a:cubicBezTo>
                <a:cubicBezTo>
                  <a:pt x="1549707" y="1188547"/>
                  <a:pt x="1554033" y="1226980"/>
                  <a:pt x="1542362" y="1261992"/>
                </a:cubicBezTo>
                <a:cubicBezTo>
                  <a:pt x="1538175" y="1274553"/>
                  <a:pt x="1521154" y="1278104"/>
                  <a:pt x="1509311" y="1284026"/>
                </a:cubicBezTo>
                <a:cubicBezTo>
                  <a:pt x="1498924" y="1289219"/>
                  <a:pt x="1487427" y="1291853"/>
                  <a:pt x="1476261" y="1295043"/>
                </a:cubicBezTo>
                <a:cubicBezTo>
                  <a:pt x="1415546" y="1312390"/>
                  <a:pt x="1412949" y="1308198"/>
                  <a:pt x="1333041" y="1317077"/>
                </a:cubicBezTo>
                <a:cubicBezTo>
                  <a:pt x="1303663" y="1313405"/>
                  <a:pt x="1274111" y="1310927"/>
                  <a:pt x="1244907" y="1306060"/>
                </a:cubicBezTo>
                <a:cubicBezTo>
                  <a:pt x="1229972" y="1303571"/>
                  <a:pt x="1215877" y="1296812"/>
                  <a:pt x="1200839" y="1295043"/>
                </a:cubicBezTo>
                <a:cubicBezTo>
                  <a:pt x="1153286" y="1289448"/>
                  <a:pt x="1105360" y="1287698"/>
                  <a:pt x="1057620" y="1284026"/>
                </a:cubicBezTo>
                <a:cubicBezTo>
                  <a:pt x="1046603" y="1280354"/>
                  <a:pt x="1036182" y="1273009"/>
                  <a:pt x="1024569" y="1273009"/>
                </a:cubicBezTo>
                <a:cubicBezTo>
                  <a:pt x="999290" y="1273009"/>
                  <a:pt x="919065" y="1276185"/>
                  <a:pt x="881350" y="1295043"/>
                </a:cubicBezTo>
                <a:cubicBezTo>
                  <a:pt x="869507" y="1300965"/>
                  <a:pt x="859316" y="1309732"/>
                  <a:pt x="848299" y="1317077"/>
                </a:cubicBezTo>
                <a:cubicBezTo>
                  <a:pt x="778842" y="1293924"/>
                  <a:pt x="819573" y="1304698"/>
                  <a:pt x="694063" y="1295043"/>
                </a:cubicBezTo>
                <a:cubicBezTo>
                  <a:pt x="639019" y="1290809"/>
                  <a:pt x="583894" y="1287698"/>
                  <a:pt x="528810" y="1284026"/>
                </a:cubicBezTo>
                <a:cubicBezTo>
                  <a:pt x="525280" y="1269906"/>
                  <a:pt x="514678" y="1222713"/>
                  <a:pt x="506776" y="1206908"/>
                </a:cubicBezTo>
                <a:cubicBezTo>
                  <a:pt x="500855" y="1195065"/>
                  <a:pt x="490664" y="1185700"/>
                  <a:pt x="484743" y="1173857"/>
                </a:cubicBezTo>
                <a:cubicBezTo>
                  <a:pt x="479550" y="1163470"/>
                  <a:pt x="480168" y="1150469"/>
                  <a:pt x="473726" y="1140807"/>
                </a:cubicBezTo>
                <a:cubicBezTo>
                  <a:pt x="465083" y="1127843"/>
                  <a:pt x="450649" y="1119725"/>
                  <a:pt x="440675" y="1107756"/>
                </a:cubicBezTo>
                <a:cubicBezTo>
                  <a:pt x="432199" y="1097584"/>
                  <a:pt x="425986" y="1085723"/>
                  <a:pt x="418641" y="1074706"/>
                </a:cubicBezTo>
                <a:cubicBezTo>
                  <a:pt x="383755" y="970039"/>
                  <a:pt x="395241" y="1017684"/>
                  <a:pt x="418641" y="799284"/>
                </a:cubicBezTo>
                <a:cubicBezTo>
                  <a:pt x="421115" y="776191"/>
                  <a:pt x="424252" y="749606"/>
                  <a:pt x="440675" y="733183"/>
                </a:cubicBezTo>
                <a:cubicBezTo>
                  <a:pt x="483088" y="690770"/>
                  <a:pt x="460762" y="708775"/>
                  <a:pt x="506776" y="678098"/>
                </a:cubicBezTo>
                <a:cubicBezTo>
                  <a:pt x="521465" y="656064"/>
                  <a:pt x="542470" y="637119"/>
                  <a:pt x="550844" y="611997"/>
                </a:cubicBezTo>
                <a:lnTo>
                  <a:pt x="572878" y="545896"/>
                </a:lnTo>
                <a:cubicBezTo>
                  <a:pt x="572880" y="545891"/>
                  <a:pt x="594907" y="479800"/>
                  <a:pt x="594911" y="479795"/>
                </a:cubicBezTo>
                <a:cubicBezTo>
                  <a:pt x="602256" y="468778"/>
                  <a:pt x="608468" y="456916"/>
                  <a:pt x="616945" y="446744"/>
                </a:cubicBezTo>
                <a:cubicBezTo>
                  <a:pt x="626919" y="434775"/>
                  <a:pt x="637032" y="422335"/>
                  <a:pt x="649996" y="413693"/>
                </a:cubicBezTo>
                <a:cubicBezTo>
                  <a:pt x="659658" y="407252"/>
                  <a:pt x="672029" y="406349"/>
                  <a:pt x="683046" y="402677"/>
                </a:cubicBezTo>
                <a:cubicBezTo>
                  <a:pt x="705080" y="387988"/>
                  <a:pt x="730422" y="377334"/>
                  <a:pt x="749147" y="358609"/>
                </a:cubicBezTo>
                <a:cubicBezTo>
                  <a:pt x="845723" y="262036"/>
                  <a:pt x="723205" y="380230"/>
                  <a:pt x="815249" y="303525"/>
                </a:cubicBezTo>
                <a:cubicBezTo>
                  <a:pt x="900075" y="232835"/>
                  <a:pt x="799290" y="303147"/>
                  <a:pt x="881350" y="248440"/>
                </a:cubicBezTo>
                <a:cubicBezTo>
                  <a:pt x="888695" y="237423"/>
                  <a:pt x="893045" y="223661"/>
                  <a:pt x="903384" y="215390"/>
                </a:cubicBezTo>
                <a:cubicBezTo>
                  <a:pt x="912452" y="208136"/>
                  <a:pt x="926047" y="209566"/>
                  <a:pt x="936434" y="204373"/>
                </a:cubicBezTo>
                <a:cubicBezTo>
                  <a:pt x="948277" y="198451"/>
                  <a:pt x="958468" y="189684"/>
                  <a:pt x="969485" y="182339"/>
                </a:cubicBezTo>
                <a:cubicBezTo>
                  <a:pt x="1009287" y="185182"/>
                  <a:pt x="1143396" y="191117"/>
                  <a:pt x="1200839" y="204373"/>
                </a:cubicBezTo>
                <a:cubicBezTo>
                  <a:pt x="1306402" y="228734"/>
                  <a:pt x="1232279" y="214585"/>
                  <a:pt x="1299991" y="248440"/>
                </a:cubicBezTo>
                <a:cubicBezTo>
                  <a:pt x="1310378" y="253633"/>
                  <a:pt x="1322654" y="254264"/>
                  <a:pt x="1333041" y="259457"/>
                </a:cubicBezTo>
                <a:cubicBezTo>
                  <a:pt x="1344884" y="265379"/>
                  <a:pt x="1353108" y="278894"/>
                  <a:pt x="1366092" y="281491"/>
                </a:cubicBezTo>
                <a:cubicBezTo>
                  <a:pt x="1409453" y="290163"/>
                  <a:pt x="1454227" y="288836"/>
                  <a:pt x="1498294" y="292508"/>
                </a:cubicBezTo>
                <a:cubicBezTo>
                  <a:pt x="1571740" y="288836"/>
                  <a:pt x="1645579" y="289920"/>
                  <a:pt x="1718632" y="281491"/>
                </a:cubicBezTo>
                <a:cubicBezTo>
                  <a:pt x="1741704" y="278829"/>
                  <a:pt x="1784733" y="259457"/>
                  <a:pt x="1784733" y="259457"/>
                </a:cubicBezTo>
                <a:cubicBezTo>
                  <a:pt x="1795750" y="248440"/>
                  <a:pt x="1805815" y="236381"/>
                  <a:pt x="1817784" y="226407"/>
                </a:cubicBezTo>
                <a:cubicBezTo>
                  <a:pt x="1827956" y="217931"/>
                  <a:pt x="1843490" y="215390"/>
                  <a:pt x="1850834" y="204373"/>
                </a:cubicBezTo>
                <a:cubicBezTo>
                  <a:pt x="1859233" y="191775"/>
                  <a:pt x="1858179" y="174995"/>
                  <a:pt x="1861851" y="160306"/>
                </a:cubicBezTo>
                <a:cubicBezTo>
                  <a:pt x="1854506" y="145617"/>
                  <a:pt x="1852641" y="126497"/>
                  <a:pt x="1839817" y="116238"/>
                </a:cubicBezTo>
                <a:cubicBezTo>
                  <a:pt x="1814169" y="95719"/>
                  <a:pt x="1781060" y="86860"/>
                  <a:pt x="1751682" y="72171"/>
                </a:cubicBezTo>
                <a:cubicBezTo>
                  <a:pt x="1680526" y="36593"/>
                  <a:pt x="1723553" y="54122"/>
                  <a:pt x="1619480" y="28103"/>
                </a:cubicBezTo>
                <a:cubicBezTo>
                  <a:pt x="1604791" y="20758"/>
                  <a:pt x="1591813" y="6932"/>
                  <a:pt x="1575413" y="6069"/>
                </a:cubicBezTo>
                <a:cubicBezTo>
                  <a:pt x="1460102" y="0"/>
                  <a:pt x="1441018" y="12477"/>
                  <a:pt x="1355075" y="28103"/>
                </a:cubicBezTo>
                <a:cubicBezTo>
                  <a:pt x="1200041" y="56291"/>
                  <a:pt x="1369945" y="22926"/>
                  <a:pt x="1233890" y="50137"/>
                </a:cubicBezTo>
                <a:cubicBezTo>
                  <a:pt x="1153540" y="45673"/>
                  <a:pt x="1044689" y="45347"/>
                  <a:pt x="958468" y="28103"/>
                </a:cubicBezTo>
                <a:cubicBezTo>
                  <a:pt x="947081" y="25825"/>
                  <a:pt x="936583" y="20276"/>
                  <a:pt x="925417" y="17086"/>
                </a:cubicBezTo>
                <a:cubicBezTo>
                  <a:pt x="910858" y="12926"/>
                  <a:pt x="896039" y="9741"/>
                  <a:pt x="881350" y="6069"/>
                </a:cubicBezTo>
                <a:cubicBezTo>
                  <a:pt x="840955" y="9741"/>
                  <a:pt x="799938" y="9131"/>
                  <a:pt x="760164" y="17086"/>
                </a:cubicBezTo>
                <a:cubicBezTo>
                  <a:pt x="744060" y="20307"/>
                  <a:pt x="731677" y="33927"/>
                  <a:pt x="716097" y="39120"/>
                </a:cubicBezTo>
                <a:cubicBezTo>
                  <a:pt x="687369" y="48696"/>
                  <a:pt x="657340" y="53809"/>
                  <a:pt x="627962" y="61154"/>
                </a:cubicBezTo>
                <a:lnTo>
                  <a:pt x="583894" y="72171"/>
                </a:lnTo>
                <a:lnTo>
                  <a:pt x="539827" y="83187"/>
                </a:lnTo>
                <a:cubicBezTo>
                  <a:pt x="517793" y="79515"/>
                  <a:pt x="495532" y="77017"/>
                  <a:pt x="473726" y="72171"/>
                </a:cubicBezTo>
                <a:cubicBezTo>
                  <a:pt x="462390" y="69652"/>
                  <a:pt x="451841" y="64344"/>
                  <a:pt x="440675" y="61154"/>
                </a:cubicBezTo>
                <a:cubicBezTo>
                  <a:pt x="426116" y="56994"/>
                  <a:pt x="411297" y="53809"/>
                  <a:pt x="396608" y="50137"/>
                </a:cubicBezTo>
                <a:cubicBezTo>
                  <a:pt x="388308" y="51520"/>
                  <a:pt x="302874" y="63954"/>
                  <a:pt x="286439" y="72171"/>
                </a:cubicBezTo>
                <a:cubicBezTo>
                  <a:pt x="134910" y="147935"/>
                  <a:pt x="278686" y="96789"/>
                  <a:pt x="187287" y="127255"/>
                </a:cubicBezTo>
                <a:cubicBezTo>
                  <a:pt x="134912" y="162173"/>
                  <a:pt x="158424" y="136728"/>
                  <a:pt x="132203" y="215390"/>
                </a:cubicBezTo>
                <a:lnTo>
                  <a:pt x="99152" y="314542"/>
                </a:lnTo>
                <a:cubicBezTo>
                  <a:pt x="95480" y="325559"/>
                  <a:pt x="90951" y="336326"/>
                  <a:pt x="88135" y="347592"/>
                </a:cubicBezTo>
                <a:cubicBezTo>
                  <a:pt x="74303" y="402926"/>
                  <a:pt x="81907" y="377296"/>
                  <a:pt x="66102" y="424710"/>
                </a:cubicBezTo>
                <a:cubicBezTo>
                  <a:pt x="62430" y="457761"/>
                  <a:pt x="59788" y="490942"/>
                  <a:pt x="55085" y="523862"/>
                </a:cubicBezTo>
                <a:cubicBezTo>
                  <a:pt x="52437" y="542399"/>
                  <a:pt x="47418" y="560523"/>
                  <a:pt x="44068" y="578946"/>
                </a:cubicBezTo>
                <a:cubicBezTo>
                  <a:pt x="11686" y="757047"/>
                  <a:pt x="51264" y="557585"/>
                  <a:pt x="22034" y="689115"/>
                </a:cubicBezTo>
                <a:cubicBezTo>
                  <a:pt x="4308" y="768882"/>
                  <a:pt x="19687" y="718189"/>
                  <a:pt x="0" y="777250"/>
                </a:cubicBezTo>
                <a:cubicBezTo>
                  <a:pt x="5507" y="854354"/>
                  <a:pt x="5621" y="923728"/>
                  <a:pt x="22034" y="997587"/>
                </a:cubicBezTo>
                <a:cubicBezTo>
                  <a:pt x="24553" y="1008923"/>
                  <a:pt x="29379" y="1019621"/>
                  <a:pt x="33051" y="1030638"/>
                </a:cubicBezTo>
                <a:cubicBezTo>
                  <a:pt x="36723" y="1056344"/>
                  <a:pt x="38975" y="1082293"/>
                  <a:pt x="44068" y="1107756"/>
                </a:cubicBezTo>
                <a:cubicBezTo>
                  <a:pt x="50528" y="1140055"/>
                  <a:pt x="63681" y="1153517"/>
                  <a:pt x="77119" y="1184874"/>
                </a:cubicBezTo>
                <a:cubicBezTo>
                  <a:pt x="104487" y="1248733"/>
                  <a:pt x="67823" y="1187458"/>
                  <a:pt x="110169" y="1250975"/>
                </a:cubicBezTo>
                <a:cubicBezTo>
                  <a:pt x="113841" y="1261992"/>
                  <a:pt x="115546" y="1273874"/>
                  <a:pt x="121186" y="1284026"/>
                </a:cubicBezTo>
                <a:cubicBezTo>
                  <a:pt x="134047" y="1307175"/>
                  <a:pt x="150565" y="1328093"/>
                  <a:pt x="165254" y="1350127"/>
                </a:cubicBezTo>
                <a:cubicBezTo>
                  <a:pt x="172599" y="1361144"/>
                  <a:pt x="177924" y="1373815"/>
                  <a:pt x="187287" y="1383178"/>
                </a:cubicBezTo>
                <a:lnTo>
                  <a:pt x="253388" y="1449279"/>
                </a:lnTo>
                <a:cubicBezTo>
                  <a:pt x="264405" y="1460296"/>
                  <a:pt x="273475" y="1473688"/>
                  <a:pt x="286439" y="1482330"/>
                </a:cubicBezTo>
                <a:cubicBezTo>
                  <a:pt x="297456" y="1489674"/>
                  <a:pt x="307391" y="1498986"/>
                  <a:pt x="319490" y="1504363"/>
                </a:cubicBezTo>
                <a:cubicBezTo>
                  <a:pt x="340714" y="1513796"/>
                  <a:pt x="385591" y="1526397"/>
                  <a:pt x="385591" y="1526397"/>
                </a:cubicBezTo>
                <a:cubicBezTo>
                  <a:pt x="473726" y="1522725"/>
                  <a:pt x="561785" y="1515380"/>
                  <a:pt x="649996" y="1515380"/>
                </a:cubicBezTo>
                <a:cubicBezTo>
                  <a:pt x="694216" y="1515380"/>
                  <a:pt x="737978" y="1526397"/>
                  <a:pt x="782198" y="1526397"/>
                </a:cubicBezTo>
                <a:cubicBezTo>
                  <a:pt x="907110" y="1526397"/>
                  <a:pt x="1031914" y="1519052"/>
                  <a:pt x="1156772" y="1515380"/>
                </a:cubicBezTo>
                <a:cubicBezTo>
                  <a:pt x="1235994" y="1488972"/>
                  <a:pt x="1137083" y="1521004"/>
                  <a:pt x="1233890" y="1493346"/>
                </a:cubicBezTo>
                <a:cubicBezTo>
                  <a:pt x="1245056" y="1490156"/>
                  <a:pt x="1255368" y="1483294"/>
                  <a:pt x="1266940" y="1482330"/>
                </a:cubicBezTo>
                <a:cubicBezTo>
                  <a:pt x="1343879" y="1475919"/>
                  <a:pt x="1421176" y="1474985"/>
                  <a:pt x="1498294" y="1471313"/>
                </a:cubicBezTo>
                <a:cubicBezTo>
                  <a:pt x="1581365" y="1443623"/>
                  <a:pt x="1478973" y="1480974"/>
                  <a:pt x="1564396" y="1438262"/>
                </a:cubicBezTo>
                <a:cubicBezTo>
                  <a:pt x="1655628" y="1392645"/>
                  <a:pt x="1535767" y="1468362"/>
                  <a:pt x="1630497" y="1405212"/>
                </a:cubicBezTo>
                <a:cubicBezTo>
                  <a:pt x="1660679" y="1359939"/>
                  <a:pt x="1652531" y="1385402"/>
                  <a:pt x="1652531" y="1328093"/>
                </a:cubicBezTo>
                <a:lnTo>
                  <a:pt x="1597446" y="1350127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 23"/>
          <p:cNvSpPr/>
          <p:nvPr/>
        </p:nvSpPr>
        <p:spPr>
          <a:xfrm>
            <a:off x="643632" y="48346"/>
            <a:ext cx="2549243" cy="2716888"/>
          </a:xfrm>
          <a:custGeom>
            <a:avLst/>
            <a:gdLst>
              <a:gd name="connsiteX0" fmla="*/ 1868214 w 2549243"/>
              <a:gd name="connsiteY0" fmla="*/ 2452483 h 2716888"/>
              <a:gd name="connsiteX1" fmla="*/ 1868214 w 2549243"/>
              <a:gd name="connsiteY1" fmla="*/ 2452483 h 2716888"/>
              <a:gd name="connsiteX2" fmla="*/ 1901264 w 2549243"/>
              <a:gd name="connsiteY2" fmla="*/ 2540618 h 2716888"/>
              <a:gd name="connsiteX3" fmla="*/ 1912281 w 2549243"/>
              <a:gd name="connsiteY3" fmla="*/ 2573668 h 2716888"/>
              <a:gd name="connsiteX4" fmla="*/ 1934315 w 2549243"/>
              <a:gd name="connsiteY4" fmla="*/ 2606719 h 2716888"/>
              <a:gd name="connsiteX5" fmla="*/ 1945332 w 2549243"/>
              <a:gd name="connsiteY5" fmla="*/ 2683837 h 2716888"/>
              <a:gd name="connsiteX6" fmla="*/ 2011433 w 2549243"/>
              <a:gd name="connsiteY6" fmla="*/ 2716888 h 2716888"/>
              <a:gd name="connsiteX7" fmla="*/ 2110585 w 2549243"/>
              <a:gd name="connsiteY7" fmla="*/ 2661803 h 2716888"/>
              <a:gd name="connsiteX8" fmla="*/ 2264821 w 2549243"/>
              <a:gd name="connsiteY8" fmla="*/ 2639770 h 2716888"/>
              <a:gd name="connsiteX9" fmla="*/ 2308888 w 2549243"/>
              <a:gd name="connsiteY9" fmla="*/ 2628753 h 2716888"/>
              <a:gd name="connsiteX10" fmla="*/ 2363973 w 2549243"/>
              <a:gd name="connsiteY10" fmla="*/ 2617736 h 2716888"/>
              <a:gd name="connsiteX11" fmla="*/ 2507192 w 2549243"/>
              <a:gd name="connsiteY11" fmla="*/ 2584685 h 2716888"/>
              <a:gd name="connsiteX12" fmla="*/ 2529226 w 2549243"/>
              <a:gd name="connsiteY12" fmla="*/ 2551635 h 2716888"/>
              <a:gd name="connsiteX13" fmla="*/ 2529226 w 2549243"/>
              <a:gd name="connsiteY13" fmla="*/ 2452483 h 2716888"/>
              <a:gd name="connsiteX14" fmla="*/ 2430074 w 2549243"/>
              <a:gd name="connsiteY14" fmla="*/ 2397399 h 2716888"/>
              <a:gd name="connsiteX15" fmla="*/ 2352956 w 2549243"/>
              <a:gd name="connsiteY15" fmla="*/ 2364348 h 2716888"/>
              <a:gd name="connsiteX16" fmla="*/ 2319905 w 2549243"/>
              <a:gd name="connsiteY16" fmla="*/ 2342314 h 2716888"/>
              <a:gd name="connsiteX17" fmla="*/ 2231770 w 2549243"/>
              <a:gd name="connsiteY17" fmla="*/ 2320281 h 2716888"/>
              <a:gd name="connsiteX18" fmla="*/ 2187703 w 2549243"/>
              <a:gd name="connsiteY18" fmla="*/ 2287230 h 2716888"/>
              <a:gd name="connsiteX19" fmla="*/ 2132619 w 2549243"/>
              <a:gd name="connsiteY19" fmla="*/ 2276213 h 2716888"/>
              <a:gd name="connsiteX20" fmla="*/ 2055501 w 2549243"/>
              <a:gd name="connsiteY20" fmla="*/ 2254179 h 2716888"/>
              <a:gd name="connsiteX21" fmla="*/ 2022450 w 2549243"/>
              <a:gd name="connsiteY21" fmla="*/ 2232146 h 2716888"/>
              <a:gd name="connsiteX22" fmla="*/ 1945332 w 2549243"/>
              <a:gd name="connsiteY22" fmla="*/ 2166044 h 2716888"/>
              <a:gd name="connsiteX23" fmla="*/ 1923298 w 2549243"/>
              <a:gd name="connsiteY23" fmla="*/ 2132994 h 2716888"/>
              <a:gd name="connsiteX24" fmla="*/ 1879231 w 2549243"/>
              <a:gd name="connsiteY24" fmla="*/ 2022825 h 2716888"/>
              <a:gd name="connsiteX25" fmla="*/ 1857197 w 2549243"/>
              <a:gd name="connsiteY25" fmla="*/ 1934690 h 2716888"/>
              <a:gd name="connsiteX26" fmla="*/ 1846180 w 2549243"/>
              <a:gd name="connsiteY26" fmla="*/ 1901640 h 2716888"/>
              <a:gd name="connsiteX27" fmla="*/ 1835163 w 2549243"/>
              <a:gd name="connsiteY27" fmla="*/ 1835538 h 2716888"/>
              <a:gd name="connsiteX28" fmla="*/ 1824146 w 2549243"/>
              <a:gd name="connsiteY28" fmla="*/ 1802488 h 2716888"/>
              <a:gd name="connsiteX29" fmla="*/ 1802113 w 2549243"/>
              <a:gd name="connsiteY29" fmla="*/ 1703336 h 2716888"/>
              <a:gd name="connsiteX30" fmla="*/ 1802113 w 2549243"/>
              <a:gd name="connsiteY30" fmla="*/ 1505032 h 2716888"/>
              <a:gd name="connsiteX31" fmla="*/ 1813129 w 2549243"/>
              <a:gd name="connsiteY31" fmla="*/ 1471982 h 2716888"/>
              <a:gd name="connsiteX32" fmla="*/ 1824146 w 2549243"/>
              <a:gd name="connsiteY32" fmla="*/ 1427914 h 2716888"/>
              <a:gd name="connsiteX33" fmla="*/ 1846180 w 2549243"/>
              <a:gd name="connsiteY33" fmla="*/ 1372830 h 2716888"/>
              <a:gd name="connsiteX34" fmla="*/ 1868214 w 2549243"/>
              <a:gd name="connsiteY34" fmla="*/ 1284695 h 2716888"/>
              <a:gd name="connsiteX35" fmla="*/ 1890248 w 2549243"/>
              <a:gd name="connsiteY35" fmla="*/ 1207577 h 2716888"/>
              <a:gd name="connsiteX36" fmla="*/ 1868214 w 2549243"/>
              <a:gd name="connsiteY36" fmla="*/ 998256 h 2716888"/>
              <a:gd name="connsiteX37" fmla="*/ 1846180 w 2549243"/>
              <a:gd name="connsiteY37" fmla="*/ 954189 h 2716888"/>
              <a:gd name="connsiteX38" fmla="*/ 1813129 w 2549243"/>
              <a:gd name="connsiteY38" fmla="*/ 877071 h 2716888"/>
              <a:gd name="connsiteX39" fmla="*/ 1780079 w 2549243"/>
              <a:gd name="connsiteY39" fmla="*/ 810970 h 2716888"/>
              <a:gd name="connsiteX40" fmla="*/ 1747028 w 2549243"/>
              <a:gd name="connsiteY40" fmla="*/ 667750 h 2716888"/>
              <a:gd name="connsiteX41" fmla="*/ 1736011 w 2549243"/>
              <a:gd name="connsiteY41" fmla="*/ 634700 h 2716888"/>
              <a:gd name="connsiteX42" fmla="*/ 1702961 w 2549243"/>
              <a:gd name="connsiteY42" fmla="*/ 601649 h 2716888"/>
              <a:gd name="connsiteX43" fmla="*/ 1680927 w 2549243"/>
              <a:gd name="connsiteY43" fmla="*/ 524531 h 2716888"/>
              <a:gd name="connsiteX44" fmla="*/ 1669910 w 2549243"/>
              <a:gd name="connsiteY44" fmla="*/ 480464 h 2716888"/>
              <a:gd name="connsiteX45" fmla="*/ 1647876 w 2549243"/>
              <a:gd name="connsiteY45" fmla="*/ 414362 h 2716888"/>
              <a:gd name="connsiteX46" fmla="*/ 1603809 w 2549243"/>
              <a:gd name="connsiteY46" fmla="*/ 348261 h 2716888"/>
              <a:gd name="connsiteX47" fmla="*/ 1548725 w 2549243"/>
              <a:gd name="connsiteY47" fmla="*/ 282160 h 2716888"/>
              <a:gd name="connsiteX48" fmla="*/ 1515674 w 2549243"/>
              <a:gd name="connsiteY48" fmla="*/ 271143 h 2716888"/>
              <a:gd name="connsiteX49" fmla="*/ 1482623 w 2549243"/>
              <a:gd name="connsiteY49" fmla="*/ 249109 h 2716888"/>
              <a:gd name="connsiteX50" fmla="*/ 1405505 w 2549243"/>
              <a:gd name="connsiteY50" fmla="*/ 216059 h 2716888"/>
              <a:gd name="connsiteX51" fmla="*/ 1361438 w 2549243"/>
              <a:gd name="connsiteY51" fmla="*/ 205042 h 2716888"/>
              <a:gd name="connsiteX52" fmla="*/ 1207202 w 2549243"/>
              <a:gd name="connsiteY52" fmla="*/ 194025 h 2716888"/>
              <a:gd name="connsiteX53" fmla="*/ 1141101 w 2549243"/>
              <a:gd name="connsiteY53" fmla="*/ 183008 h 2716888"/>
              <a:gd name="connsiteX54" fmla="*/ 1030932 w 2549243"/>
              <a:gd name="connsiteY54" fmla="*/ 171991 h 2716888"/>
              <a:gd name="connsiteX55" fmla="*/ 986864 w 2549243"/>
              <a:gd name="connsiteY55" fmla="*/ 160974 h 2716888"/>
              <a:gd name="connsiteX56" fmla="*/ 920763 w 2549243"/>
              <a:gd name="connsiteY56" fmla="*/ 149958 h 2716888"/>
              <a:gd name="connsiteX57" fmla="*/ 843645 w 2549243"/>
              <a:gd name="connsiteY57" fmla="*/ 127924 h 2716888"/>
              <a:gd name="connsiteX58" fmla="*/ 810595 w 2549243"/>
              <a:gd name="connsiteY58" fmla="*/ 116907 h 2716888"/>
              <a:gd name="connsiteX59" fmla="*/ 766527 w 2549243"/>
              <a:gd name="connsiteY59" fmla="*/ 105890 h 2716888"/>
              <a:gd name="connsiteX60" fmla="*/ 700426 w 2549243"/>
              <a:gd name="connsiteY60" fmla="*/ 83856 h 2716888"/>
              <a:gd name="connsiteX61" fmla="*/ 667375 w 2549243"/>
              <a:gd name="connsiteY61" fmla="*/ 72840 h 2716888"/>
              <a:gd name="connsiteX62" fmla="*/ 568223 w 2549243"/>
              <a:gd name="connsiteY62" fmla="*/ 61823 h 2716888"/>
              <a:gd name="connsiteX63" fmla="*/ 513139 w 2549243"/>
              <a:gd name="connsiteY63" fmla="*/ 50806 h 2716888"/>
              <a:gd name="connsiteX64" fmla="*/ 447038 w 2549243"/>
              <a:gd name="connsiteY64" fmla="*/ 28772 h 2716888"/>
              <a:gd name="connsiteX65" fmla="*/ 193650 w 2549243"/>
              <a:gd name="connsiteY65" fmla="*/ 61823 h 2716888"/>
              <a:gd name="connsiteX66" fmla="*/ 160599 w 2549243"/>
              <a:gd name="connsiteY66" fmla="*/ 94873 h 2716888"/>
              <a:gd name="connsiteX67" fmla="*/ 149582 w 2549243"/>
              <a:gd name="connsiteY67" fmla="*/ 127924 h 2716888"/>
              <a:gd name="connsiteX68" fmla="*/ 127549 w 2549243"/>
              <a:gd name="connsiteY68" fmla="*/ 160974 h 2716888"/>
              <a:gd name="connsiteX69" fmla="*/ 94498 w 2549243"/>
              <a:gd name="connsiteY69" fmla="*/ 171991 h 2716888"/>
              <a:gd name="connsiteX70" fmla="*/ 17380 w 2549243"/>
              <a:gd name="connsiteY70" fmla="*/ 183008 h 2716888"/>
              <a:gd name="connsiteX71" fmla="*/ 6363 w 2549243"/>
              <a:gd name="connsiteY71" fmla="*/ 216059 h 2716888"/>
              <a:gd name="connsiteX72" fmla="*/ 17380 w 2549243"/>
              <a:gd name="connsiteY72" fmla="*/ 326227 h 2716888"/>
              <a:gd name="connsiteX73" fmla="*/ 28397 w 2549243"/>
              <a:gd name="connsiteY73" fmla="*/ 568599 h 2716888"/>
              <a:gd name="connsiteX74" fmla="*/ 116532 w 2549243"/>
              <a:gd name="connsiteY74" fmla="*/ 590632 h 2716888"/>
              <a:gd name="connsiteX75" fmla="*/ 204667 w 2549243"/>
              <a:gd name="connsiteY75" fmla="*/ 623683 h 2716888"/>
              <a:gd name="connsiteX76" fmla="*/ 325852 w 2549243"/>
              <a:gd name="connsiteY76" fmla="*/ 612666 h 2716888"/>
              <a:gd name="connsiteX77" fmla="*/ 391954 w 2549243"/>
              <a:gd name="connsiteY77" fmla="*/ 590632 h 2716888"/>
              <a:gd name="connsiteX78" fmla="*/ 425004 w 2549243"/>
              <a:gd name="connsiteY78" fmla="*/ 579615 h 2716888"/>
              <a:gd name="connsiteX79" fmla="*/ 601274 w 2549243"/>
              <a:gd name="connsiteY79" fmla="*/ 590632 h 2716888"/>
              <a:gd name="connsiteX80" fmla="*/ 843645 w 2549243"/>
              <a:gd name="connsiteY80" fmla="*/ 601649 h 2716888"/>
              <a:gd name="connsiteX81" fmla="*/ 964831 w 2549243"/>
              <a:gd name="connsiteY81" fmla="*/ 634700 h 2716888"/>
              <a:gd name="connsiteX82" fmla="*/ 1052966 w 2549243"/>
              <a:gd name="connsiteY82" fmla="*/ 656734 h 2716888"/>
              <a:gd name="connsiteX83" fmla="*/ 1086016 w 2549243"/>
              <a:gd name="connsiteY83" fmla="*/ 678767 h 2716888"/>
              <a:gd name="connsiteX84" fmla="*/ 1119067 w 2549243"/>
              <a:gd name="connsiteY84" fmla="*/ 689784 h 2716888"/>
              <a:gd name="connsiteX85" fmla="*/ 1174151 w 2549243"/>
              <a:gd name="connsiteY85" fmla="*/ 755885 h 2716888"/>
              <a:gd name="connsiteX86" fmla="*/ 1207202 w 2549243"/>
              <a:gd name="connsiteY86" fmla="*/ 777919 h 2716888"/>
              <a:gd name="connsiteX87" fmla="*/ 1218219 w 2549243"/>
              <a:gd name="connsiteY87" fmla="*/ 810970 h 2716888"/>
              <a:gd name="connsiteX88" fmla="*/ 1273303 w 2549243"/>
              <a:gd name="connsiteY88" fmla="*/ 877071 h 2716888"/>
              <a:gd name="connsiteX89" fmla="*/ 1295337 w 2549243"/>
              <a:gd name="connsiteY89" fmla="*/ 943172 h 2716888"/>
              <a:gd name="connsiteX90" fmla="*/ 1339404 w 2549243"/>
              <a:gd name="connsiteY90" fmla="*/ 1042324 h 2716888"/>
              <a:gd name="connsiteX91" fmla="*/ 1361438 w 2549243"/>
              <a:gd name="connsiteY91" fmla="*/ 1108425 h 2716888"/>
              <a:gd name="connsiteX92" fmla="*/ 1394488 w 2549243"/>
              <a:gd name="connsiteY92" fmla="*/ 1229611 h 2716888"/>
              <a:gd name="connsiteX93" fmla="*/ 1416522 w 2549243"/>
              <a:gd name="connsiteY93" fmla="*/ 1262661 h 2716888"/>
              <a:gd name="connsiteX94" fmla="*/ 1438556 w 2549243"/>
              <a:gd name="connsiteY94" fmla="*/ 1328762 h 2716888"/>
              <a:gd name="connsiteX95" fmla="*/ 1449573 w 2549243"/>
              <a:gd name="connsiteY95" fmla="*/ 1361813 h 2716888"/>
              <a:gd name="connsiteX96" fmla="*/ 1427539 w 2549243"/>
              <a:gd name="connsiteY96" fmla="*/ 1460965 h 2716888"/>
              <a:gd name="connsiteX97" fmla="*/ 1449573 w 2549243"/>
              <a:gd name="connsiteY97" fmla="*/ 1659268 h 2716888"/>
              <a:gd name="connsiteX98" fmla="*/ 1460590 w 2549243"/>
              <a:gd name="connsiteY98" fmla="*/ 1912656 h 2716888"/>
              <a:gd name="connsiteX99" fmla="*/ 1515674 w 2549243"/>
              <a:gd name="connsiteY99" fmla="*/ 2011808 h 2716888"/>
              <a:gd name="connsiteX100" fmla="*/ 1570758 w 2549243"/>
              <a:gd name="connsiteY100" fmla="*/ 2088926 h 2716888"/>
              <a:gd name="connsiteX101" fmla="*/ 1603809 w 2549243"/>
              <a:gd name="connsiteY101" fmla="*/ 2121977 h 2716888"/>
              <a:gd name="connsiteX102" fmla="*/ 1625843 w 2549243"/>
              <a:gd name="connsiteY102" fmla="*/ 2155027 h 2716888"/>
              <a:gd name="connsiteX103" fmla="*/ 1658893 w 2549243"/>
              <a:gd name="connsiteY103" fmla="*/ 2188078 h 2716888"/>
              <a:gd name="connsiteX104" fmla="*/ 1680927 w 2549243"/>
              <a:gd name="connsiteY104" fmla="*/ 2221129 h 2716888"/>
              <a:gd name="connsiteX105" fmla="*/ 1713978 w 2549243"/>
              <a:gd name="connsiteY105" fmla="*/ 2243162 h 2716888"/>
              <a:gd name="connsiteX106" fmla="*/ 1758045 w 2549243"/>
              <a:gd name="connsiteY106" fmla="*/ 2309264 h 2716888"/>
              <a:gd name="connsiteX107" fmla="*/ 1791096 w 2549243"/>
              <a:gd name="connsiteY107" fmla="*/ 2375365 h 2716888"/>
              <a:gd name="connsiteX108" fmla="*/ 1824146 w 2549243"/>
              <a:gd name="connsiteY108" fmla="*/ 2441466 h 2716888"/>
              <a:gd name="connsiteX109" fmla="*/ 1857197 w 2549243"/>
              <a:gd name="connsiteY109" fmla="*/ 2463500 h 2716888"/>
              <a:gd name="connsiteX110" fmla="*/ 1879231 w 2549243"/>
              <a:gd name="connsiteY110" fmla="*/ 2529601 h 2716888"/>
              <a:gd name="connsiteX111" fmla="*/ 1901264 w 2549243"/>
              <a:gd name="connsiteY111" fmla="*/ 2573668 h 2716888"/>
              <a:gd name="connsiteX112" fmla="*/ 1901264 w 2549243"/>
              <a:gd name="connsiteY112" fmla="*/ 2573668 h 27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549243" h="2716888">
                <a:moveTo>
                  <a:pt x="1868214" y="2452483"/>
                </a:moveTo>
                <a:lnTo>
                  <a:pt x="1868214" y="2452483"/>
                </a:lnTo>
                <a:cubicBezTo>
                  <a:pt x="1879231" y="2481861"/>
                  <a:pt x="1890542" y="2511131"/>
                  <a:pt x="1901264" y="2540618"/>
                </a:cubicBezTo>
                <a:cubicBezTo>
                  <a:pt x="1905233" y="2551531"/>
                  <a:pt x="1907088" y="2563281"/>
                  <a:pt x="1912281" y="2573668"/>
                </a:cubicBezTo>
                <a:cubicBezTo>
                  <a:pt x="1918203" y="2585511"/>
                  <a:pt x="1926970" y="2595702"/>
                  <a:pt x="1934315" y="2606719"/>
                </a:cubicBezTo>
                <a:cubicBezTo>
                  <a:pt x="1937987" y="2632425"/>
                  <a:pt x="1934786" y="2660108"/>
                  <a:pt x="1945332" y="2683837"/>
                </a:cubicBezTo>
                <a:cubicBezTo>
                  <a:pt x="1952761" y="2700552"/>
                  <a:pt x="1996768" y="2712000"/>
                  <a:pt x="2011433" y="2716888"/>
                </a:cubicBezTo>
                <a:cubicBezTo>
                  <a:pt x="2044747" y="2694678"/>
                  <a:pt x="2071027" y="2668784"/>
                  <a:pt x="2110585" y="2661803"/>
                </a:cubicBezTo>
                <a:cubicBezTo>
                  <a:pt x="2161729" y="2652778"/>
                  <a:pt x="2214438" y="2652366"/>
                  <a:pt x="2264821" y="2639770"/>
                </a:cubicBezTo>
                <a:cubicBezTo>
                  <a:pt x="2279510" y="2636098"/>
                  <a:pt x="2294107" y="2632038"/>
                  <a:pt x="2308888" y="2628753"/>
                </a:cubicBezTo>
                <a:cubicBezTo>
                  <a:pt x="2327167" y="2624691"/>
                  <a:pt x="2345908" y="2622663"/>
                  <a:pt x="2363973" y="2617736"/>
                </a:cubicBezTo>
                <a:cubicBezTo>
                  <a:pt x="2497053" y="2581441"/>
                  <a:pt x="2359739" y="2605750"/>
                  <a:pt x="2507192" y="2584685"/>
                </a:cubicBezTo>
                <a:cubicBezTo>
                  <a:pt x="2514537" y="2573668"/>
                  <a:pt x="2523305" y="2563478"/>
                  <a:pt x="2529226" y="2551635"/>
                </a:cubicBezTo>
                <a:cubicBezTo>
                  <a:pt x="2543621" y="2522846"/>
                  <a:pt x="2549243" y="2481078"/>
                  <a:pt x="2529226" y="2452483"/>
                </a:cubicBezTo>
                <a:cubicBezTo>
                  <a:pt x="2506166" y="2419539"/>
                  <a:pt x="2465136" y="2409085"/>
                  <a:pt x="2430074" y="2397399"/>
                </a:cubicBezTo>
                <a:cubicBezTo>
                  <a:pt x="2347097" y="2342081"/>
                  <a:pt x="2452554" y="2407033"/>
                  <a:pt x="2352956" y="2364348"/>
                </a:cubicBezTo>
                <a:cubicBezTo>
                  <a:pt x="2340786" y="2359132"/>
                  <a:pt x="2331748" y="2348236"/>
                  <a:pt x="2319905" y="2342314"/>
                </a:cubicBezTo>
                <a:cubicBezTo>
                  <a:pt x="2297318" y="2331020"/>
                  <a:pt x="2252726" y="2324472"/>
                  <a:pt x="2231770" y="2320281"/>
                </a:cubicBezTo>
                <a:cubicBezTo>
                  <a:pt x="2217081" y="2309264"/>
                  <a:pt x="2204482" y="2294687"/>
                  <a:pt x="2187703" y="2287230"/>
                </a:cubicBezTo>
                <a:cubicBezTo>
                  <a:pt x="2170592" y="2279625"/>
                  <a:pt x="2150898" y="2280275"/>
                  <a:pt x="2132619" y="2276213"/>
                </a:cubicBezTo>
                <a:cubicBezTo>
                  <a:pt x="2119909" y="2273389"/>
                  <a:pt x="2070225" y="2261541"/>
                  <a:pt x="2055501" y="2254179"/>
                </a:cubicBezTo>
                <a:cubicBezTo>
                  <a:pt x="2043658" y="2248258"/>
                  <a:pt x="2033224" y="2239842"/>
                  <a:pt x="2022450" y="2232146"/>
                </a:cubicBezTo>
                <a:cubicBezTo>
                  <a:pt x="1992411" y="2210690"/>
                  <a:pt x="1968885" y="2194308"/>
                  <a:pt x="1945332" y="2166044"/>
                </a:cubicBezTo>
                <a:cubicBezTo>
                  <a:pt x="1936856" y="2155872"/>
                  <a:pt x="1930643" y="2144011"/>
                  <a:pt x="1923298" y="2132994"/>
                </a:cubicBezTo>
                <a:cubicBezTo>
                  <a:pt x="1873144" y="1982534"/>
                  <a:pt x="1927862" y="2136301"/>
                  <a:pt x="1879231" y="2022825"/>
                </a:cubicBezTo>
                <a:cubicBezTo>
                  <a:pt x="1864120" y="1987566"/>
                  <a:pt x="1867544" y="1976079"/>
                  <a:pt x="1857197" y="1934690"/>
                </a:cubicBezTo>
                <a:cubicBezTo>
                  <a:pt x="1854380" y="1923424"/>
                  <a:pt x="1849852" y="1912657"/>
                  <a:pt x="1846180" y="1901640"/>
                </a:cubicBezTo>
                <a:cubicBezTo>
                  <a:pt x="1842508" y="1879606"/>
                  <a:pt x="1840009" y="1857344"/>
                  <a:pt x="1835163" y="1835538"/>
                </a:cubicBezTo>
                <a:cubicBezTo>
                  <a:pt x="1832644" y="1824202"/>
                  <a:pt x="1826665" y="1813824"/>
                  <a:pt x="1824146" y="1802488"/>
                </a:cubicBezTo>
                <a:cubicBezTo>
                  <a:pt x="1798291" y="1686141"/>
                  <a:pt x="1826914" y="1777745"/>
                  <a:pt x="1802113" y="1703336"/>
                </a:cubicBezTo>
                <a:cubicBezTo>
                  <a:pt x="1787805" y="1603178"/>
                  <a:pt x="1784926" y="1625345"/>
                  <a:pt x="1802113" y="1505032"/>
                </a:cubicBezTo>
                <a:cubicBezTo>
                  <a:pt x="1803755" y="1493536"/>
                  <a:pt x="1809939" y="1483148"/>
                  <a:pt x="1813129" y="1471982"/>
                </a:cubicBezTo>
                <a:cubicBezTo>
                  <a:pt x="1817289" y="1457423"/>
                  <a:pt x="1819358" y="1442278"/>
                  <a:pt x="1824146" y="1427914"/>
                </a:cubicBezTo>
                <a:cubicBezTo>
                  <a:pt x="1830400" y="1409153"/>
                  <a:pt x="1840364" y="1391731"/>
                  <a:pt x="1846180" y="1372830"/>
                </a:cubicBezTo>
                <a:cubicBezTo>
                  <a:pt x="1855086" y="1343887"/>
                  <a:pt x="1858638" y="1313424"/>
                  <a:pt x="1868214" y="1284695"/>
                </a:cubicBezTo>
                <a:cubicBezTo>
                  <a:pt x="1884019" y="1237280"/>
                  <a:pt x="1876414" y="1262910"/>
                  <a:pt x="1890248" y="1207577"/>
                </a:cubicBezTo>
                <a:cubicBezTo>
                  <a:pt x="1888470" y="1182683"/>
                  <a:pt x="1885498" y="1050108"/>
                  <a:pt x="1868214" y="998256"/>
                </a:cubicBezTo>
                <a:cubicBezTo>
                  <a:pt x="1863021" y="982676"/>
                  <a:pt x="1853525" y="968878"/>
                  <a:pt x="1846180" y="954189"/>
                </a:cubicBezTo>
                <a:cubicBezTo>
                  <a:pt x="1823250" y="862468"/>
                  <a:pt x="1851172" y="953157"/>
                  <a:pt x="1813129" y="877071"/>
                </a:cubicBezTo>
                <a:cubicBezTo>
                  <a:pt x="1767518" y="785848"/>
                  <a:pt x="1843225" y="905686"/>
                  <a:pt x="1780079" y="810970"/>
                </a:cubicBezTo>
                <a:cubicBezTo>
                  <a:pt x="1771340" y="767273"/>
                  <a:pt x="1760316" y="707612"/>
                  <a:pt x="1747028" y="667750"/>
                </a:cubicBezTo>
                <a:cubicBezTo>
                  <a:pt x="1743356" y="656733"/>
                  <a:pt x="1742452" y="644362"/>
                  <a:pt x="1736011" y="634700"/>
                </a:cubicBezTo>
                <a:cubicBezTo>
                  <a:pt x="1727369" y="621736"/>
                  <a:pt x="1713978" y="612666"/>
                  <a:pt x="1702961" y="601649"/>
                </a:cubicBezTo>
                <a:cubicBezTo>
                  <a:pt x="1695616" y="575943"/>
                  <a:pt x="1687961" y="550324"/>
                  <a:pt x="1680927" y="524531"/>
                </a:cubicBezTo>
                <a:cubicBezTo>
                  <a:pt x="1676943" y="509923"/>
                  <a:pt x="1674261" y="494967"/>
                  <a:pt x="1669910" y="480464"/>
                </a:cubicBezTo>
                <a:cubicBezTo>
                  <a:pt x="1663236" y="458218"/>
                  <a:pt x="1660759" y="433687"/>
                  <a:pt x="1647876" y="414362"/>
                </a:cubicBezTo>
                <a:lnTo>
                  <a:pt x="1603809" y="348261"/>
                </a:lnTo>
                <a:cubicBezTo>
                  <a:pt x="1587552" y="323876"/>
                  <a:pt x="1574169" y="299123"/>
                  <a:pt x="1548725" y="282160"/>
                </a:cubicBezTo>
                <a:cubicBezTo>
                  <a:pt x="1539062" y="275718"/>
                  <a:pt x="1526061" y="276336"/>
                  <a:pt x="1515674" y="271143"/>
                </a:cubicBezTo>
                <a:cubicBezTo>
                  <a:pt x="1503831" y="265222"/>
                  <a:pt x="1494119" y="255678"/>
                  <a:pt x="1482623" y="249109"/>
                </a:cubicBezTo>
                <a:cubicBezTo>
                  <a:pt x="1453246" y="232322"/>
                  <a:pt x="1436404" y="224887"/>
                  <a:pt x="1405505" y="216059"/>
                </a:cubicBezTo>
                <a:cubicBezTo>
                  <a:pt x="1390946" y="211899"/>
                  <a:pt x="1376486" y="206714"/>
                  <a:pt x="1361438" y="205042"/>
                </a:cubicBezTo>
                <a:cubicBezTo>
                  <a:pt x="1310210" y="199350"/>
                  <a:pt x="1258614" y="197697"/>
                  <a:pt x="1207202" y="194025"/>
                </a:cubicBezTo>
                <a:cubicBezTo>
                  <a:pt x="1185168" y="190353"/>
                  <a:pt x="1163266" y="185779"/>
                  <a:pt x="1141101" y="183008"/>
                </a:cubicBezTo>
                <a:cubicBezTo>
                  <a:pt x="1104480" y="178430"/>
                  <a:pt x="1067467" y="177210"/>
                  <a:pt x="1030932" y="171991"/>
                </a:cubicBezTo>
                <a:cubicBezTo>
                  <a:pt x="1015943" y="169850"/>
                  <a:pt x="1001711" y="163943"/>
                  <a:pt x="986864" y="160974"/>
                </a:cubicBezTo>
                <a:cubicBezTo>
                  <a:pt x="964960" y="156593"/>
                  <a:pt x="942797" y="153630"/>
                  <a:pt x="920763" y="149958"/>
                </a:cubicBezTo>
                <a:cubicBezTo>
                  <a:pt x="841521" y="123543"/>
                  <a:pt x="940478" y="155591"/>
                  <a:pt x="843645" y="127924"/>
                </a:cubicBezTo>
                <a:cubicBezTo>
                  <a:pt x="832479" y="124734"/>
                  <a:pt x="821761" y="120097"/>
                  <a:pt x="810595" y="116907"/>
                </a:cubicBezTo>
                <a:cubicBezTo>
                  <a:pt x="796036" y="112747"/>
                  <a:pt x="781030" y="110241"/>
                  <a:pt x="766527" y="105890"/>
                </a:cubicBezTo>
                <a:cubicBezTo>
                  <a:pt x="744281" y="99216"/>
                  <a:pt x="722460" y="91200"/>
                  <a:pt x="700426" y="83856"/>
                </a:cubicBezTo>
                <a:cubicBezTo>
                  <a:pt x="689409" y="80184"/>
                  <a:pt x="678917" y="74122"/>
                  <a:pt x="667375" y="72840"/>
                </a:cubicBezTo>
                <a:cubicBezTo>
                  <a:pt x="634324" y="69168"/>
                  <a:pt x="601143" y="66526"/>
                  <a:pt x="568223" y="61823"/>
                </a:cubicBezTo>
                <a:cubicBezTo>
                  <a:pt x="549686" y="59175"/>
                  <a:pt x="531204" y="55733"/>
                  <a:pt x="513139" y="50806"/>
                </a:cubicBezTo>
                <a:cubicBezTo>
                  <a:pt x="490732" y="44695"/>
                  <a:pt x="447038" y="28772"/>
                  <a:pt x="447038" y="28772"/>
                </a:cubicBezTo>
                <a:cubicBezTo>
                  <a:pt x="324827" y="34883"/>
                  <a:pt x="267839" y="0"/>
                  <a:pt x="193650" y="61823"/>
                </a:cubicBezTo>
                <a:cubicBezTo>
                  <a:pt x="181681" y="71797"/>
                  <a:pt x="171616" y="83856"/>
                  <a:pt x="160599" y="94873"/>
                </a:cubicBezTo>
                <a:cubicBezTo>
                  <a:pt x="156927" y="105890"/>
                  <a:pt x="154775" y="117537"/>
                  <a:pt x="149582" y="127924"/>
                </a:cubicBezTo>
                <a:cubicBezTo>
                  <a:pt x="143661" y="139767"/>
                  <a:pt x="137888" y="152703"/>
                  <a:pt x="127549" y="160974"/>
                </a:cubicBezTo>
                <a:cubicBezTo>
                  <a:pt x="118481" y="168229"/>
                  <a:pt x="105885" y="169713"/>
                  <a:pt x="94498" y="171991"/>
                </a:cubicBezTo>
                <a:cubicBezTo>
                  <a:pt x="69035" y="177084"/>
                  <a:pt x="43086" y="179336"/>
                  <a:pt x="17380" y="183008"/>
                </a:cubicBezTo>
                <a:cubicBezTo>
                  <a:pt x="13708" y="194025"/>
                  <a:pt x="6363" y="204446"/>
                  <a:pt x="6363" y="216059"/>
                </a:cubicBezTo>
                <a:cubicBezTo>
                  <a:pt x="6363" y="252965"/>
                  <a:pt x="15078" y="289393"/>
                  <a:pt x="17380" y="326227"/>
                </a:cubicBezTo>
                <a:cubicBezTo>
                  <a:pt x="22425" y="406944"/>
                  <a:pt x="0" y="492874"/>
                  <a:pt x="28397" y="568599"/>
                </a:cubicBezTo>
                <a:cubicBezTo>
                  <a:pt x="39030" y="596953"/>
                  <a:pt x="88416" y="579385"/>
                  <a:pt x="116532" y="590632"/>
                </a:cubicBezTo>
                <a:cubicBezTo>
                  <a:pt x="182398" y="616979"/>
                  <a:pt x="152855" y="606412"/>
                  <a:pt x="204667" y="623683"/>
                </a:cubicBezTo>
                <a:cubicBezTo>
                  <a:pt x="245062" y="620011"/>
                  <a:pt x="285908" y="619715"/>
                  <a:pt x="325852" y="612666"/>
                </a:cubicBezTo>
                <a:cubicBezTo>
                  <a:pt x="348724" y="608630"/>
                  <a:pt x="369920" y="597977"/>
                  <a:pt x="391954" y="590632"/>
                </a:cubicBezTo>
                <a:lnTo>
                  <a:pt x="425004" y="579615"/>
                </a:lnTo>
                <a:lnTo>
                  <a:pt x="601274" y="590632"/>
                </a:lnTo>
                <a:cubicBezTo>
                  <a:pt x="682036" y="594883"/>
                  <a:pt x="763173" y="593602"/>
                  <a:pt x="843645" y="601649"/>
                </a:cubicBezTo>
                <a:cubicBezTo>
                  <a:pt x="913247" y="608609"/>
                  <a:pt x="914479" y="620968"/>
                  <a:pt x="964831" y="634700"/>
                </a:cubicBezTo>
                <a:cubicBezTo>
                  <a:pt x="994046" y="642668"/>
                  <a:pt x="1052966" y="656734"/>
                  <a:pt x="1052966" y="656734"/>
                </a:cubicBezTo>
                <a:cubicBezTo>
                  <a:pt x="1063983" y="664078"/>
                  <a:pt x="1074173" y="672846"/>
                  <a:pt x="1086016" y="678767"/>
                </a:cubicBezTo>
                <a:cubicBezTo>
                  <a:pt x="1096403" y="683960"/>
                  <a:pt x="1109404" y="683342"/>
                  <a:pt x="1119067" y="689784"/>
                </a:cubicBezTo>
                <a:cubicBezTo>
                  <a:pt x="1173208" y="725879"/>
                  <a:pt x="1133507" y="715242"/>
                  <a:pt x="1174151" y="755885"/>
                </a:cubicBezTo>
                <a:cubicBezTo>
                  <a:pt x="1183514" y="765248"/>
                  <a:pt x="1196185" y="770574"/>
                  <a:pt x="1207202" y="777919"/>
                </a:cubicBezTo>
                <a:cubicBezTo>
                  <a:pt x="1210874" y="788936"/>
                  <a:pt x="1213026" y="800583"/>
                  <a:pt x="1218219" y="810970"/>
                </a:cubicBezTo>
                <a:cubicBezTo>
                  <a:pt x="1233557" y="841646"/>
                  <a:pt x="1248938" y="852706"/>
                  <a:pt x="1273303" y="877071"/>
                </a:cubicBezTo>
                <a:cubicBezTo>
                  <a:pt x="1280648" y="899105"/>
                  <a:pt x="1282454" y="923847"/>
                  <a:pt x="1295337" y="943172"/>
                </a:cubicBezTo>
                <a:cubicBezTo>
                  <a:pt x="1330253" y="995548"/>
                  <a:pt x="1313183" y="963661"/>
                  <a:pt x="1339404" y="1042324"/>
                </a:cubicBezTo>
                <a:cubicBezTo>
                  <a:pt x="1339405" y="1042328"/>
                  <a:pt x="1361437" y="1108422"/>
                  <a:pt x="1361438" y="1108425"/>
                </a:cubicBezTo>
                <a:cubicBezTo>
                  <a:pt x="1367350" y="1137984"/>
                  <a:pt x="1378516" y="1205653"/>
                  <a:pt x="1394488" y="1229611"/>
                </a:cubicBezTo>
                <a:lnTo>
                  <a:pt x="1416522" y="1262661"/>
                </a:lnTo>
                <a:lnTo>
                  <a:pt x="1438556" y="1328762"/>
                </a:lnTo>
                <a:lnTo>
                  <a:pt x="1449573" y="1361813"/>
                </a:lnTo>
                <a:cubicBezTo>
                  <a:pt x="1445324" y="1378808"/>
                  <a:pt x="1427539" y="1446980"/>
                  <a:pt x="1427539" y="1460965"/>
                </a:cubicBezTo>
                <a:cubicBezTo>
                  <a:pt x="1427539" y="1602438"/>
                  <a:pt x="1423578" y="1581284"/>
                  <a:pt x="1449573" y="1659268"/>
                </a:cubicBezTo>
                <a:cubicBezTo>
                  <a:pt x="1453245" y="1743731"/>
                  <a:pt x="1454106" y="1828363"/>
                  <a:pt x="1460590" y="1912656"/>
                </a:cubicBezTo>
                <a:cubicBezTo>
                  <a:pt x="1463119" y="1945536"/>
                  <a:pt x="1503615" y="1993720"/>
                  <a:pt x="1515674" y="2011808"/>
                </a:cubicBezTo>
                <a:cubicBezTo>
                  <a:pt x="1533111" y="2037963"/>
                  <a:pt x="1550262" y="2065014"/>
                  <a:pt x="1570758" y="2088926"/>
                </a:cubicBezTo>
                <a:cubicBezTo>
                  <a:pt x="1580898" y="2100756"/>
                  <a:pt x="1593835" y="2110008"/>
                  <a:pt x="1603809" y="2121977"/>
                </a:cubicBezTo>
                <a:cubicBezTo>
                  <a:pt x="1612285" y="2132149"/>
                  <a:pt x="1617367" y="2144855"/>
                  <a:pt x="1625843" y="2155027"/>
                </a:cubicBezTo>
                <a:cubicBezTo>
                  <a:pt x="1635817" y="2166996"/>
                  <a:pt x="1648919" y="2176109"/>
                  <a:pt x="1658893" y="2188078"/>
                </a:cubicBezTo>
                <a:cubicBezTo>
                  <a:pt x="1667369" y="2198250"/>
                  <a:pt x="1671564" y="2211766"/>
                  <a:pt x="1680927" y="2221129"/>
                </a:cubicBezTo>
                <a:cubicBezTo>
                  <a:pt x="1690290" y="2230491"/>
                  <a:pt x="1702961" y="2235818"/>
                  <a:pt x="1713978" y="2243162"/>
                </a:cubicBezTo>
                <a:cubicBezTo>
                  <a:pt x="1728667" y="2265196"/>
                  <a:pt x="1749671" y="2284142"/>
                  <a:pt x="1758045" y="2309264"/>
                </a:cubicBezTo>
                <a:cubicBezTo>
                  <a:pt x="1785736" y="2392335"/>
                  <a:pt x="1748383" y="2289940"/>
                  <a:pt x="1791096" y="2375365"/>
                </a:cubicBezTo>
                <a:cubicBezTo>
                  <a:pt x="1809016" y="2411204"/>
                  <a:pt x="1792576" y="2409895"/>
                  <a:pt x="1824146" y="2441466"/>
                </a:cubicBezTo>
                <a:cubicBezTo>
                  <a:pt x="1833509" y="2450829"/>
                  <a:pt x="1846180" y="2456155"/>
                  <a:pt x="1857197" y="2463500"/>
                </a:cubicBezTo>
                <a:lnTo>
                  <a:pt x="1879231" y="2529601"/>
                </a:lnTo>
                <a:cubicBezTo>
                  <a:pt x="1891890" y="2567579"/>
                  <a:pt x="1882036" y="2554440"/>
                  <a:pt x="1901264" y="2573668"/>
                </a:cubicBezTo>
                <a:lnTo>
                  <a:pt x="1901264" y="2573668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401924" y="1145754"/>
            <a:ext cx="2660765" cy="1905918"/>
          </a:xfrm>
          <a:custGeom>
            <a:avLst/>
            <a:gdLst>
              <a:gd name="connsiteX0" fmla="*/ 1757382 w 2660765"/>
              <a:gd name="connsiteY0" fmla="*/ 132203 h 1905918"/>
              <a:gd name="connsiteX1" fmla="*/ 1757382 w 2660765"/>
              <a:gd name="connsiteY1" fmla="*/ 132203 h 1905918"/>
              <a:gd name="connsiteX2" fmla="*/ 1658230 w 2660765"/>
              <a:gd name="connsiteY2" fmla="*/ 154236 h 1905918"/>
              <a:gd name="connsiteX3" fmla="*/ 1603146 w 2660765"/>
              <a:gd name="connsiteY3" fmla="*/ 209321 h 1905918"/>
              <a:gd name="connsiteX4" fmla="*/ 1592129 w 2660765"/>
              <a:gd name="connsiteY4" fmla="*/ 242371 h 1905918"/>
              <a:gd name="connsiteX5" fmla="*/ 1559078 w 2660765"/>
              <a:gd name="connsiteY5" fmla="*/ 264405 h 1905918"/>
              <a:gd name="connsiteX6" fmla="*/ 1448910 w 2660765"/>
              <a:gd name="connsiteY6" fmla="*/ 286439 h 1905918"/>
              <a:gd name="connsiteX7" fmla="*/ 1195522 w 2660765"/>
              <a:gd name="connsiteY7" fmla="*/ 319489 h 1905918"/>
              <a:gd name="connsiteX8" fmla="*/ 1118404 w 2660765"/>
              <a:gd name="connsiteY8" fmla="*/ 407624 h 1905918"/>
              <a:gd name="connsiteX9" fmla="*/ 1096370 w 2660765"/>
              <a:gd name="connsiteY9" fmla="*/ 473726 h 1905918"/>
              <a:gd name="connsiteX10" fmla="*/ 1107387 w 2660765"/>
              <a:gd name="connsiteY10" fmla="*/ 605928 h 1905918"/>
              <a:gd name="connsiteX11" fmla="*/ 1129421 w 2660765"/>
              <a:gd name="connsiteY11" fmla="*/ 716097 h 1905918"/>
              <a:gd name="connsiteX12" fmla="*/ 1140437 w 2660765"/>
              <a:gd name="connsiteY12" fmla="*/ 815248 h 1905918"/>
              <a:gd name="connsiteX13" fmla="*/ 1129421 w 2660765"/>
              <a:gd name="connsiteY13" fmla="*/ 936434 h 1905918"/>
              <a:gd name="connsiteX14" fmla="*/ 1107387 w 2660765"/>
              <a:gd name="connsiteY14" fmla="*/ 969485 h 1905918"/>
              <a:gd name="connsiteX15" fmla="*/ 1096370 w 2660765"/>
              <a:gd name="connsiteY15" fmla="*/ 1002535 h 1905918"/>
              <a:gd name="connsiteX16" fmla="*/ 1074336 w 2660765"/>
              <a:gd name="connsiteY16" fmla="*/ 1035586 h 1905918"/>
              <a:gd name="connsiteX17" fmla="*/ 1063319 w 2660765"/>
              <a:gd name="connsiteY17" fmla="*/ 1068636 h 1905918"/>
              <a:gd name="connsiteX18" fmla="*/ 1019252 w 2660765"/>
              <a:gd name="connsiteY18" fmla="*/ 1134738 h 1905918"/>
              <a:gd name="connsiteX19" fmla="*/ 1008235 w 2660765"/>
              <a:gd name="connsiteY19" fmla="*/ 1167788 h 1905918"/>
              <a:gd name="connsiteX20" fmla="*/ 931117 w 2660765"/>
              <a:gd name="connsiteY20" fmla="*/ 1222873 h 1905918"/>
              <a:gd name="connsiteX21" fmla="*/ 809931 w 2660765"/>
              <a:gd name="connsiteY21" fmla="*/ 1233889 h 1905918"/>
              <a:gd name="connsiteX22" fmla="*/ 501459 w 2660765"/>
              <a:gd name="connsiteY22" fmla="*/ 1244906 h 1905918"/>
              <a:gd name="connsiteX23" fmla="*/ 358240 w 2660765"/>
              <a:gd name="connsiteY23" fmla="*/ 1277957 h 1905918"/>
              <a:gd name="connsiteX24" fmla="*/ 325189 w 2660765"/>
              <a:gd name="connsiteY24" fmla="*/ 1266940 h 1905918"/>
              <a:gd name="connsiteX25" fmla="*/ 148919 w 2660765"/>
              <a:gd name="connsiteY25" fmla="*/ 1277957 h 1905918"/>
              <a:gd name="connsiteX26" fmla="*/ 115869 w 2660765"/>
              <a:gd name="connsiteY26" fmla="*/ 1288974 h 1905918"/>
              <a:gd name="connsiteX27" fmla="*/ 49768 w 2660765"/>
              <a:gd name="connsiteY27" fmla="*/ 1333041 h 1905918"/>
              <a:gd name="connsiteX28" fmla="*/ 27734 w 2660765"/>
              <a:gd name="connsiteY28" fmla="*/ 1366092 h 1905918"/>
              <a:gd name="connsiteX29" fmla="*/ 5700 w 2660765"/>
              <a:gd name="connsiteY29" fmla="*/ 1432193 h 1905918"/>
              <a:gd name="connsiteX30" fmla="*/ 38751 w 2660765"/>
              <a:gd name="connsiteY30" fmla="*/ 1575412 h 1905918"/>
              <a:gd name="connsiteX31" fmla="*/ 49768 w 2660765"/>
              <a:gd name="connsiteY31" fmla="*/ 1608463 h 1905918"/>
              <a:gd name="connsiteX32" fmla="*/ 82818 w 2660765"/>
              <a:gd name="connsiteY32" fmla="*/ 1630497 h 1905918"/>
              <a:gd name="connsiteX33" fmla="*/ 115869 w 2660765"/>
              <a:gd name="connsiteY33" fmla="*/ 1663547 h 1905918"/>
              <a:gd name="connsiteX34" fmla="*/ 237054 w 2660765"/>
              <a:gd name="connsiteY34" fmla="*/ 1729648 h 1905918"/>
              <a:gd name="connsiteX35" fmla="*/ 303156 w 2660765"/>
              <a:gd name="connsiteY35" fmla="*/ 1740665 h 1905918"/>
              <a:gd name="connsiteX36" fmla="*/ 479425 w 2660765"/>
              <a:gd name="connsiteY36" fmla="*/ 1762699 h 1905918"/>
              <a:gd name="connsiteX37" fmla="*/ 622645 w 2660765"/>
              <a:gd name="connsiteY37" fmla="*/ 1751682 h 1905918"/>
              <a:gd name="connsiteX38" fmla="*/ 655695 w 2660765"/>
              <a:gd name="connsiteY38" fmla="*/ 1740665 h 1905918"/>
              <a:gd name="connsiteX39" fmla="*/ 710780 w 2660765"/>
              <a:gd name="connsiteY39" fmla="*/ 1729648 h 1905918"/>
              <a:gd name="connsiteX40" fmla="*/ 787898 w 2660765"/>
              <a:gd name="connsiteY40" fmla="*/ 1740665 h 1905918"/>
              <a:gd name="connsiteX41" fmla="*/ 831965 w 2660765"/>
              <a:gd name="connsiteY41" fmla="*/ 1806766 h 1905918"/>
              <a:gd name="connsiteX42" fmla="*/ 842982 w 2660765"/>
              <a:gd name="connsiteY42" fmla="*/ 1839817 h 1905918"/>
              <a:gd name="connsiteX43" fmla="*/ 920100 w 2660765"/>
              <a:gd name="connsiteY43" fmla="*/ 1894901 h 1905918"/>
              <a:gd name="connsiteX44" fmla="*/ 964168 w 2660765"/>
              <a:gd name="connsiteY44" fmla="*/ 1905918 h 1905918"/>
              <a:gd name="connsiteX45" fmla="*/ 1052303 w 2660765"/>
              <a:gd name="connsiteY45" fmla="*/ 1894901 h 1905918"/>
              <a:gd name="connsiteX46" fmla="*/ 1096370 w 2660765"/>
              <a:gd name="connsiteY46" fmla="*/ 1839817 h 1905918"/>
              <a:gd name="connsiteX47" fmla="*/ 1118404 w 2660765"/>
              <a:gd name="connsiteY47" fmla="*/ 1806766 h 1905918"/>
              <a:gd name="connsiteX48" fmla="*/ 1129421 w 2660765"/>
              <a:gd name="connsiteY48" fmla="*/ 1773716 h 1905918"/>
              <a:gd name="connsiteX49" fmla="*/ 1184505 w 2660765"/>
              <a:gd name="connsiteY49" fmla="*/ 1707615 h 1905918"/>
              <a:gd name="connsiteX50" fmla="*/ 1228572 w 2660765"/>
              <a:gd name="connsiteY50" fmla="*/ 1608463 h 1905918"/>
              <a:gd name="connsiteX51" fmla="*/ 1239589 w 2660765"/>
              <a:gd name="connsiteY51" fmla="*/ 1575412 h 1905918"/>
              <a:gd name="connsiteX52" fmla="*/ 1283657 w 2660765"/>
              <a:gd name="connsiteY52" fmla="*/ 1498294 h 1905918"/>
              <a:gd name="connsiteX53" fmla="*/ 1349758 w 2660765"/>
              <a:gd name="connsiteY53" fmla="*/ 1454227 h 1905918"/>
              <a:gd name="connsiteX54" fmla="*/ 1382809 w 2660765"/>
              <a:gd name="connsiteY54" fmla="*/ 1421176 h 1905918"/>
              <a:gd name="connsiteX55" fmla="*/ 1415859 w 2660765"/>
              <a:gd name="connsiteY55" fmla="*/ 1410159 h 1905918"/>
              <a:gd name="connsiteX56" fmla="*/ 1503994 w 2660765"/>
              <a:gd name="connsiteY56" fmla="*/ 1377109 h 1905918"/>
              <a:gd name="connsiteX57" fmla="*/ 1570095 w 2660765"/>
              <a:gd name="connsiteY57" fmla="*/ 1333041 h 1905918"/>
              <a:gd name="connsiteX58" fmla="*/ 1603146 w 2660765"/>
              <a:gd name="connsiteY58" fmla="*/ 1322024 h 1905918"/>
              <a:gd name="connsiteX59" fmla="*/ 1713315 w 2660765"/>
              <a:gd name="connsiteY59" fmla="*/ 1244906 h 1905918"/>
              <a:gd name="connsiteX60" fmla="*/ 1790433 w 2660765"/>
              <a:gd name="connsiteY60" fmla="*/ 1189822 h 1905918"/>
              <a:gd name="connsiteX61" fmla="*/ 1823483 w 2660765"/>
              <a:gd name="connsiteY61" fmla="*/ 1156771 h 1905918"/>
              <a:gd name="connsiteX62" fmla="*/ 1977719 w 2660765"/>
              <a:gd name="connsiteY62" fmla="*/ 1024569 h 1905918"/>
              <a:gd name="connsiteX63" fmla="*/ 2010770 w 2660765"/>
              <a:gd name="connsiteY63" fmla="*/ 991518 h 1905918"/>
              <a:gd name="connsiteX64" fmla="*/ 2054837 w 2660765"/>
              <a:gd name="connsiteY64" fmla="*/ 947451 h 1905918"/>
              <a:gd name="connsiteX65" fmla="*/ 2076871 w 2660765"/>
              <a:gd name="connsiteY65" fmla="*/ 914400 h 1905918"/>
              <a:gd name="connsiteX66" fmla="*/ 2109922 w 2660765"/>
              <a:gd name="connsiteY66" fmla="*/ 892366 h 1905918"/>
              <a:gd name="connsiteX67" fmla="*/ 2142972 w 2660765"/>
              <a:gd name="connsiteY67" fmla="*/ 859316 h 1905918"/>
              <a:gd name="connsiteX68" fmla="*/ 2176023 w 2660765"/>
              <a:gd name="connsiteY68" fmla="*/ 837282 h 1905918"/>
              <a:gd name="connsiteX69" fmla="*/ 2253141 w 2660765"/>
              <a:gd name="connsiteY69" fmla="*/ 782198 h 1905918"/>
              <a:gd name="connsiteX70" fmla="*/ 2286192 w 2660765"/>
              <a:gd name="connsiteY70" fmla="*/ 771181 h 1905918"/>
              <a:gd name="connsiteX71" fmla="*/ 2319242 w 2660765"/>
              <a:gd name="connsiteY71" fmla="*/ 749147 h 1905918"/>
              <a:gd name="connsiteX72" fmla="*/ 2363310 w 2660765"/>
              <a:gd name="connsiteY72" fmla="*/ 716097 h 1905918"/>
              <a:gd name="connsiteX73" fmla="*/ 2396360 w 2660765"/>
              <a:gd name="connsiteY73" fmla="*/ 705080 h 1905918"/>
              <a:gd name="connsiteX74" fmla="*/ 2462462 w 2660765"/>
              <a:gd name="connsiteY74" fmla="*/ 638979 h 1905918"/>
              <a:gd name="connsiteX75" fmla="*/ 2517546 w 2660765"/>
              <a:gd name="connsiteY75" fmla="*/ 561860 h 1905918"/>
              <a:gd name="connsiteX76" fmla="*/ 2539580 w 2660765"/>
              <a:gd name="connsiteY76" fmla="*/ 517793 h 1905918"/>
              <a:gd name="connsiteX77" fmla="*/ 2561613 w 2660765"/>
              <a:gd name="connsiteY77" fmla="*/ 484742 h 1905918"/>
              <a:gd name="connsiteX78" fmla="*/ 2583647 w 2660765"/>
              <a:gd name="connsiteY78" fmla="*/ 440675 h 1905918"/>
              <a:gd name="connsiteX79" fmla="*/ 2594664 w 2660765"/>
              <a:gd name="connsiteY79" fmla="*/ 407624 h 1905918"/>
              <a:gd name="connsiteX80" fmla="*/ 2638731 w 2660765"/>
              <a:gd name="connsiteY80" fmla="*/ 341523 h 1905918"/>
              <a:gd name="connsiteX81" fmla="*/ 2649748 w 2660765"/>
              <a:gd name="connsiteY81" fmla="*/ 286439 h 1905918"/>
              <a:gd name="connsiteX82" fmla="*/ 2660765 w 2660765"/>
              <a:gd name="connsiteY82" fmla="*/ 253388 h 1905918"/>
              <a:gd name="connsiteX83" fmla="*/ 2649748 w 2660765"/>
              <a:gd name="connsiteY83" fmla="*/ 121186 h 1905918"/>
              <a:gd name="connsiteX84" fmla="*/ 2627715 w 2660765"/>
              <a:gd name="connsiteY84" fmla="*/ 88135 h 1905918"/>
              <a:gd name="connsiteX85" fmla="*/ 2583647 w 2660765"/>
              <a:gd name="connsiteY85" fmla="*/ 77118 h 1905918"/>
              <a:gd name="connsiteX86" fmla="*/ 2528563 w 2660765"/>
              <a:gd name="connsiteY86" fmla="*/ 55085 h 1905918"/>
              <a:gd name="connsiteX87" fmla="*/ 2495512 w 2660765"/>
              <a:gd name="connsiteY87" fmla="*/ 22034 h 1905918"/>
              <a:gd name="connsiteX88" fmla="*/ 2407377 w 2660765"/>
              <a:gd name="connsiteY88" fmla="*/ 0 h 1905918"/>
              <a:gd name="connsiteX89" fmla="*/ 2319242 w 2660765"/>
              <a:gd name="connsiteY89" fmla="*/ 11017 h 1905918"/>
              <a:gd name="connsiteX90" fmla="*/ 2253141 w 2660765"/>
              <a:gd name="connsiteY90" fmla="*/ 33051 h 1905918"/>
              <a:gd name="connsiteX91" fmla="*/ 2220090 w 2660765"/>
              <a:gd name="connsiteY91" fmla="*/ 44068 h 1905918"/>
              <a:gd name="connsiteX92" fmla="*/ 2087888 w 2660765"/>
              <a:gd name="connsiteY92" fmla="*/ 66101 h 1905918"/>
              <a:gd name="connsiteX93" fmla="*/ 2032804 w 2660765"/>
              <a:gd name="connsiteY93" fmla="*/ 77118 h 1905918"/>
              <a:gd name="connsiteX94" fmla="*/ 1867551 w 2660765"/>
              <a:gd name="connsiteY94" fmla="*/ 88135 h 1905918"/>
              <a:gd name="connsiteX95" fmla="*/ 1790433 w 2660765"/>
              <a:gd name="connsiteY95" fmla="*/ 110169 h 1905918"/>
              <a:gd name="connsiteX96" fmla="*/ 1768399 w 2660765"/>
              <a:gd name="connsiteY96" fmla="*/ 143219 h 1905918"/>
              <a:gd name="connsiteX97" fmla="*/ 1658230 w 2660765"/>
              <a:gd name="connsiteY97" fmla="*/ 121186 h 1905918"/>
              <a:gd name="connsiteX98" fmla="*/ 1614163 w 2660765"/>
              <a:gd name="connsiteY98" fmla="*/ 154236 h 1905918"/>
              <a:gd name="connsiteX99" fmla="*/ 1614163 w 2660765"/>
              <a:gd name="connsiteY99" fmla="*/ 154236 h 19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60765" h="1905918">
                <a:moveTo>
                  <a:pt x="1757382" y="132203"/>
                </a:moveTo>
                <a:lnTo>
                  <a:pt x="1757382" y="132203"/>
                </a:lnTo>
                <a:cubicBezTo>
                  <a:pt x="1724331" y="139547"/>
                  <a:pt x="1690349" y="143530"/>
                  <a:pt x="1658230" y="154236"/>
                </a:cubicBezTo>
                <a:cubicBezTo>
                  <a:pt x="1631790" y="163049"/>
                  <a:pt x="1614897" y="185819"/>
                  <a:pt x="1603146" y="209321"/>
                </a:cubicBezTo>
                <a:cubicBezTo>
                  <a:pt x="1597953" y="219708"/>
                  <a:pt x="1599383" y="233303"/>
                  <a:pt x="1592129" y="242371"/>
                </a:cubicBezTo>
                <a:cubicBezTo>
                  <a:pt x="1583857" y="252710"/>
                  <a:pt x="1570921" y="258483"/>
                  <a:pt x="1559078" y="264405"/>
                </a:cubicBezTo>
                <a:cubicBezTo>
                  <a:pt x="1528312" y="279788"/>
                  <a:pt x="1477331" y="282379"/>
                  <a:pt x="1448910" y="286439"/>
                </a:cubicBezTo>
                <a:cubicBezTo>
                  <a:pt x="1323481" y="328249"/>
                  <a:pt x="1405994" y="307109"/>
                  <a:pt x="1195522" y="319489"/>
                </a:cubicBezTo>
                <a:cubicBezTo>
                  <a:pt x="1156963" y="345195"/>
                  <a:pt x="1136766" y="352539"/>
                  <a:pt x="1118404" y="407624"/>
                </a:cubicBezTo>
                <a:lnTo>
                  <a:pt x="1096370" y="473726"/>
                </a:lnTo>
                <a:cubicBezTo>
                  <a:pt x="1100042" y="517793"/>
                  <a:pt x="1101412" y="562113"/>
                  <a:pt x="1107387" y="605928"/>
                </a:cubicBezTo>
                <a:cubicBezTo>
                  <a:pt x="1112447" y="643035"/>
                  <a:pt x="1125286" y="678876"/>
                  <a:pt x="1129421" y="716097"/>
                </a:cubicBezTo>
                <a:lnTo>
                  <a:pt x="1140437" y="815248"/>
                </a:lnTo>
                <a:cubicBezTo>
                  <a:pt x="1136765" y="855643"/>
                  <a:pt x="1137920" y="896772"/>
                  <a:pt x="1129421" y="936434"/>
                </a:cubicBezTo>
                <a:cubicBezTo>
                  <a:pt x="1126647" y="949381"/>
                  <a:pt x="1113309" y="957642"/>
                  <a:pt x="1107387" y="969485"/>
                </a:cubicBezTo>
                <a:cubicBezTo>
                  <a:pt x="1102194" y="979872"/>
                  <a:pt x="1101563" y="992148"/>
                  <a:pt x="1096370" y="1002535"/>
                </a:cubicBezTo>
                <a:cubicBezTo>
                  <a:pt x="1090448" y="1014378"/>
                  <a:pt x="1080258" y="1023743"/>
                  <a:pt x="1074336" y="1035586"/>
                </a:cubicBezTo>
                <a:cubicBezTo>
                  <a:pt x="1069143" y="1045973"/>
                  <a:pt x="1068959" y="1058485"/>
                  <a:pt x="1063319" y="1068636"/>
                </a:cubicBezTo>
                <a:cubicBezTo>
                  <a:pt x="1050459" y="1091785"/>
                  <a:pt x="1027626" y="1109616"/>
                  <a:pt x="1019252" y="1134738"/>
                </a:cubicBezTo>
                <a:cubicBezTo>
                  <a:pt x="1015580" y="1145755"/>
                  <a:pt x="1014677" y="1158126"/>
                  <a:pt x="1008235" y="1167788"/>
                </a:cubicBezTo>
                <a:cubicBezTo>
                  <a:pt x="993448" y="1189967"/>
                  <a:pt x="957627" y="1217571"/>
                  <a:pt x="931117" y="1222873"/>
                </a:cubicBezTo>
                <a:cubicBezTo>
                  <a:pt x="891343" y="1230828"/>
                  <a:pt x="850440" y="1231812"/>
                  <a:pt x="809931" y="1233889"/>
                </a:cubicBezTo>
                <a:cubicBezTo>
                  <a:pt x="707176" y="1239158"/>
                  <a:pt x="604283" y="1241234"/>
                  <a:pt x="501459" y="1244906"/>
                </a:cubicBezTo>
                <a:cubicBezTo>
                  <a:pt x="450972" y="1261735"/>
                  <a:pt x="421451" y="1273095"/>
                  <a:pt x="358240" y="1277957"/>
                </a:cubicBezTo>
                <a:cubicBezTo>
                  <a:pt x="346661" y="1278848"/>
                  <a:pt x="336206" y="1270612"/>
                  <a:pt x="325189" y="1266940"/>
                </a:cubicBezTo>
                <a:cubicBezTo>
                  <a:pt x="266432" y="1270612"/>
                  <a:pt x="207467" y="1271794"/>
                  <a:pt x="148919" y="1277957"/>
                </a:cubicBezTo>
                <a:cubicBezTo>
                  <a:pt x="137370" y="1279173"/>
                  <a:pt x="126020" y="1283334"/>
                  <a:pt x="115869" y="1288974"/>
                </a:cubicBezTo>
                <a:cubicBezTo>
                  <a:pt x="92720" y="1301834"/>
                  <a:pt x="49768" y="1333041"/>
                  <a:pt x="49768" y="1333041"/>
                </a:cubicBezTo>
                <a:cubicBezTo>
                  <a:pt x="42423" y="1344058"/>
                  <a:pt x="33112" y="1353992"/>
                  <a:pt x="27734" y="1366092"/>
                </a:cubicBezTo>
                <a:cubicBezTo>
                  <a:pt x="18301" y="1387316"/>
                  <a:pt x="5700" y="1432193"/>
                  <a:pt x="5700" y="1432193"/>
                </a:cubicBezTo>
                <a:cubicBezTo>
                  <a:pt x="22267" y="1581297"/>
                  <a:pt x="0" y="1484993"/>
                  <a:pt x="38751" y="1575412"/>
                </a:cubicBezTo>
                <a:cubicBezTo>
                  <a:pt x="43326" y="1586086"/>
                  <a:pt x="42514" y="1599395"/>
                  <a:pt x="49768" y="1608463"/>
                </a:cubicBezTo>
                <a:cubicBezTo>
                  <a:pt x="58039" y="1618802"/>
                  <a:pt x="72646" y="1622021"/>
                  <a:pt x="82818" y="1630497"/>
                </a:cubicBezTo>
                <a:cubicBezTo>
                  <a:pt x="94787" y="1640471"/>
                  <a:pt x="103900" y="1653573"/>
                  <a:pt x="115869" y="1663547"/>
                </a:cubicBezTo>
                <a:cubicBezTo>
                  <a:pt x="141005" y="1684493"/>
                  <a:pt x="224505" y="1727557"/>
                  <a:pt x="237054" y="1729648"/>
                </a:cubicBezTo>
                <a:cubicBezTo>
                  <a:pt x="259088" y="1733320"/>
                  <a:pt x="281023" y="1737647"/>
                  <a:pt x="303156" y="1740665"/>
                </a:cubicBezTo>
                <a:cubicBezTo>
                  <a:pt x="361827" y="1748666"/>
                  <a:pt x="479425" y="1762699"/>
                  <a:pt x="479425" y="1762699"/>
                </a:cubicBezTo>
                <a:cubicBezTo>
                  <a:pt x="527165" y="1759027"/>
                  <a:pt x="575134" y="1757621"/>
                  <a:pt x="622645" y="1751682"/>
                </a:cubicBezTo>
                <a:cubicBezTo>
                  <a:pt x="634168" y="1750242"/>
                  <a:pt x="644429" y="1743482"/>
                  <a:pt x="655695" y="1740665"/>
                </a:cubicBezTo>
                <a:cubicBezTo>
                  <a:pt x="673861" y="1736123"/>
                  <a:pt x="692418" y="1733320"/>
                  <a:pt x="710780" y="1729648"/>
                </a:cubicBezTo>
                <a:cubicBezTo>
                  <a:pt x="736486" y="1733320"/>
                  <a:pt x="765991" y="1726724"/>
                  <a:pt x="787898" y="1740665"/>
                </a:cubicBezTo>
                <a:cubicBezTo>
                  <a:pt x="810239" y="1754882"/>
                  <a:pt x="831965" y="1806766"/>
                  <a:pt x="831965" y="1806766"/>
                </a:cubicBezTo>
                <a:cubicBezTo>
                  <a:pt x="835637" y="1817783"/>
                  <a:pt x="836540" y="1830154"/>
                  <a:pt x="842982" y="1839817"/>
                </a:cubicBezTo>
                <a:cubicBezTo>
                  <a:pt x="861681" y="1867866"/>
                  <a:pt x="889465" y="1883413"/>
                  <a:pt x="920100" y="1894901"/>
                </a:cubicBezTo>
                <a:cubicBezTo>
                  <a:pt x="934277" y="1900217"/>
                  <a:pt x="949479" y="1902246"/>
                  <a:pt x="964168" y="1905918"/>
                </a:cubicBezTo>
                <a:cubicBezTo>
                  <a:pt x="993546" y="1902246"/>
                  <a:pt x="1023739" y="1902691"/>
                  <a:pt x="1052303" y="1894901"/>
                </a:cubicBezTo>
                <a:cubicBezTo>
                  <a:pt x="1095310" y="1883172"/>
                  <a:pt x="1080908" y="1870742"/>
                  <a:pt x="1096370" y="1839817"/>
                </a:cubicBezTo>
                <a:cubicBezTo>
                  <a:pt x="1102291" y="1827974"/>
                  <a:pt x="1112482" y="1818609"/>
                  <a:pt x="1118404" y="1806766"/>
                </a:cubicBezTo>
                <a:cubicBezTo>
                  <a:pt x="1123597" y="1796379"/>
                  <a:pt x="1124228" y="1784103"/>
                  <a:pt x="1129421" y="1773716"/>
                </a:cubicBezTo>
                <a:cubicBezTo>
                  <a:pt x="1144761" y="1743036"/>
                  <a:pt x="1160136" y="1731983"/>
                  <a:pt x="1184505" y="1707615"/>
                </a:cubicBezTo>
                <a:cubicBezTo>
                  <a:pt x="1241352" y="1537074"/>
                  <a:pt x="1176197" y="1713215"/>
                  <a:pt x="1228572" y="1608463"/>
                </a:cubicBezTo>
                <a:cubicBezTo>
                  <a:pt x="1233765" y="1598076"/>
                  <a:pt x="1235014" y="1586086"/>
                  <a:pt x="1239589" y="1575412"/>
                </a:cubicBezTo>
                <a:cubicBezTo>
                  <a:pt x="1244599" y="1563722"/>
                  <a:pt x="1271013" y="1509358"/>
                  <a:pt x="1283657" y="1498294"/>
                </a:cubicBezTo>
                <a:cubicBezTo>
                  <a:pt x="1303586" y="1480856"/>
                  <a:pt x="1331033" y="1472952"/>
                  <a:pt x="1349758" y="1454227"/>
                </a:cubicBezTo>
                <a:cubicBezTo>
                  <a:pt x="1360775" y="1443210"/>
                  <a:pt x="1369845" y="1429819"/>
                  <a:pt x="1382809" y="1421176"/>
                </a:cubicBezTo>
                <a:cubicBezTo>
                  <a:pt x="1392471" y="1414734"/>
                  <a:pt x="1405185" y="1414733"/>
                  <a:pt x="1415859" y="1410159"/>
                </a:cubicBezTo>
                <a:cubicBezTo>
                  <a:pt x="1496511" y="1375595"/>
                  <a:pt x="1422752" y="1397420"/>
                  <a:pt x="1503994" y="1377109"/>
                </a:cubicBezTo>
                <a:cubicBezTo>
                  <a:pt x="1526028" y="1362420"/>
                  <a:pt x="1544973" y="1341415"/>
                  <a:pt x="1570095" y="1333041"/>
                </a:cubicBezTo>
                <a:cubicBezTo>
                  <a:pt x="1581112" y="1329369"/>
                  <a:pt x="1592994" y="1327664"/>
                  <a:pt x="1603146" y="1322024"/>
                </a:cubicBezTo>
                <a:cubicBezTo>
                  <a:pt x="1648736" y="1296696"/>
                  <a:pt x="1672877" y="1273790"/>
                  <a:pt x="1713315" y="1244906"/>
                </a:cubicBezTo>
                <a:cubicBezTo>
                  <a:pt x="1748192" y="1219994"/>
                  <a:pt x="1754427" y="1220685"/>
                  <a:pt x="1790433" y="1189822"/>
                </a:cubicBezTo>
                <a:cubicBezTo>
                  <a:pt x="1802262" y="1179682"/>
                  <a:pt x="1811425" y="1166637"/>
                  <a:pt x="1823483" y="1156771"/>
                </a:cubicBezTo>
                <a:cubicBezTo>
                  <a:pt x="1978951" y="1029569"/>
                  <a:pt x="1849669" y="1152619"/>
                  <a:pt x="1977719" y="1024569"/>
                </a:cubicBezTo>
                <a:lnTo>
                  <a:pt x="2010770" y="991518"/>
                </a:lnTo>
                <a:cubicBezTo>
                  <a:pt x="2034807" y="919408"/>
                  <a:pt x="2001422" y="990184"/>
                  <a:pt x="2054837" y="947451"/>
                </a:cubicBezTo>
                <a:cubicBezTo>
                  <a:pt x="2065176" y="939179"/>
                  <a:pt x="2067508" y="923763"/>
                  <a:pt x="2076871" y="914400"/>
                </a:cubicBezTo>
                <a:cubicBezTo>
                  <a:pt x="2086234" y="905037"/>
                  <a:pt x="2099750" y="900843"/>
                  <a:pt x="2109922" y="892366"/>
                </a:cubicBezTo>
                <a:cubicBezTo>
                  <a:pt x="2121891" y="882392"/>
                  <a:pt x="2131003" y="869290"/>
                  <a:pt x="2142972" y="859316"/>
                </a:cubicBezTo>
                <a:cubicBezTo>
                  <a:pt x="2153144" y="850839"/>
                  <a:pt x="2165249" y="844978"/>
                  <a:pt x="2176023" y="837282"/>
                </a:cubicBezTo>
                <a:cubicBezTo>
                  <a:pt x="2187666" y="828965"/>
                  <a:pt x="2235833" y="790852"/>
                  <a:pt x="2253141" y="782198"/>
                </a:cubicBezTo>
                <a:cubicBezTo>
                  <a:pt x="2263528" y="777005"/>
                  <a:pt x="2275175" y="774853"/>
                  <a:pt x="2286192" y="771181"/>
                </a:cubicBezTo>
                <a:cubicBezTo>
                  <a:pt x="2297209" y="763836"/>
                  <a:pt x="2308468" y="756843"/>
                  <a:pt x="2319242" y="749147"/>
                </a:cubicBezTo>
                <a:cubicBezTo>
                  <a:pt x="2334183" y="738475"/>
                  <a:pt x="2347368" y="725207"/>
                  <a:pt x="2363310" y="716097"/>
                </a:cubicBezTo>
                <a:cubicBezTo>
                  <a:pt x="2373393" y="710336"/>
                  <a:pt x="2385343" y="708752"/>
                  <a:pt x="2396360" y="705080"/>
                </a:cubicBezTo>
                <a:cubicBezTo>
                  <a:pt x="2448289" y="627186"/>
                  <a:pt x="2380468" y="720973"/>
                  <a:pt x="2462462" y="638979"/>
                </a:cubicBezTo>
                <a:cubicBezTo>
                  <a:pt x="2470342" y="631099"/>
                  <a:pt x="2509206" y="576454"/>
                  <a:pt x="2517546" y="561860"/>
                </a:cubicBezTo>
                <a:cubicBezTo>
                  <a:pt x="2525694" y="547601"/>
                  <a:pt x="2531432" y="532052"/>
                  <a:pt x="2539580" y="517793"/>
                </a:cubicBezTo>
                <a:cubicBezTo>
                  <a:pt x="2546149" y="506297"/>
                  <a:pt x="2555044" y="496238"/>
                  <a:pt x="2561613" y="484742"/>
                </a:cubicBezTo>
                <a:cubicBezTo>
                  <a:pt x="2569761" y="470483"/>
                  <a:pt x="2577178" y="455770"/>
                  <a:pt x="2583647" y="440675"/>
                </a:cubicBezTo>
                <a:cubicBezTo>
                  <a:pt x="2588222" y="430001"/>
                  <a:pt x="2589024" y="417776"/>
                  <a:pt x="2594664" y="407624"/>
                </a:cubicBezTo>
                <a:cubicBezTo>
                  <a:pt x="2607524" y="384475"/>
                  <a:pt x="2638731" y="341523"/>
                  <a:pt x="2638731" y="341523"/>
                </a:cubicBezTo>
                <a:cubicBezTo>
                  <a:pt x="2642403" y="323162"/>
                  <a:pt x="2645206" y="304605"/>
                  <a:pt x="2649748" y="286439"/>
                </a:cubicBezTo>
                <a:cubicBezTo>
                  <a:pt x="2652565" y="275173"/>
                  <a:pt x="2660765" y="265001"/>
                  <a:pt x="2660765" y="253388"/>
                </a:cubicBezTo>
                <a:cubicBezTo>
                  <a:pt x="2660765" y="209168"/>
                  <a:pt x="2658420" y="164547"/>
                  <a:pt x="2649748" y="121186"/>
                </a:cubicBezTo>
                <a:cubicBezTo>
                  <a:pt x="2647151" y="108203"/>
                  <a:pt x="2638732" y="95480"/>
                  <a:pt x="2627715" y="88135"/>
                </a:cubicBezTo>
                <a:cubicBezTo>
                  <a:pt x="2615117" y="79736"/>
                  <a:pt x="2598011" y="81906"/>
                  <a:pt x="2583647" y="77118"/>
                </a:cubicBezTo>
                <a:cubicBezTo>
                  <a:pt x="2564886" y="70864"/>
                  <a:pt x="2546924" y="62429"/>
                  <a:pt x="2528563" y="55085"/>
                </a:cubicBezTo>
                <a:cubicBezTo>
                  <a:pt x="2517546" y="44068"/>
                  <a:pt x="2509696" y="28481"/>
                  <a:pt x="2495512" y="22034"/>
                </a:cubicBezTo>
                <a:cubicBezTo>
                  <a:pt x="2467944" y="9503"/>
                  <a:pt x="2407377" y="0"/>
                  <a:pt x="2407377" y="0"/>
                </a:cubicBezTo>
                <a:cubicBezTo>
                  <a:pt x="2377999" y="3672"/>
                  <a:pt x="2348192" y="4813"/>
                  <a:pt x="2319242" y="11017"/>
                </a:cubicBezTo>
                <a:cubicBezTo>
                  <a:pt x="2296532" y="15883"/>
                  <a:pt x="2275175" y="25706"/>
                  <a:pt x="2253141" y="33051"/>
                </a:cubicBezTo>
                <a:cubicBezTo>
                  <a:pt x="2242124" y="36723"/>
                  <a:pt x="2231545" y="42159"/>
                  <a:pt x="2220090" y="44068"/>
                </a:cubicBezTo>
                <a:cubicBezTo>
                  <a:pt x="2176023" y="51412"/>
                  <a:pt x="2131696" y="57339"/>
                  <a:pt x="2087888" y="66101"/>
                </a:cubicBezTo>
                <a:cubicBezTo>
                  <a:pt x="2069527" y="69773"/>
                  <a:pt x="2051436" y="75255"/>
                  <a:pt x="2032804" y="77118"/>
                </a:cubicBezTo>
                <a:cubicBezTo>
                  <a:pt x="1977871" y="82611"/>
                  <a:pt x="1922635" y="84463"/>
                  <a:pt x="1867551" y="88135"/>
                </a:cubicBezTo>
                <a:cubicBezTo>
                  <a:pt x="1864671" y="88855"/>
                  <a:pt x="1797618" y="104421"/>
                  <a:pt x="1790433" y="110169"/>
                </a:cubicBezTo>
                <a:cubicBezTo>
                  <a:pt x="1780094" y="118440"/>
                  <a:pt x="1775744" y="132202"/>
                  <a:pt x="1768399" y="143219"/>
                </a:cubicBezTo>
                <a:cubicBezTo>
                  <a:pt x="1731676" y="135875"/>
                  <a:pt x="1695597" y="123677"/>
                  <a:pt x="1658230" y="121186"/>
                </a:cubicBezTo>
                <a:cubicBezTo>
                  <a:pt x="1586385" y="116397"/>
                  <a:pt x="1598591" y="123093"/>
                  <a:pt x="1614163" y="154236"/>
                </a:cubicBezTo>
                <a:lnTo>
                  <a:pt x="1614163" y="154236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539827" y="440675"/>
            <a:ext cx="2489812" cy="3481330"/>
          </a:xfrm>
          <a:custGeom>
            <a:avLst/>
            <a:gdLst>
              <a:gd name="connsiteX0" fmla="*/ 2060154 w 2489812"/>
              <a:gd name="connsiteY0" fmla="*/ 2599980 h 3481330"/>
              <a:gd name="connsiteX1" fmla="*/ 2060154 w 2489812"/>
              <a:gd name="connsiteY1" fmla="*/ 2599980 h 3481330"/>
              <a:gd name="connsiteX2" fmla="*/ 2225407 w 2489812"/>
              <a:gd name="connsiteY2" fmla="*/ 2610997 h 3481330"/>
              <a:gd name="connsiteX3" fmla="*/ 2258457 w 2489812"/>
              <a:gd name="connsiteY3" fmla="*/ 2622014 h 3481330"/>
              <a:gd name="connsiteX4" fmla="*/ 2291508 w 2489812"/>
              <a:gd name="connsiteY4" fmla="*/ 2666082 h 3481330"/>
              <a:gd name="connsiteX5" fmla="*/ 2313542 w 2489812"/>
              <a:gd name="connsiteY5" fmla="*/ 2732183 h 3481330"/>
              <a:gd name="connsiteX6" fmla="*/ 2335575 w 2489812"/>
              <a:gd name="connsiteY6" fmla="*/ 2765233 h 3481330"/>
              <a:gd name="connsiteX7" fmla="*/ 2357609 w 2489812"/>
              <a:gd name="connsiteY7" fmla="*/ 2831335 h 3481330"/>
              <a:gd name="connsiteX8" fmla="*/ 2368626 w 2489812"/>
              <a:gd name="connsiteY8" fmla="*/ 2864385 h 3481330"/>
              <a:gd name="connsiteX9" fmla="*/ 2379643 w 2489812"/>
              <a:gd name="connsiteY9" fmla="*/ 2897436 h 3481330"/>
              <a:gd name="connsiteX10" fmla="*/ 2379643 w 2489812"/>
              <a:gd name="connsiteY10" fmla="*/ 3349127 h 3481330"/>
              <a:gd name="connsiteX11" fmla="*/ 2280491 w 2489812"/>
              <a:gd name="connsiteY11" fmla="*/ 3404212 h 3481330"/>
              <a:gd name="connsiteX12" fmla="*/ 2247440 w 2489812"/>
              <a:gd name="connsiteY12" fmla="*/ 3426245 h 3481330"/>
              <a:gd name="connsiteX13" fmla="*/ 2159306 w 2489812"/>
              <a:gd name="connsiteY13" fmla="*/ 3415229 h 3481330"/>
              <a:gd name="connsiteX14" fmla="*/ 2115238 w 2489812"/>
              <a:gd name="connsiteY14" fmla="*/ 3426245 h 3481330"/>
              <a:gd name="connsiteX15" fmla="*/ 2049137 w 2489812"/>
              <a:gd name="connsiteY15" fmla="*/ 3437262 h 3481330"/>
              <a:gd name="connsiteX16" fmla="*/ 1465243 w 2489812"/>
              <a:gd name="connsiteY16" fmla="*/ 3448279 h 3481330"/>
              <a:gd name="connsiteX17" fmla="*/ 1322024 w 2489812"/>
              <a:gd name="connsiteY17" fmla="*/ 3470313 h 3481330"/>
              <a:gd name="connsiteX18" fmla="*/ 1288973 w 2489812"/>
              <a:gd name="connsiteY18" fmla="*/ 3481330 h 3481330"/>
              <a:gd name="connsiteX19" fmla="*/ 1024568 w 2489812"/>
              <a:gd name="connsiteY19" fmla="*/ 3448279 h 3481330"/>
              <a:gd name="connsiteX20" fmla="*/ 991518 w 2489812"/>
              <a:gd name="connsiteY20" fmla="*/ 3437262 h 3481330"/>
              <a:gd name="connsiteX21" fmla="*/ 958467 w 2489812"/>
              <a:gd name="connsiteY21" fmla="*/ 3415229 h 3481330"/>
              <a:gd name="connsiteX22" fmla="*/ 925416 w 2489812"/>
              <a:gd name="connsiteY22" fmla="*/ 3404212 h 3481330"/>
              <a:gd name="connsiteX23" fmla="*/ 870332 w 2489812"/>
              <a:gd name="connsiteY23" fmla="*/ 3382178 h 3481330"/>
              <a:gd name="connsiteX24" fmla="*/ 782197 w 2489812"/>
              <a:gd name="connsiteY24" fmla="*/ 3338111 h 3481330"/>
              <a:gd name="connsiteX25" fmla="*/ 760163 w 2489812"/>
              <a:gd name="connsiteY25" fmla="*/ 3305060 h 3481330"/>
              <a:gd name="connsiteX26" fmla="*/ 705079 w 2489812"/>
              <a:gd name="connsiteY26" fmla="*/ 3227942 h 3481330"/>
              <a:gd name="connsiteX27" fmla="*/ 694062 w 2489812"/>
              <a:gd name="connsiteY27" fmla="*/ 3183874 h 3481330"/>
              <a:gd name="connsiteX28" fmla="*/ 683045 w 2489812"/>
              <a:gd name="connsiteY28" fmla="*/ 3128790 h 3481330"/>
              <a:gd name="connsiteX29" fmla="*/ 661012 w 2489812"/>
              <a:gd name="connsiteY29" fmla="*/ 3095739 h 3481330"/>
              <a:gd name="connsiteX30" fmla="*/ 627961 w 2489812"/>
              <a:gd name="connsiteY30" fmla="*/ 2996588 h 3481330"/>
              <a:gd name="connsiteX31" fmla="*/ 605927 w 2489812"/>
              <a:gd name="connsiteY31" fmla="*/ 2919470 h 3481330"/>
              <a:gd name="connsiteX32" fmla="*/ 594910 w 2489812"/>
              <a:gd name="connsiteY32" fmla="*/ 2875402 h 3481330"/>
              <a:gd name="connsiteX33" fmla="*/ 583893 w 2489812"/>
              <a:gd name="connsiteY33" fmla="*/ 2842352 h 3481330"/>
              <a:gd name="connsiteX34" fmla="*/ 561860 w 2489812"/>
              <a:gd name="connsiteY34" fmla="*/ 2765233 h 3481330"/>
              <a:gd name="connsiteX35" fmla="*/ 594910 w 2489812"/>
              <a:gd name="connsiteY35" fmla="*/ 2588964 h 3481330"/>
              <a:gd name="connsiteX36" fmla="*/ 605927 w 2489812"/>
              <a:gd name="connsiteY36" fmla="*/ 2555913 h 3481330"/>
              <a:gd name="connsiteX37" fmla="*/ 649995 w 2489812"/>
              <a:gd name="connsiteY37" fmla="*/ 2489812 h 3481330"/>
              <a:gd name="connsiteX38" fmla="*/ 672028 w 2489812"/>
              <a:gd name="connsiteY38" fmla="*/ 2423711 h 3481330"/>
              <a:gd name="connsiteX39" fmla="*/ 716096 w 2489812"/>
              <a:gd name="connsiteY39" fmla="*/ 2357609 h 3481330"/>
              <a:gd name="connsiteX40" fmla="*/ 782197 w 2489812"/>
              <a:gd name="connsiteY40" fmla="*/ 2291508 h 3481330"/>
              <a:gd name="connsiteX41" fmla="*/ 804231 w 2489812"/>
              <a:gd name="connsiteY41" fmla="*/ 2258458 h 3481330"/>
              <a:gd name="connsiteX42" fmla="*/ 848298 w 2489812"/>
              <a:gd name="connsiteY42" fmla="*/ 2225407 h 3481330"/>
              <a:gd name="connsiteX43" fmla="*/ 947450 w 2489812"/>
              <a:gd name="connsiteY43" fmla="*/ 2126255 h 3481330"/>
              <a:gd name="connsiteX44" fmla="*/ 980501 w 2489812"/>
              <a:gd name="connsiteY44" fmla="*/ 2093205 h 3481330"/>
              <a:gd name="connsiteX45" fmla="*/ 1046602 w 2489812"/>
              <a:gd name="connsiteY45" fmla="*/ 2060154 h 3481330"/>
              <a:gd name="connsiteX46" fmla="*/ 1167787 w 2489812"/>
              <a:gd name="connsiteY46" fmla="*/ 2005070 h 3481330"/>
              <a:gd name="connsiteX47" fmla="*/ 1244906 w 2489812"/>
              <a:gd name="connsiteY47" fmla="*/ 1961002 h 3481330"/>
              <a:gd name="connsiteX48" fmla="*/ 1311007 w 2489812"/>
              <a:gd name="connsiteY48" fmla="*/ 1916935 h 3481330"/>
              <a:gd name="connsiteX49" fmla="*/ 1344057 w 2489812"/>
              <a:gd name="connsiteY49" fmla="*/ 1883884 h 3481330"/>
              <a:gd name="connsiteX50" fmla="*/ 1410159 w 2489812"/>
              <a:gd name="connsiteY50" fmla="*/ 1828800 h 3481330"/>
              <a:gd name="connsiteX51" fmla="*/ 1476260 w 2489812"/>
              <a:gd name="connsiteY51" fmla="*/ 1740665 h 3481330"/>
              <a:gd name="connsiteX52" fmla="*/ 1542361 w 2489812"/>
              <a:gd name="connsiteY52" fmla="*/ 1674564 h 3481330"/>
              <a:gd name="connsiteX53" fmla="*/ 1575412 w 2489812"/>
              <a:gd name="connsiteY53" fmla="*/ 1630496 h 3481330"/>
              <a:gd name="connsiteX54" fmla="*/ 1608462 w 2489812"/>
              <a:gd name="connsiteY54" fmla="*/ 1575412 h 3481330"/>
              <a:gd name="connsiteX55" fmla="*/ 1641513 w 2489812"/>
              <a:gd name="connsiteY55" fmla="*/ 1564395 h 3481330"/>
              <a:gd name="connsiteX56" fmla="*/ 1685580 w 2489812"/>
              <a:gd name="connsiteY56" fmla="*/ 1476260 h 3481330"/>
              <a:gd name="connsiteX57" fmla="*/ 1696597 w 2489812"/>
              <a:gd name="connsiteY57" fmla="*/ 1443209 h 3481330"/>
              <a:gd name="connsiteX58" fmla="*/ 1718631 w 2489812"/>
              <a:gd name="connsiteY58" fmla="*/ 1410159 h 3481330"/>
              <a:gd name="connsiteX59" fmla="*/ 1740665 w 2489812"/>
              <a:gd name="connsiteY59" fmla="*/ 1366091 h 3481330"/>
              <a:gd name="connsiteX60" fmla="*/ 1773715 w 2489812"/>
              <a:gd name="connsiteY60" fmla="*/ 1333041 h 3481330"/>
              <a:gd name="connsiteX61" fmla="*/ 1817783 w 2489812"/>
              <a:gd name="connsiteY61" fmla="*/ 1266939 h 3481330"/>
              <a:gd name="connsiteX62" fmla="*/ 1883884 w 2489812"/>
              <a:gd name="connsiteY62" fmla="*/ 1145754 h 3481330"/>
              <a:gd name="connsiteX63" fmla="*/ 1905918 w 2489812"/>
              <a:gd name="connsiteY63" fmla="*/ 1101686 h 3481330"/>
              <a:gd name="connsiteX64" fmla="*/ 1916934 w 2489812"/>
              <a:gd name="connsiteY64" fmla="*/ 1046602 h 3481330"/>
              <a:gd name="connsiteX65" fmla="*/ 1938968 w 2489812"/>
              <a:gd name="connsiteY65" fmla="*/ 958467 h 3481330"/>
              <a:gd name="connsiteX66" fmla="*/ 1927951 w 2489812"/>
              <a:gd name="connsiteY66" fmla="*/ 771180 h 3481330"/>
              <a:gd name="connsiteX67" fmla="*/ 1883884 w 2489812"/>
              <a:gd name="connsiteY67" fmla="*/ 649995 h 3481330"/>
              <a:gd name="connsiteX68" fmla="*/ 1839816 w 2489812"/>
              <a:gd name="connsiteY68" fmla="*/ 583894 h 3481330"/>
              <a:gd name="connsiteX69" fmla="*/ 1817783 w 2489812"/>
              <a:gd name="connsiteY69" fmla="*/ 539826 h 3481330"/>
              <a:gd name="connsiteX70" fmla="*/ 1806766 w 2489812"/>
              <a:gd name="connsiteY70" fmla="*/ 495759 h 3481330"/>
              <a:gd name="connsiteX71" fmla="*/ 1685580 w 2489812"/>
              <a:gd name="connsiteY71" fmla="*/ 363556 h 3481330"/>
              <a:gd name="connsiteX72" fmla="*/ 1641513 w 2489812"/>
              <a:gd name="connsiteY72" fmla="*/ 319489 h 3481330"/>
              <a:gd name="connsiteX73" fmla="*/ 1608462 w 2489812"/>
              <a:gd name="connsiteY73" fmla="*/ 286438 h 3481330"/>
              <a:gd name="connsiteX74" fmla="*/ 1575412 w 2489812"/>
              <a:gd name="connsiteY74" fmla="*/ 275421 h 3481330"/>
              <a:gd name="connsiteX75" fmla="*/ 1542361 w 2489812"/>
              <a:gd name="connsiteY75" fmla="*/ 242371 h 3481330"/>
              <a:gd name="connsiteX76" fmla="*/ 1476260 w 2489812"/>
              <a:gd name="connsiteY76" fmla="*/ 198303 h 3481330"/>
              <a:gd name="connsiteX77" fmla="*/ 1443209 w 2489812"/>
              <a:gd name="connsiteY77" fmla="*/ 176270 h 3481330"/>
              <a:gd name="connsiteX78" fmla="*/ 1410159 w 2489812"/>
              <a:gd name="connsiteY78" fmla="*/ 165253 h 3481330"/>
              <a:gd name="connsiteX79" fmla="*/ 1355074 w 2489812"/>
              <a:gd name="connsiteY79" fmla="*/ 143219 h 3481330"/>
              <a:gd name="connsiteX80" fmla="*/ 1299990 w 2489812"/>
              <a:gd name="connsiteY80" fmla="*/ 132202 h 3481330"/>
              <a:gd name="connsiteX81" fmla="*/ 1233889 w 2489812"/>
              <a:gd name="connsiteY81" fmla="*/ 110168 h 3481330"/>
              <a:gd name="connsiteX82" fmla="*/ 1134737 w 2489812"/>
              <a:gd name="connsiteY82" fmla="*/ 88135 h 3481330"/>
              <a:gd name="connsiteX83" fmla="*/ 1101686 w 2489812"/>
              <a:gd name="connsiteY83" fmla="*/ 77118 h 3481330"/>
              <a:gd name="connsiteX84" fmla="*/ 980501 w 2489812"/>
              <a:gd name="connsiteY84" fmla="*/ 66101 h 3481330"/>
              <a:gd name="connsiteX85" fmla="*/ 705079 w 2489812"/>
              <a:gd name="connsiteY85" fmla="*/ 77118 h 3481330"/>
              <a:gd name="connsiteX86" fmla="*/ 649995 w 2489812"/>
              <a:gd name="connsiteY86" fmla="*/ 88135 h 3481330"/>
              <a:gd name="connsiteX87" fmla="*/ 583893 w 2489812"/>
              <a:gd name="connsiteY87" fmla="*/ 110168 h 3481330"/>
              <a:gd name="connsiteX88" fmla="*/ 550843 w 2489812"/>
              <a:gd name="connsiteY88" fmla="*/ 132202 h 3481330"/>
              <a:gd name="connsiteX89" fmla="*/ 484742 w 2489812"/>
              <a:gd name="connsiteY89" fmla="*/ 154236 h 3481330"/>
              <a:gd name="connsiteX90" fmla="*/ 451691 w 2489812"/>
              <a:gd name="connsiteY90" fmla="*/ 165253 h 3481330"/>
              <a:gd name="connsiteX91" fmla="*/ 418640 w 2489812"/>
              <a:gd name="connsiteY91" fmla="*/ 187286 h 3481330"/>
              <a:gd name="connsiteX92" fmla="*/ 374573 w 2489812"/>
              <a:gd name="connsiteY92" fmla="*/ 253388 h 3481330"/>
              <a:gd name="connsiteX93" fmla="*/ 363556 w 2489812"/>
              <a:gd name="connsiteY93" fmla="*/ 286438 h 3481330"/>
              <a:gd name="connsiteX94" fmla="*/ 319489 w 2489812"/>
              <a:gd name="connsiteY94" fmla="*/ 352539 h 3481330"/>
              <a:gd name="connsiteX95" fmla="*/ 308472 w 2489812"/>
              <a:gd name="connsiteY95" fmla="*/ 385590 h 3481330"/>
              <a:gd name="connsiteX96" fmla="*/ 286438 w 2489812"/>
              <a:gd name="connsiteY96" fmla="*/ 418641 h 3481330"/>
              <a:gd name="connsiteX97" fmla="*/ 264404 w 2489812"/>
              <a:gd name="connsiteY97" fmla="*/ 484742 h 3481330"/>
              <a:gd name="connsiteX98" fmla="*/ 253387 w 2489812"/>
              <a:gd name="connsiteY98" fmla="*/ 517792 h 3481330"/>
              <a:gd name="connsiteX99" fmla="*/ 209320 w 2489812"/>
              <a:gd name="connsiteY99" fmla="*/ 826265 h 3481330"/>
              <a:gd name="connsiteX100" fmla="*/ 165253 w 2489812"/>
              <a:gd name="connsiteY100" fmla="*/ 837282 h 3481330"/>
              <a:gd name="connsiteX101" fmla="*/ 132202 w 2489812"/>
              <a:gd name="connsiteY101" fmla="*/ 848298 h 3481330"/>
              <a:gd name="connsiteX102" fmla="*/ 99151 w 2489812"/>
              <a:gd name="connsiteY102" fmla="*/ 815248 h 3481330"/>
              <a:gd name="connsiteX103" fmla="*/ 77118 w 2489812"/>
              <a:gd name="connsiteY103" fmla="*/ 738130 h 3481330"/>
              <a:gd name="connsiteX104" fmla="*/ 33050 w 2489812"/>
              <a:gd name="connsiteY104" fmla="*/ 661012 h 3481330"/>
              <a:gd name="connsiteX105" fmla="*/ 22033 w 2489812"/>
              <a:gd name="connsiteY105" fmla="*/ 605927 h 3481330"/>
              <a:gd name="connsiteX106" fmla="*/ 11016 w 2489812"/>
              <a:gd name="connsiteY106" fmla="*/ 561860 h 3481330"/>
              <a:gd name="connsiteX107" fmla="*/ 0 w 2489812"/>
              <a:gd name="connsiteY107" fmla="*/ 451691 h 3481330"/>
              <a:gd name="connsiteX108" fmla="*/ 11016 w 2489812"/>
              <a:gd name="connsiteY108" fmla="*/ 264405 h 3481330"/>
              <a:gd name="connsiteX109" fmla="*/ 66101 w 2489812"/>
              <a:gd name="connsiteY109" fmla="*/ 165253 h 3481330"/>
              <a:gd name="connsiteX110" fmla="*/ 88134 w 2489812"/>
              <a:gd name="connsiteY110" fmla="*/ 132202 h 3481330"/>
              <a:gd name="connsiteX111" fmla="*/ 99151 w 2489812"/>
              <a:gd name="connsiteY111" fmla="*/ 99152 h 3481330"/>
              <a:gd name="connsiteX112" fmla="*/ 209320 w 2489812"/>
              <a:gd name="connsiteY112" fmla="*/ 44067 h 3481330"/>
              <a:gd name="connsiteX113" fmla="*/ 242371 w 2489812"/>
              <a:gd name="connsiteY113" fmla="*/ 33050 h 3481330"/>
              <a:gd name="connsiteX114" fmla="*/ 308472 w 2489812"/>
              <a:gd name="connsiteY114" fmla="*/ 22033 h 3481330"/>
              <a:gd name="connsiteX115" fmla="*/ 341522 w 2489812"/>
              <a:gd name="connsiteY115" fmla="*/ 11017 h 3481330"/>
              <a:gd name="connsiteX116" fmla="*/ 550843 w 2489812"/>
              <a:gd name="connsiteY116" fmla="*/ 0 h 3481330"/>
              <a:gd name="connsiteX117" fmla="*/ 1090669 w 2489812"/>
              <a:gd name="connsiteY117" fmla="*/ 11017 h 3481330"/>
              <a:gd name="connsiteX118" fmla="*/ 1200838 w 2489812"/>
              <a:gd name="connsiteY118" fmla="*/ 22033 h 3481330"/>
              <a:gd name="connsiteX119" fmla="*/ 1333040 w 2489812"/>
              <a:gd name="connsiteY119" fmla="*/ 33050 h 3481330"/>
              <a:gd name="connsiteX120" fmla="*/ 1399142 w 2489812"/>
              <a:gd name="connsiteY120" fmla="*/ 55084 h 3481330"/>
              <a:gd name="connsiteX121" fmla="*/ 1509310 w 2489812"/>
              <a:gd name="connsiteY121" fmla="*/ 77118 h 3481330"/>
              <a:gd name="connsiteX122" fmla="*/ 1575412 w 2489812"/>
              <a:gd name="connsiteY122" fmla="*/ 99152 h 3481330"/>
              <a:gd name="connsiteX123" fmla="*/ 1619479 w 2489812"/>
              <a:gd name="connsiteY123" fmla="*/ 121185 h 3481330"/>
              <a:gd name="connsiteX124" fmla="*/ 1685580 w 2489812"/>
              <a:gd name="connsiteY124" fmla="*/ 143219 h 3481330"/>
              <a:gd name="connsiteX125" fmla="*/ 1740665 w 2489812"/>
              <a:gd name="connsiteY125" fmla="*/ 176270 h 3481330"/>
              <a:gd name="connsiteX126" fmla="*/ 1817783 w 2489812"/>
              <a:gd name="connsiteY126" fmla="*/ 220337 h 3481330"/>
              <a:gd name="connsiteX127" fmla="*/ 1850833 w 2489812"/>
              <a:gd name="connsiteY127" fmla="*/ 253388 h 3481330"/>
              <a:gd name="connsiteX128" fmla="*/ 1883884 w 2489812"/>
              <a:gd name="connsiteY128" fmla="*/ 330506 h 3481330"/>
              <a:gd name="connsiteX129" fmla="*/ 1927951 w 2489812"/>
              <a:gd name="connsiteY129" fmla="*/ 396607 h 3481330"/>
              <a:gd name="connsiteX130" fmla="*/ 1905918 w 2489812"/>
              <a:gd name="connsiteY130" fmla="*/ 605927 h 3481330"/>
              <a:gd name="connsiteX131" fmla="*/ 1883884 w 2489812"/>
              <a:gd name="connsiteY131" fmla="*/ 672029 h 3481330"/>
              <a:gd name="connsiteX132" fmla="*/ 1861850 w 2489812"/>
              <a:gd name="connsiteY132" fmla="*/ 705079 h 3481330"/>
              <a:gd name="connsiteX133" fmla="*/ 1850833 w 2489812"/>
              <a:gd name="connsiteY133" fmla="*/ 738130 h 3481330"/>
              <a:gd name="connsiteX134" fmla="*/ 1806766 w 2489812"/>
              <a:gd name="connsiteY134" fmla="*/ 815248 h 3481330"/>
              <a:gd name="connsiteX135" fmla="*/ 1795749 w 2489812"/>
              <a:gd name="connsiteY135" fmla="*/ 848298 h 3481330"/>
              <a:gd name="connsiteX136" fmla="*/ 1718631 w 2489812"/>
              <a:gd name="connsiteY136" fmla="*/ 947450 h 3481330"/>
              <a:gd name="connsiteX137" fmla="*/ 1696597 w 2489812"/>
              <a:gd name="connsiteY137" fmla="*/ 1013552 h 3481330"/>
              <a:gd name="connsiteX138" fmla="*/ 1652530 w 2489812"/>
              <a:gd name="connsiteY138" fmla="*/ 1079653 h 3481330"/>
              <a:gd name="connsiteX139" fmla="*/ 1630496 w 2489812"/>
              <a:gd name="connsiteY139" fmla="*/ 1145754 h 3481330"/>
              <a:gd name="connsiteX140" fmla="*/ 1564395 w 2489812"/>
              <a:gd name="connsiteY140" fmla="*/ 1244906 h 3481330"/>
              <a:gd name="connsiteX141" fmla="*/ 1542361 w 2489812"/>
              <a:gd name="connsiteY141" fmla="*/ 1277956 h 3481330"/>
              <a:gd name="connsiteX142" fmla="*/ 1487277 w 2489812"/>
              <a:gd name="connsiteY142" fmla="*/ 1377108 h 3481330"/>
              <a:gd name="connsiteX143" fmla="*/ 1465243 w 2489812"/>
              <a:gd name="connsiteY143" fmla="*/ 1410159 h 3481330"/>
              <a:gd name="connsiteX144" fmla="*/ 1443209 w 2489812"/>
              <a:gd name="connsiteY144" fmla="*/ 1443209 h 3481330"/>
              <a:gd name="connsiteX145" fmla="*/ 1410159 w 2489812"/>
              <a:gd name="connsiteY145" fmla="*/ 1553378 h 3481330"/>
              <a:gd name="connsiteX146" fmla="*/ 1366091 w 2489812"/>
              <a:gd name="connsiteY146" fmla="*/ 1652530 h 3481330"/>
              <a:gd name="connsiteX147" fmla="*/ 1344057 w 2489812"/>
              <a:gd name="connsiteY147" fmla="*/ 1718631 h 3481330"/>
              <a:gd name="connsiteX148" fmla="*/ 1333040 w 2489812"/>
              <a:gd name="connsiteY148" fmla="*/ 1751682 h 3481330"/>
              <a:gd name="connsiteX149" fmla="*/ 1311007 w 2489812"/>
              <a:gd name="connsiteY149" fmla="*/ 1994053 h 3481330"/>
              <a:gd name="connsiteX150" fmla="*/ 1299990 w 2489812"/>
              <a:gd name="connsiteY150" fmla="*/ 2060154 h 3481330"/>
              <a:gd name="connsiteX151" fmla="*/ 1266939 w 2489812"/>
              <a:gd name="connsiteY151" fmla="*/ 2071171 h 3481330"/>
              <a:gd name="connsiteX152" fmla="*/ 1233889 w 2489812"/>
              <a:gd name="connsiteY152" fmla="*/ 2137272 h 3481330"/>
              <a:gd name="connsiteX153" fmla="*/ 1211855 w 2489812"/>
              <a:gd name="connsiteY153" fmla="*/ 2170323 h 3481330"/>
              <a:gd name="connsiteX154" fmla="*/ 1200838 w 2489812"/>
              <a:gd name="connsiteY154" fmla="*/ 2203373 h 3481330"/>
              <a:gd name="connsiteX155" fmla="*/ 1178804 w 2489812"/>
              <a:gd name="connsiteY155" fmla="*/ 2247441 h 3481330"/>
              <a:gd name="connsiteX156" fmla="*/ 1167787 w 2489812"/>
              <a:gd name="connsiteY156" fmla="*/ 2280491 h 3481330"/>
              <a:gd name="connsiteX157" fmla="*/ 1123720 w 2489812"/>
              <a:gd name="connsiteY157" fmla="*/ 2346592 h 3481330"/>
              <a:gd name="connsiteX158" fmla="*/ 1112703 w 2489812"/>
              <a:gd name="connsiteY158" fmla="*/ 2390660 h 3481330"/>
              <a:gd name="connsiteX159" fmla="*/ 1068636 w 2489812"/>
              <a:gd name="connsiteY159" fmla="*/ 2456761 h 3481330"/>
              <a:gd name="connsiteX160" fmla="*/ 1057619 w 2489812"/>
              <a:gd name="connsiteY160" fmla="*/ 2500829 h 3481330"/>
              <a:gd name="connsiteX161" fmla="*/ 1035585 w 2489812"/>
              <a:gd name="connsiteY161" fmla="*/ 2533879 h 3481330"/>
              <a:gd name="connsiteX162" fmla="*/ 1024568 w 2489812"/>
              <a:gd name="connsiteY162" fmla="*/ 2566930 h 3481330"/>
              <a:gd name="connsiteX163" fmla="*/ 1024568 w 2489812"/>
              <a:gd name="connsiteY163" fmla="*/ 2798284 h 3481330"/>
              <a:gd name="connsiteX164" fmla="*/ 1035585 w 2489812"/>
              <a:gd name="connsiteY164" fmla="*/ 2842352 h 3481330"/>
              <a:gd name="connsiteX165" fmla="*/ 1068636 w 2489812"/>
              <a:gd name="connsiteY165" fmla="*/ 2941503 h 3481330"/>
              <a:gd name="connsiteX166" fmla="*/ 1101686 w 2489812"/>
              <a:gd name="connsiteY166" fmla="*/ 3040655 h 3481330"/>
              <a:gd name="connsiteX167" fmla="*/ 1112703 w 2489812"/>
              <a:gd name="connsiteY167" fmla="*/ 3073706 h 3481330"/>
              <a:gd name="connsiteX168" fmla="*/ 1123720 w 2489812"/>
              <a:gd name="connsiteY168" fmla="*/ 3106756 h 3481330"/>
              <a:gd name="connsiteX169" fmla="*/ 1145754 w 2489812"/>
              <a:gd name="connsiteY169" fmla="*/ 3183874 h 3481330"/>
              <a:gd name="connsiteX170" fmla="*/ 1222872 w 2489812"/>
              <a:gd name="connsiteY170" fmla="*/ 3283026 h 3481330"/>
              <a:gd name="connsiteX171" fmla="*/ 1288973 w 2489812"/>
              <a:gd name="connsiteY171" fmla="*/ 3327094 h 3481330"/>
              <a:gd name="connsiteX172" fmla="*/ 1366091 w 2489812"/>
              <a:gd name="connsiteY172" fmla="*/ 3382178 h 3481330"/>
              <a:gd name="connsiteX173" fmla="*/ 1432192 w 2489812"/>
              <a:gd name="connsiteY173" fmla="*/ 3404212 h 3481330"/>
              <a:gd name="connsiteX174" fmla="*/ 1465243 w 2489812"/>
              <a:gd name="connsiteY174" fmla="*/ 3415229 h 3481330"/>
              <a:gd name="connsiteX175" fmla="*/ 1520327 w 2489812"/>
              <a:gd name="connsiteY175" fmla="*/ 3426245 h 3481330"/>
              <a:gd name="connsiteX176" fmla="*/ 1553378 w 2489812"/>
              <a:gd name="connsiteY176" fmla="*/ 3437262 h 3481330"/>
              <a:gd name="connsiteX177" fmla="*/ 1685580 w 2489812"/>
              <a:gd name="connsiteY177" fmla="*/ 3448279 h 3481330"/>
              <a:gd name="connsiteX178" fmla="*/ 2027103 w 2489812"/>
              <a:gd name="connsiteY178" fmla="*/ 3437262 h 3481330"/>
              <a:gd name="connsiteX179" fmla="*/ 2236424 w 2489812"/>
              <a:gd name="connsiteY179" fmla="*/ 3426245 h 3481330"/>
              <a:gd name="connsiteX180" fmla="*/ 2302525 w 2489812"/>
              <a:gd name="connsiteY180" fmla="*/ 3404212 h 3481330"/>
              <a:gd name="connsiteX181" fmla="*/ 2368626 w 2489812"/>
              <a:gd name="connsiteY181" fmla="*/ 3349127 h 3481330"/>
              <a:gd name="connsiteX182" fmla="*/ 2401677 w 2489812"/>
              <a:gd name="connsiteY182" fmla="*/ 3327094 h 3481330"/>
              <a:gd name="connsiteX183" fmla="*/ 2423710 w 2489812"/>
              <a:gd name="connsiteY183" fmla="*/ 3294043 h 3481330"/>
              <a:gd name="connsiteX184" fmla="*/ 2456761 w 2489812"/>
              <a:gd name="connsiteY184" fmla="*/ 3260992 h 3481330"/>
              <a:gd name="connsiteX185" fmla="*/ 2478795 w 2489812"/>
              <a:gd name="connsiteY185" fmla="*/ 3194891 h 3481330"/>
              <a:gd name="connsiteX186" fmla="*/ 2489812 w 2489812"/>
              <a:gd name="connsiteY186" fmla="*/ 3161841 h 3481330"/>
              <a:gd name="connsiteX187" fmla="*/ 2478795 w 2489812"/>
              <a:gd name="connsiteY187" fmla="*/ 2952520 h 3481330"/>
              <a:gd name="connsiteX188" fmla="*/ 2467778 w 2489812"/>
              <a:gd name="connsiteY188" fmla="*/ 2908453 h 3481330"/>
              <a:gd name="connsiteX189" fmla="*/ 2445744 w 2489812"/>
              <a:gd name="connsiteY189" fmla="*/ 2842352 h 3481330"/>
              <a:gd name="connsiteX190" fmla="*/ 2379643 w 2489812"/>
              <a:gd name="connsiteY190" fmla="*/ 2743200 h 3481330"/>
              <a:gd name="connsiteX191" fmla="*/ 2335575 w 2489812"/>
              <a:gd name="connsiteY191" fmla="*/ 2677098 h 3481330"/>
              <a:gd name="connsiteX192" fmla="*/ 2280491 w 2489812"/>
              <a:gd name="connsiteY192" fmla="*/ 2622014 h 3481330"/>
              <a:gd name="connsiteX193" fmla="*/ 2225407 w 2489812"/>
              <a:gd name="connsiteY193" fmla="*/ 2610997 h 3481330"/>
              <a:gd name="connsiteX194" fmla="*/ 2060154 w 2489812"/>
              <a:gd name="connsiteY194" fmla="*/ 2599980 h 3481330"/>
              <a:gd name="connsiteX195" fmla="*/ 2049137 w 2489812"/>
              <a:gd name="connsiteY195" fmla="*/ 2633031 h 3481330"/>
              <a:gd name="connsiteX196" fmla="*/ 2060154 w 2489812"/>
              <a:gd name="connsiteY196" fmla="*/ 2710149 h 3481330"/>
              <a:gd name="connsiteX197" fmla="*/ 2159306 w 2489812"/>
              <a:gd name="connsiteY197" fmla="*/ 2765233 h 3481330"/>
              <a:gd name="connsiteX198" fmla="*/ 2192356 w 2489812"/>
              <a:gd name="connsiteY198" fmla="*/ 2798284 h 3481330"/>
              <a:gd name="connsiteX199" fmla="*/ 2236424 w 2489812"/>
              <a:gd name="connsiteY199" fmla="*/ 2864385 h 3481330"/>
              <a:gd name="connsiteX200" fmla="*/ 2258457 w 2489812"/>
              <a:gd name="connsiteY200" fmla="*/ 2930486 h 3481330"/>
              <a:gd name="connsiteX201" fmla="*/ 2302525 w 2489812"/>
              <a:gd name="connsiteY201" fmla="*/ 3150824 h 3481330"/>
              <a:gd name="connsiteX202" fmla="*/ 2324559 w 2489812"/>
              <a:gd name="connsiteY202" fmla="*/ 3183874 h 3481330"/>
              <a:gd name="connsiteX203" fmla="*/ 2368626 w 2489812"/>
              <a:gd name="connsiteY203" fmla="*/ 3283026 h 3481330"/>
              <a:gd name="connsiteX204" fmla="*/ 2401677 w 2489812"/>
              <a:gd name="connsiteY204" fmla="*/ 3371161 h 3481330"/>
              <a:gd name="connsiteX205" fmla="*/ 2401677 w 2489812"/>
              <a:gd name="connsiteY205" fmla="*/ 3371161 h 348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2489812" h="3481330">
                <a:moveTo>
                  <a:pt x="2060154" y="2599980"/>
                </a:moveTo>
                <a:lnTo>
                  <a:pt x="2060154" y="2599980"/>
                </a:lnTo>
                <a:cubicBezTo>
                  <a:pt x="2115238" y="2603652"/>
                  <a:pt x="2170538" y="2604900"/>
                  <a:pt x="2225407" y="2610997"/>
                </a:cubicBezTo>
                <a:cubicBezTo>
                  <a:pt x="2236949" y="2612279"/>
                  <a:pt x="2249536" y="2614580"/>
                  <a:pt x="2258457" y="2622014"/>
                </a:cubicBezTo>
                <a:cubicBezTo>
                  <a:pt x="2272563" y="2633769"/>
                  <a:pt x="2280491" y="2651393"/>
                  <a:pt x="2291508" y="2666082"/>
                </a:cubicBezTo>
                <a:cubicBezTo>
                  <a:pt x="2298853" y="2688116"/>
                  <a:pt x="2300659" y="2712858"/>
                  <a:pt x="2313542" y="2732183"/>
                </a:cubicBezTo>
                <a:cubicBezTo>
                  <a:pt x="2320886" y="2743200"/>
                  <a:pt x="2330198" y="2753134"/>
                  <a:pt x="2335575" y="2765233"/>
                </a:cubicBezTo>
                <a:cubicBezTo>
                  <a:pt x="2345008" y="2786457"/>
                  <a:pt x="2350264" y="2809301"/>
                  <a:pt x="2357609" y="2831335"/>
                </a:cubicBezTo>
                <a:lnTo>
                  <a:pt x="2368626" y="2864385"/>
                </a:lnTo>
                <a:lnTo>
                  <a:pt x="2379643" y="2897436"/>
                </a:lnTo>
                <a:cubicBezTo>
                  <a:pt x="2385822" y="3008650"/>
                  <a:pt x="2405703" y="3248609"/>
                  <a:pt x="2379643" y="3349127"/>
                </a:cubicBezTo>
                <a:cubicBezTo>
                  <a:pt x="2369296" y="3389036"/>
                  <a:pt x="2309977" y="3389469"/>
                  <a:pt x="2280491" y="3404212"/>
                </a:cubicBezTo>
                <a:cubicBezTo>
                  <a:pt x="2268648" y="3410133"/>
                  <a:pt x="2258457" y="3418901"/>
                  <a:pt x="2247440" y="3426245"/>
                </a:cubicBezTo>
                <a:cubicBezTo>
                  <a:pt x="2218062" y="3422573"/>
                  <a:pt x="2188913" y="3415229"/>
                  <a:pt x="2159306" y="3415229"/>
                </a:cubicBezTo>
                <a:cubicBezTo>
                  <a:pt x="2144165" y="3415229"/>
                  <a:pt x="2130085" y="3423276"/>
                  <a:pt x="2115238" y="3426245"/>
                </a:cubicBezTo>
                <a:cubicBezTo>
                  <a:pt x="2093334" y="3430626"/>
                  <a:pt x="2071462" y="3436505"/>
                  <a:pt x="2049137" y="3437262"/>
                </a:cubicBezTo>
                <a:cubicBezTo>
                  <a:pt x="1854583" y="3443857"/>
                  <a:pt x="1659874" y="3444607"/>
                  <a:pt x="1465243" y="3448279"/>
                </a:cubicBezTo>
                <a:cubicBezTo>
                  <a:pt x="1411726" y="3454969"/>
                  <a:pt x="1372495" y="3457695"/>
                  <a:pt x="1322024" y="3470313"/>
                </a:cubicBezTo>
                <a:cubicBezTo>
                  <a:pt x="1310758" y="3473130"/>
                  <a:pt x="1299990" y="3477658"/>
                  <a:pt x="1288973" y="3481330"/>
                </a:cubicBezTo>
                <a:cubicBezTo>
                  <a:pt x="1209989" y="3475688"/>
                  <a:pt x="1103460" y="3474577"/>
                  <a:pt x="1024568" y="3448279"/>
                </a:cubicBezTo>
                <a:cubicBezTo>
                  <a:pt x="1013551" y="3444607"/>
                  <a:pt x="1001905" y="3442455"/>
                  <a:pt x="991518" y="3437262"/>
                </a:cubicBezTo>
                <a:cubicBezTo>
                  <a:pt x="979675" y="3431341"/>
                  <a:pt x="970310" y="3421150"/>
                  <a:pt x="958467" y="3415229"/>
                </a:cubicBezTo>
                <a:cubicBezTo>
                  <a:pt x="948080" y="3410036"/>
                  <a:pt x="936290" y="3408290"/>
                  <a:pt x="925416" y="3404212"/>
                </a:cubicBezTo>
                <a:cubicBezTo>
                  <a:pt x="906899" y="3397268"/>
                  <a:pt x="888020" y="3391022"/>
                  <a:pt x="870332" y="3382178"/>
                </a:cubicBezTo>
                <a:cubicBezTo>
                  <a:pt x="766274" y="3330148"/>
                  <a:pt x="856722" y="3362950"/>
                  <a:pt x="782197" y="3338111"/>
                </a:cubicBezTo>
                <a:cubicBezTo>
                  <a:pt x="774852" y="3327094"/>
                  <a:pt x="767859" y="3315835"/>
                  <a:pt x="760163" y="3305060"/>
                </a:cubicBezTo>
                <a:cubicBezTo>
                  <a:pt x="691826" y="3209387"/>
                  <a:pt x="757015" y="3305844"/>
                  <a:pt x="705079" y="3227942"/>
                </a:cubicBezTo>
                <a:cubicBezTo>
                  <a:pt x="701407" y="3213253"/>
                  <a:pt x="697347" y="3198655"/>
                  <a:pt x="694062" y="3183874"/>
                </a:cubicBezTo>
                <a:cubicBezTo>
                  <a:pt x="690000" y="3165595"/>
                  <a:pt x="689620" y="3146323"/>
                  <a:pt x="683045" y="3128790"/>
                </a:cubicBezTo>
                <a:cubicBezTo>
                  <a:pt x="678396" y="3116392"/>
                  <a:pt x="666105" y="3107961"/>
                  <a:pt x="661012" y="3095739"/>
                </a:cubicBezTo>
                <a:cubicBezTo>
                  <a:pt x="647613" y="3063581"/>
                  <a:pt x="636410" y="3030386"/>
                  <a:pt x="627961" y="2996588"/>
                </a:cubicBezTo>
                <a:cubicBezTo>
                  <a:pt x="593519" y="2858822"/>
                  <a:pt x="637538" y="3030105"/>
                  <a:pt x="605927" y="2919470"/>
                </a:cubicBezTo>
                <a:cubicBezTo>
                  <a:pt x="601767" y="2904911"/>
                  <a:pt x="599070" y="2889961"/>
                  <a:pt x="594910" y="2875402"/>
                </a:cubicBezTo>
                <a:cubicBezTo>
                  <a:pt x="591720" y="2864236"/>
                  <a:pt x="587083" y="2853518"/>
                  <a:pt x="583893" y="2842352"/>
                </a:cubicBezTo>
                <a:cubicBezTo>
                  <a:pt x="556225" y="2745510"/>
                  <a:pt x="588277" y="2844484"/>
                  <a:pt x="561860" y="2765233"/>
                </a:cubicBezTo>
                <a:cubicBezTo>
                  <a:pt x="575188" y="2631957"/>
                  <a:pt x="561207" y="2690076"/>
                  <a:pt x="594910" y="2588964"/>
                </a:cubicBezTo>
                <a:cubicBezTo>
                  <a:pt x="598582" y="2577947"/>
                  <a:pt x="599485" y="2565576"/>
                  <a:pt x="605927" y="2555913"/>
                </a:cubicBezTo>
                <a:lnTo>
                  <a:pt x="649995" y="2489812"/>
                </a:lnTo>
                <a:cubicBezTo>
                  <a:pt x="657339" y="2467778"/>
                  <a:pt x="659145" y="2443036"/>
                  <a:pt x="672028" y="2423711"/>
                </a:cubicBezTo>
                <a:cubicBezTo>
                  <a:pt x="686717" y="2401677"/>
                  <a:pt x="697371" y="2376334"/>
                  <a:pt x="716096" y="2357609"/>
                </a:cubicBezTo>
                <a:cubicBezTo>
                  <a:pt x="738130" y="2335575"/>
                  <a:pt x="764912" y="2317435"/>
                  <a:pt x="782197" y="2291508"/>
                </a:cubicBezTo>
                <a:cubicBezTo>
                  <a:pt x="789542" y="2280491"/>
                  <a:pt x="794869" y="2267820"/>
                  <a:pt x="804231" y="2258458"/>
                </a:cubicBezTo>
                <a:cubicBezTo>
                  <a:pt x="817214" y="2245475"/>
                  <a:pt x="834650" y="2237690"/>
                  <a:pt x="848298" y="2225407"/>
                </a:cubicBezTo>
                <a:cubicBezTo>
                  <a:pt x="848343" y="2225367"/>
                  <a:pt x="930903" y="2142802"/>
                  <a:pt x="947450" y="2126255"/>
                </a:cubicBezTo>
                <a:cubicBezTo>
                  <a:pt x="958467" y="2115238"/>
                  <a:pt x="965720" y="2098132"/>
                  <a:pt x="980501" y="2093205"/>
                </a:cubicBezTo>
                <a:cubicBezTo>
                  <a:pt x="1047518" y="2070865"/>
                  <a:pt x="979481" y="2096766"/>
                  <a:pt x="1046602" y="2060154"/>
                </a:cubicBezTo>
                <a:cubicBezTo>
                  <a:pt x="1124015" y="2017929"/>
                  <a:pt x="1111039" y="2023985"/>
                  <a:pt x="1167787" y="2005070"/>
                </a:cubicBezTo>
                <a:cubicBezTo>
                  <a:pt x="1257217" y="1915640"/>
                  <a:pt x="1141337" y="2020184"/>
                  <a:pt x="1244906" y="1961002"/>
                </a:cubicBezTo>
                <a:cubicBezTo>
                  <a:pt x="1360441" y="1894983"/>
                  <a:pt x="1207814" y="1951333"/>
                  <a:pt x="1311007" y="1916935"/>
                </a:cubicBezTo>
                <a:cubicBezTo>
                  <a:pt x="1322024" y="1905918"/>
                  <a:pt x="1332088" y="1893858"/>
                  <a:pt x="1344057" y="1883884"/>
                </a:cubicBezTo>
                <a:cubicBezTo>
                  <a:pt x="1389194" y="1846269"/>
                  <a:pt x="1368778" y="1879377"/>
                  <a:pt x="1410159" y="1828800"/>
                </a:cubicBezTo>
                <a:cubicBezTo>
                  <a:pt x="1433413" y="1800378"/>
                  <a:pt x="1450293" y="1766632"/>
                  <a:pt x="1476260" y="1740665"/>
                </a:cubicBezTo>
                <a:cubicBezTo>
                  <a:pt x="1498294" y="1718631"/>
                  <a:pt x="1523665" y="1699492"/>
                  <a:pt x="1542361" y="1674564"/>
                </a:cubicBezTo>
                <a:cubicBezTo>
                  <a:pt x="1553378" y="1659875"/>
                  <a:pt x="1565227" y="1645774"/>
                  <a:pt x="1575412" y="1630496"/>
                </a:cubicBezTo>
                <a:cubicBezTo>
                  <a:pt x="1587290" y="1612679"/>
                  <a:pt x="1593321" y="1590553"/>
                  <a:pt x="1608462" y="1575412"/>
                </a:cubicBezTo>
                <a:cubicBezTo>
                  <a:pt x="1616674" y="1567200"/>
                  <a:pt x="1630496" y="1568067"/>
                  <a:pt x="1641513" y="1564395"/>
                </a:cubicBezTo>
                <a:cubicBezTo>
                  <a:pt x="1663418" y="1476776"/>
                  <a:pt x="1635642" y="1563652"/>
                  <a:pt x="1685580" y="1476260"/>
                </a:cubicBezTo>
                <a:cubicBezTo>
                  <a:pt x="1691342" y="1466177"/>
                  <a:pt x="1691403" y="1453596"/>
                  <a:pt x="1696597" y="1443209"/>
                </a:cubicBezTo>
                <a:cubicBezTo>
                  <a:pt x="1702518" y="1431366"/>
                  <a:pt x="1712062" y="1421655"/>
                  <a:pt x="1718631" y="1410159"/>
                </a:cubicBezTo>
                <a:cubicBezTo>
                  <a:pt x="1726779" y="1395900"/>
                  <a:pt x="1731119" y="1379455"/>
                  <a:pt x="1740665" y="1366091"/>
                </a:cubicBezTo>
                <a:cubicBezTo>
                  <a:pt x="1749721" y="1353413"/>
                  <a:pt x="1764150" y="1345339"/>
                  <a:pt x="1773715" y="1333041"/>
                </a:cubicBezTo>
                <a:cubicBezTo>
                  <a:pt x="1789973" y="1312138"/>
                  <a:pt x="1803094" y="1288973"/>
                  <a:pt x="1817783" y="1266939"/>
                </a:cubicBezTo>
                <a:cubicBezTo>
                  <a:pt x="1858034" y="1206562"/>
                  <a:pt x="1833898" y="1245724"/>
                  <a:pt x="1883884" y="1145754"/>
                </a:cubicBezTo>
                <a:lnTo>
                  <a:pt x="1905918" y="1101686"/>
                </a:lnTo>
                <a:cubicBezTo>
                  <a:pt x="1909590" y="1083325"/>
                  <a:pt x="1912724" y="1064847"/>
                  <a:pt x="1916934" y="1046602"/>
                </a:cubicBezTo>
                <a:cubicBezTo>
                  <a:pt x="1923743" y="1017095"/>
                  <a:pt x="1938968" y="958467"/>
                  <a:pt x="1938968" y="958467"/>
                </a:cubicBezTo>
                <a:cubicBezTo>
                  <a:pt x="1935296" y="896038"/>
                  <a:pt x="1936039" y="833192"/>
                  <a:pt x="1927951" y="771180"/>
                </a:cubicBezTo>
                <a:cubicBezTo>
                  <a:pt x="1926408" y="759352"/>
                  <a:pt x="1891772" y="664457"/>
                  <a:pt x="1883884" y="649995"/>
                </a:cubicBezTo>
                <a:cubicBezTo>
                  <a:pt x="1871203" y="626747"/>
                  <a:pt x="1851658" y="607580"/>
                  <a:pt x="1839816" y="583894"/>
                </a:cubicBezTo>
                <a:cubicBezTo>
                  <a:pt x="1832472" y="569205"/>
                  <a:pt x="1823549" y="555203"/>
                  <a:pt x="1817783" y="539826"/>
                </a:cubicBezTo>
                <a:cubicBezTo>
                  <a:pt x="1812467" y="525649"/>
                  <a:pt x="1813537" y="509302"/>
                  <a:pt x="1806766" y="495759"/>
                </a:cubicBezTo>
                <a:cubicBezTo>
                  <a:pt x="1787439" y="457106"/>
                  <a:pt x="1699239" y="377215"/>
                  <a:pt x="1685580" y="363556"/>
                </a:cubicBezTo>
                <a:lnTo>
                  <a:pt x="1641513" y="319489"/>
                </a:lnTo>
                <a:cubicBezTo>
                  <a:pt x="1630496" y="308472"/>
                  <a:pt x="1623243" y="291365"/>
                  <a:pt x="1608462" y="286438"/>
                </a:cubicBezTo>
                <a:lnTo>
                  <a:pt x="1575412" y="275421"/>
                </a:lnTo>
                <a:cubicBezTo>
                  <a:pt x="1564395" y="264404"/>
                  <a:pt x="1554659" y="251936"/>
                  <a:pt x="1542361" y="242371"/>
                </a:cubicBezTo>
                <a:cubicBezTo>
                  <a:pt x="1521458" y="226113"/>
                  <a:pt x="1498294" y="212992"/>
                  <a:pt x="1476260" y="198303"/>
                </a:cubicBezTo>
                <a:cubicBezTo>
                  <a:pt x="1465243" y="190958"/>
                  <a:pt x="1455770" y="180457"/>
                  <a:pt x="1443209" y="176270"/>
                </a:cubicBezTo>
                <a:cubicBezTo>
                  <a:pt x="1432192" y="172598"/>
                  <a:pt x="1421032" y="169331"/>
                  <a:pt x="1410159" y="165253"/>
                </a:cubicBezTo>
                <a:cubicBezTo>
                  <a:pt x="1391642" y="158309"/>
                  <a:pt x="1374016" y="148902"/>
                  <a:pt x="1355074" y="143219"/>
                </a:cubicBezTo>
                <a:cubicBezTo>
                  <a:pt x="1337139" y="137838"/>
                  <a:pt x="1318055" y="137129"/>
                  <a:pt x="1299990" y="132202"/>
                </a:cubicBezTo>
                <a:cubicBezTo>
                  <a:pt x="1277583" y="126091"/>
                  <a:pt x="1256664" y="114723"/>
                  <a:pt x="1233889" y="110168"/>
                </a:cubicBezTo>
                <a:cubicBezTo>
                  <a:pt x="1196016" y="102594"/>
                  <a:pt x="1171048" y="98510"/>
                  <a:pt x="1134737" y="88135"/>
                </a:cubicBezTo>
                <a:cubicBezTo>
                  <a:pt x="1123571" y="84945"/>
                  <a:pt x="1113182" y="78760"/>
                  <a:pt x="1101686" y="77118"/>
                </a:cubicBezTo>
                <a:cubicBezTo>
                  <a:pt x="1061532" y="71382"/>
                  <a:pt x="1020896" y="69773"/>
                  <a:pt x="980501" y="66101"/>
                </a:cubicBezTo>
                <a:cubicBezTo>
                  <a:pt x="888694" y="69773"/>
                  <a:pt x="796756" y="71006"/>
                  <a:pt x="705079" y="77118"/>
                </a:cubicBezTo>
                <a:cubicBezTo>
                  <a:pt x="686396" y="78364"/>
                  <a:pt x="668060" y="83208"/>
                  <a:pt x="649995" y="88135"/>
                </a:cubicBezTo>
                <a:cubicBezTo>
                  <a:pt x="627588" y="94246"/>
                  <a:pt x="583893" y="110168"/>
                  <a:pt x="583893" y="110168"/>
                </a:cubicBezTo>
                <a:cubicBezTo>
                  <a:pt x="572876" y="117513"/>
                  <a:pt x="562942" y="126824"/>
                  <a:pt x="550843" y="132202"/>
                </a:cubicBezTo>
                <a:cubicBezTo>
                  <a:pt x="529619" y="141635"/>
                  <a:pt x="506776" y="146891"/>
                  <a:pt x="484742" y="154236"/>
                </a:cubicBezTo>
                <a:cubicBezTo>
                  <a:pt x="473725" y="157908"/>
                  <a:pt x="461354" y="158812"/>
                  <a:pt x="451691" y="165253"/>
                </a:cubicBezTo>
                <a:lnTo>
                  <a:pt x="418640" y="187286"/>
                </a:lnTo>
                <a:cubicBezTo>
                  <a:pt x="403951" y="209320"/>
                  <a:pt x="382947" y="228266"/>
                  <a:pt x="374573" y="253388"/>
                </a:cubicBezTo>
                <a:cubicBezTo>
                  <a:pt x="370901" y="264405"/>
                  <a:pt x="369196" y="276287"/>
                  <a:pt x="363556" y="286438"/>
                </a:cubicBezTo>
                <a:cubicBezTo>
                  <a:pt x="350696" y="309587"/>
                  <a:pt x="327863" y="327417"/>
                  <a:pt x="319489" y="352539"/>
                </a:cubicBezTo>
                <a:cubicBezTo>
                  <a:pt x="315817" y="363556"/>
                  <a:pt x="313665" y="375203"/>
                  <a:pt x="308472" y="385590"/>
                </a:cubicBezTo>
                <a:cubicBezTo>
                  <a:pt x="302551" y="397433"/>
                  <a:pt x="291816" y="406541"/>
                  <a:pt x="286438" y="418641"/>
                </a:cubicBezTo>
                <a:cubicBezTo>
                  <a:pt x="277005" y="439865"/>
                  <a:pt x="271749" y="462708"/>
                  <a:pt x="264404" y="484742"/>
                </a:cubicBezTo>
                <a:lnTo>
                  <a:pt x="253387" y="517792"/>
                </a:lnTo>
                <a:cubicBezTo>
                  <a:pt x="243878" y="774560"/>
                  <a:pt x="336273" y="789992"/>
                  <a:pt x="209320" y="826265"/>
                </a:cubicBezTo>
                <a:cubicBezTo>
                  <a:pt x="194761" y="830425"/>
                  <a:pt x="179812" y="833123"/>
                  <a:pt x="165253" y="837282"/>
                </a:cubicBezTo>
                <a:cubicBezTo>
                  <a:pt x="154087" y="840472"/>
                  <a:pt x="143219" y="844626"/>
                  <a:pt x="132202" y="848298"/>
                </a:cubicBezTo>
                <a:cubicBezTo>
                  <a:pt x="121185" y="837281"/>
                  <a:pt x="107793" y="828211"/>
                  <a:pt x="99151" y="815248"/>
                </a:cubicBezTo>
                <a:cubicBezTo>
                  <a:pt x="91540" y="803831"/>
                  <a:pt x="80267" y="746529"/>
                  <a:pt x="77118" y="738130"/>
                </a:cubicBezTo>
                <a:cubicBezTo>
                  <a:pt x="65137" y="706180"/>
                  <a:pt x="51315" y="688409"/>
                  <a:pt x="33050" y="661012"/>
                </a:cubicBezTo>
                <a:cubicBezTo>
                  <a:pt x="29378" y="642650"/>
                  <a:pt x="26095" y="624206"/>
                  <a:pt x="22033" y="605927"/>
                </a:cubicBezTo>
                <a:cubicBezTo>
                  <a:pt x="18748" y="591146"/>
                  <a:pt x="13157" y="576849"/>
                  <a:pt x="11016" y="561860"/>
                </a:cubicBezTo>
                <a:cubicBezTo>
                  <a:pt x="5797" y="525325"/>
                  <a:pt x="3672" y="488414"/>
                  <a:pt x="0" y="451691"/>
                </a:cubicBezTo>
                <a:cubicBezTo>
                  <a:pt x="3672" y="389262"/>
                  <a:pt x="4794" y="326631"/>
                  <a:pt x="11016" y="264405"/>
                </a:cubicBezTo>
                <a:cubicBezTo>
                  <a:pt x="14438" y="230185"/>
                  <a:pt x="52006" y="186395"/>
                  <a:pt x="66101" y="165253"/>
                </a:cubicBezTo>
                <a:cubicBezTo>
                  <a:pt x="73446" y="154236"/>
                  <a:pt x="83947" y="144763"/>
                  <a:pt x="88134" y="132202"/>
                </a:cubicBezTo>
                <a:cubicBezTo>
                  <a:pt x="91806" y="121185"/>
                  <a:pt x="90940" y="107363"/>
                  <a:pt x="99151" y="99152"/>
                </a:cubicBezTo>
                <a:cubicBezTo>
                  <a:pt x="147225" y="51079"/>
                  <a:pt x="157073" y="58995"/>
                  <a:pt x="209320" y="44067"/>
                </a:cubicBezTo>
                <a:cubicBezTo>
                  <a:pt x="220486" y="40877"/>
                  <a:pt x="231035" y="35569"/>
                  <a:pt x="242371" y="33050"/>
                </a:cubicBezTo>
                <a:cubicBezTo>
                  <a:pt x="264177" y="28204"/>
                  <a:pt x="286666" y="26879"/>
                  <a:pt x="308472" y="22033"/>
                </a:cubicBezTo>
                <a:cubicBezTo>
                  <a:pt x="319808" y="19514"/>
                  <a:pt x="329957" y="12068"/>
                  <a:pt x="341522" y="11017"/>
                </a:cubicBezTo>
                <a:cubicBezTo>
                  <a:pt x="411105" y="4691"/>
                  <a:pt x="481069" y="3672"/>
                  <a:pt x="550843" y="0"/>
                </a:cubicBezTo>
                <a:lnTo>
                  <a:pt x="1090669" y="11017"/>
                </a:lnTo>
                <a:cubicBezTo>
                  <a:pt x="1127554" y="12267"/>
                  <a:pt x="1164083" y="18692"/>
                  <a:pt x="1200838" y="22033"/>
                </a:cubicBezTo>
                <a:lnTo>
                  <a:pt x="1333040" y="33050"/>
                </a:lnTo>
                <a:cubicBezTo>
                  <a:pt x="1355074" y="40395"/>
                  <a:pt x="1376610" y="49451"/>
                  <a:pt x="1399142" y="55084"/>
                </a:cubicBezTo>
                <a:cubicBezTo>
                  <a:pt x="1435474" y="64167"/>
                  <a:pt x="1473782" y="65275"/>
                  <a:pt x="1509310" y="77118"/>
                </a:cubicBezTo>
                <a:cubicBezTo>
                  <a:pt x="1531344" y="84463"/>
                  <a:pt x="1554638" y="88765"/>
                  <a:pt x="1575412" y="99152"/>
                </a:cubicBezTo>
                <a:cubicBezTo>
                  <a:pt x="1590101" y="106496"/>
                  <a:pt x="1604231" y="115086"/>
                  <a:pt x="1619479" y="121185"/>
                </a:cubicBezTo>
                <a:cubicBezTo>
                  <a:pt x="1641043" y="129811"/>
                  <a:pt x="1665664" y="131270"/>
                  <a:pt x="1685580" y="143219"/>
                </a:cubicBezTo>
                <a:cubicBezTo>
                  <a:pt x="1703942" y="154236"/>
                  <a:pt x="1721946" y="165871"/>
                  <a:pt x="1740665" y="176270"/>
                </a:cubicBezTo>
                <a:cubicBezTo>
                  <a:pt x="1772992" y="194229"/>
                  <a:pt x="1790081" y="197252"/>
                  <a:pt x="1817783" y="220337"/>
                </a:cubicBezTo>
                <a:cubicBezTo>
                  <a:pt x="1829752" y="230311"/>
                  <a:pt x="1839816" y="242371"/>
                  <a:pt x="1850833" y="253388"/>
                </a:cubicBezTo>
                <a:cubicBezTo>
                  <a:pt x="1862230" y="287579"/>
                  <a:pt x="1863464" y="296472"/>
                  <a:pt x="1883884" y="330506"/>
                </a:cubicBezTo>
                <a:cubicBezTo>
                  <a:pt x="1897508" y="353213"/>
                  <a:pt x="1927951" y="396607"/>
                  <a:pt x="1927951" y="396607"/>
                </a:cubicBezTo>
                <a:cubicBezTo>
                  <a:pt x="1923104" y="464459"/>
                  <a:pt x="1924315" y="538468"/>
                  <a:pt x="1905918" y="605927"/>
                </a:cubicBezTo>
                <a:cubicBezTo>
                  <a:pt x="1899807" y="628335"/>
                  <a:pt x="1896768" y="652704"/>
                  <a:pt x="1883884" y="672029"/>
                </a:cubicBezTo>
                <a:lnTo>
                  <a:pt x="1861850" y="705079"/>
                </a:lnTo>
                <a:cubicBezTo>
                  <a:pt x="1858178" y="716096"/>
                  <a:pt x="1856026" y="727743"/>
                  <a:pt x="1850833" y="738130"/>
                </a:cubicBezTo>
                <a:cubicBezTo>
                  <a:pt x="1795506" y="848785"/>
                  <a:pt x="1864719" y="680027"/>
                  <a:pt x="1806766" y="815248"/>
                </a:cubicBezTo>
                <a:cubicBezTo>
                  <a:pt x="1802192" y="825922"/>
                  <a:pt x="1801389" y="838147"/>
                  <a:pt x="1795749" y="848298"/>
                </a:cubicBezTo>
                <a:cubicBezTo>
                  <a:pt x="1762804" y="907598"/>
                  <a:pt x="1758778" y="907303"/>
                  <a:pt x="1718631" y="947450"/>
                </a:cubicBezTo>
                <a:cubicBezTo>
                  <a:pt x="1711286" y="969484"/>
                  <a:pt x="1709480" y="994227"/>
                  <a:pt x="1696597" y="1013552"/>
                </a:cubicBezTo>
                <a:cubicBezTo>
                  <a:pt x="1681908" y="1035586"/>
                  <a:pt x="1660904" y="1054531"/>
                  <a:pt x="1652530" y="1079653"/>
                </a:cubicBezTo>
                <a:cubicBezTo>
                  <a:pt x="1645185" y="1101687"/>
                  <a:pt x="1643379" y="1126429"/>
                  <a:pt x="1630496" y="1145754"/>
                </a:cubicBezTo>
                <a:lnTo>
                  <a:pt x="1564395" y="1244906"/>
                </a:lnTo>
                <a:lnTo>
                  <a:pt x="1542361" y="1277956"/>
                </a:lnTo>
                <a:cubicBezTo>
                  <a:pt x="1522970" y="1336129"/>
                  <a:pt x="1537786" y="1301345"/>
                  <a:pt x="1487277" y="1377108"/>
                </a:cubicBezTo>
                <a:lnTo>
                  <a:pt x="1465243" y="1410159"/>
                </a:lnTo>
                <a:lnTo>
                  <a:pt x="1443209" y="1443209"/>
                </a:lnTo>
                <a:cubicBezTo>
                  <a:pt x="1437051" y="1467841"/>
                  <a:pt x="1420886" y="1537287"/>
                  <a:pt x="1410159" y="1553378"/>
                </a:cubicBezTo>
                <a:cubicBezTo>
                  <a:pt x="1375242" y="1605754"/>
                  <a:pt x="1392312" y="1573867"/>
                  <a:pt x="1366091" y="1652530"/>
                </a:cubicBezTo>
                <a:lnTo>
                  <a:pt x="1344057" y="1718631"/>
                </a:lnTo>
                <a:lnTo>
                  <a:pt x="1333040" y="1751682"/>
                </a:lnTo>
                <a:cubicBezTo>
                  <a:pt x="1328193" y="1809848"/>
                  <a:pt x="1318717" y="1932370"/>
                  <a:pt x="1311007" y="1994053"/>
                </a:cubicBezTo>
                <a:cubicBezTo>
                  <a:pt x="1308236" y="2016218"/>
                  <a:pt x="1311073" y="2040760"/>
                  <a:pt x="1299990" y="2060154"/>
                </a:cubicBezTo>
                <a:cubicBezTo>
                  <a:pt x="1294228" y="2070237"/>
                  <a:pt x="1277956" y="2067499"/>
                  <a:pt x="1266939" y="2071171"/>
                </a:cubicBezTo>
                <a:cubicBezTo>
                  <a:pt x="1203794" y="2165890"/>
                  <a:pt x="1279502" y="2046045"/>
                  <a:pt x="1233889" y="2137272"/>
                </a:cubicBezTo>
                <a:cubicBezTo>
                  <a:pt x="1227968" y="2149115"/>
                  <a:pt x="1217777" y="2158480"/>
                  <a:pt x="1211855" y="2170323"/>
                </a:cubicBezTo>
                <a:cubicBezTo>
                  <a:pt x="1206662" y="2180710"/>
                  <a:pt x="1205412" y="2192699"/>
                  <a:pt x="1200838" y="2203373"/>
                </a:cubicBezTo>
                <a:cubicBezTo>
                  <a:pt x="1194369" y="2218468"/>
                  <a:pt x="1185273" y="2232346"/>
                  <a:pt x="1178804" y="2247441"/>
                </a:cubicBezTo>
                <a:cubicBezTo>
                  <a:pt x="1174230" y="2258115"/>
                  <a:pt x="1173427" y="2270340"/>
                  <a:pt x="1167787" y="2280491"/>
                </a:cubicBezTo>
                <a:cubicBezTo>
                  <a:pt x="1154927" y="2303640"/>
                  <a:pt x="1123720" y="2346592"/>
                  <a:pt x="1123720" y="2346592"/>
                </a:cubicBezTo>
                <a:cubicBezTo>
                  <a:pt x="1120048" y="2361281"/>
                  <a:pt x="1119474" y="2377117"/>
                  <a:pt x="1112703" y="2390660"/>
                </a:cubicBezTo>
                <a:cubicBezTo>
                  <a:pt x="1100860" y="2414345"/>
                  <a:pt x="1068636" y="2456761"/>
                  <a:pt x="1068636" y="2456761"/>
                </a:cubicBezTo>
                <a:cubicBezTo>
                  <a:pt x="1064964" y="2471450"/>
                  <a:pt x="1063584" y="2486912"/>
                  <a:pt x="1057619" y="2500829"/>
                </a:cubicBezTo>
                <a:cubicBezTo>
                  <a:pt x="1052403" y="2512999"/>
                  <a:pt x="1041506" y="2522036"/>
                  <a:pt x="1035585" y="2533879"/>
                </a:cubicBezTo>
                <a:cubicBezTo>
                  <a:pt x="1030391" y="2544266"/>
                  <a:pt x="1028240" y="2555913"/>
                  <a:pt x="1024568" y="2566930"/>
                </a:cubicBezTo>
                <a:cubicBezTo>
                  <a:pt x="1008287" y="2680893"/>
                  <a:pt x="1007680" y="2646293"/>
                  <a:pt x="1024568" y="2798284"/>
                </a:cubicBezTo>
                <a:cubicBezTo>
                  <a:pt x="1026240" y="2813333"/>
                  <a:pt x="1031234" y="2827849"/>
                  <a:pt x="1035585" y="2842352"/>
                </a:cubicBezTo>
                <a:cubicBezTo>
                  <a:pt x="1035590" y="2842369"/>
                  <a:pt x="1063125" y="2924969"/>
                  <a:pt x="1068636" y="2941503"/>
                </a:cubicBezTo>
                <a:lnTo>
                  <a:pt x="1101686" y="3040655"/>
                </a:lnTo>
                <a:lnTo>
                  <a:pt x="1112703" y="3073706"/>
                </a:lnTo>
                <a:cubicBezTo>
                  <a:pt x="1116375" y="3084723"/>
                  <a:pt x="1120904" y="3095490"/>
                  <a:pt x="1123720" y="3106756"/>
                </a:cubicBezTo>
                <a:cubicBezTo>
                  <a:pt x="1126314" y="3117130"/>
                  <a:pt x="1138569" y="3170941"/>
                  <a:pt x="1145754" y="3183874"/>
                </a:cubicBezTo>
                <a:cubicBezTo>
                  <a:pt x="1163867" y="3216478"/>
                  <a:pt x="1191450" y="3258587"/>
                  <a:pt x="1222872" y="3283026"/>
                </a:cubicBezTo>
                <a:cubicBezTo>
                  <a:pt x="1243775" y="3299284"/>
                  <a:pt x="1267788" y="3311205"/>
                  <a:pt x="1288973" y="3327094"/>
                </a:cubicBezTo>
                <a:cubicBezTo>
                  <a:pt x="1294892" y="3331533"/>
                  <a:pt x="1352911" y="3376320"/>
                  <a:pt x="1366091" y="3382178"/>
                </a:cubicBezTo>
                <a:cubicBezTo>
                  <a:pt x="1387315" y="3391611"/>
                  <a:pt x="1410158" y="3396867"/>
                  <a:pt x="1432192" y="3404212"/>
                </a:cubicBezTo>
                <a:cubicBezTo>
                  <a:pt x="1443209" y="3407884"/>
                  <a:pt x="1453856" y="3412952"/>
                  <a:pt x="1465243" y="3415229"/>
                </a:cubicBezTo>
                <a:cubicBezTo>
                  <a:pt x="1483604" y="3418901"/>
                  <a:pt x="1502161" y="3421704"/>
                  <a:pt x="1520327" y="3426245"/>
                </a:cubicBezTo>
                <a:cubicBezTo>
                  <a:pt x="1531593" y="3429061"/>
                  <a:pt x="1541867" y="3435727"/>
                  <a:pt x="1553378" y="3437262"/>
                </a:cubicBezTo>
                <a:cubicBezTo>
                  <a:pt x="1597210" y="3443106"/>
                  <a:pt x="1641513" y="3444607"/>
                  <a:pt x="1685580" y="3448279"/>
                </a:cubicBezTo>
                <a:lnTo>
                  <a:pt x="2027103" y="3437262"/>
                </a:lnTo>
                <a:cubicBezTo>
                  <a:pt x="2096917" y="3434469"/>
                  <a:pt x="2167051" y="3434570"/>
                  <a:pt x="2236424" y="3426245"/>
                </a:cubicBezTo>
                <a:cubicBezTo>
                  <a:pt x="2259484" y="3423478"/>
                  <a:pt x="2302525" y="3404212"/>
                  <a:pt x="2302525" y="3404212"/>
                </a:cubicBezTo>
                <a:cubicBezTo>
                  <a:pt x="2384593" y="3349498"/>
                  <a:pt x="2283786" y="3419826"/>
                  <a:pt x="2368626" y="3349127"/>
                </a:cubicBezTo>
                <a:cubicBezTo>
                  <a:pt x="2378798" y="3340651"/>
                  <a:pt x="2390660" y="3334438"/>
                  <a:pt x="2401677" y="3327094"/>
                </a:cubicBezTo>
                <a:cubicBezTo>
                  <a:pt x="2409021" y="3316077"/>
                  <a:pt x="2415234" y="3304215"/>
                  <a:pt x="2423710" y="3294043"/>
                </a:cubicBezTo>
                <a:cubicBezTo>
                  <a:pt x="2433684" y="3282074"/>
                  <a:pt x="2449194" y="3274612"/>
                  <a:pt x="2456761" y="3260992"/>
                </a:cubicBezTo>
                <a:cubicBezTo>
                  <a:pt x="2468040" y="3240689"/>
                  <a:pt x="2471450" y="3216925"/>
                  <a:pt x="2478795" y="3194891"/>
                </a:cubicBezTo>
                <a:lnTo>
                  <a:pt x="2489812" y="3161841"/>
                </a:lnTo>
                <a:cubicBezTo>
                  <a:pt x="2486140" y="3092067"/>
                  <a:pt x="2484848" y="3022128"/>
                  <a:pt x="2478795" y="2952520"/>
                </a:cubicBezTo>
                <a:cubicBezTo>
                  <a:pt x="2477483" y="2937436"/>
                  <a:pt x="2472129" y="2922956"/>
                  <a:pt x="2467778" y="2908453"/>
                </a:cubicBezTo>
                <a:cubicBezTo>
                  <a:pt x="2461104" y="2886207"/>
                  <a:pt x="2458627" y="2861677"/>
                  <a:pt x="2445744" y="2842352"/>
                </a:cubicBezTo>
                <a:lnTo>
                  <a:pt x="2379643" y="2743200"/>
                </a:lnTo>
                <a:lnTo>
                  <a:pt x="2335575" y="2677098"/>
                </a:lnTo>
                <a:cubicBezTo>
                  <a:pt x="2317621" y="2650167"/>
                  <a:pt x="2313134" y="2634255"/>
                  <a:pt x="2280491" y="2622014"/>
                </a:cubicBezTo>
                <a:cubicBezTo>
                  <a:pt x="2262958" y="2615439"/>
                  <a:pt x="2243768" y="2614669"/>
                  <a:pt x="2225407" y="2610997"/>
                </a:cubicBezTo>
                <a:cubicBezTo>
                  <a:pt x="2165587" y="2571119"/>
                  <a:pt x="2172070" y="2565545"/>
                  <a:pt x="2060154" y="2599980"/>
                </a:cubicBezTo>
                <a:cubicBezTo>
                  <a:pt x="2049055" y="2603395"/>
                  <a:pt x="2052809" y="2622014"/>
                  <a:pt x="2049137" y="2633031"/>
                </a:cubicBezTo>
                <a:cubicBezTo>
                  <a:pt x="2052809" y="2658737"/>
                  <a:pt x="2046213" y="2688242"/>
                  <a:pt x="2060154" y="2710149"/>
                </a:cubicBezTo>
                <a:cubicBezTo>
                  <a:pt x="2080554" y="2742206"/>
                  <a:pt x="2125411" y="2753936"/>
                  <a:pt x="2159306" y="2765233"/>
                </a:cubicBezTo>
                <a:cubicBezTo>
                  <a:pt x="2170323" y="2776250"/>
                  <a:pt x="2182791" y="2785986"/>
                  <a:pt x="2192356" y="2798284"/>
                </a:cubicBezTo>
                <a:cubicBezTo>
                  <a:pt x="2208614" y="2819187"/>
                  <a:pt x="2236424" y="2864385"/>
                  <a:pt x="2236424" y="2864385"/>
                </a:cubicBezTo>
                <a:cubicBezTo>
                  <a:pt x="2243768" y="2886419"/>
                  <a:pt x="2255172" y="2907494"/>
                  <a:pt x="2258457" y="2930486"/>
                </a:cubicBezTo>
                <a:cubicBezTo>
                  <a:pt x="2260323" y="2943546"/>
                  <a:pt x="2274556" y="3108872"/>
                  <a:pt x="2302525" y="3150824"/>
                </a:cubicBezTo>
                <a:lnTo>
                  <a:pt x="2324559" y="3183874"/>
                </a:lnTo>
                <a:cubicBezTo>
                  <a:pt x="2350779" y="3262537"/>
                  <a:pt x="2333708" y="3230651"/>
                  <a:pt x="2368626" y="3283026"/>
                </a:cubicBezTo>
                <a:cubicBezTo>
                  <a:pt x="2393257" y="3356917"/>
                  <a:pt x="2380273" y="3328353"/>
                  <a:pt x="2401677" y="3371161"/>
                </a:cubicBezTo>
                <a:lnTo>
                  <a:pt x="2401677" y="3371161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70" name="Picture 6" descr="C:\Users\Utente\Pictures\4534453-luce-all-39-ingresso-della-galleria-ferroviari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736" y="332656"/>
            <a:ext cx="2376264" cy="1586156"/>
          </a:xfrm>
          <a:prstGeom prst="rect">
            <a:avLst/>
          </a:prstGeom>
          <a:noFill/>
        </p:spPr>
      </p:pic>
      <p:sp>
        <p:nvSpPr>
          <p:cNvPr id="29" name="Rettangolo 28"/>
          <p:cNvSpPr>
            <a:spLocks/>
          </p:cNvSpPr>
          <p:nvPr/>
        </p:nvSpPr>
        <p:spPr>
          <a:xfrm>
            <a:off x="1475656" y="0"/>
            <a:ext cx="3945308" cy="40011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it-IT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La luce in fondo al tunnel è un treno !</a:t>
            </a:r>
            <a:endParaRPr lang="it-IT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Figura a mano libera 29"/>
          <p:cNvSpPr/>
          <p:nvPr/>
        </p:nvSpPr>
        <p:spPr>
          <a:xfrm>
            <a:off x="2500829" y="2771715"/>
            <a:ext cx="692597" cy="987025"/>
          </a:xfrm>
          <a:custGeom>
            <a:avLst/>
            <a:gdLst>
              <a:gd name="connsiteX0" fmla="*/ 55084 w 692597"/>
              <a:gd name="connsiteY0" fmla="*/ 268940 h 987025"/>
              <a:gd name="connsiteX1" fmla="*/ 55084 w 692597"/>
              <a:gd name="connsiteY1" fmla="*/ 268940 h 987025"/>
              <a:gd name="connsiteX2" fmla="*/ 143219 w 692597"/>
              <a:gd name="connsiteY2" fmla="*/ 169789 h 987025"/>
              <a:gd name="connsiteX3" fmla="*/ 176270 w 692597"/>
              <a:gd name="connsiteY3" fmla="*/ 158772 h 987025"/>
              <a:gd name="connsiteX4" fmla="*/ 275422 w 692597"/>
              <a:gd name="connsiteY4" fmla="*/ 103687 h 987025"/>
              <a:gd name="connsiteX5" fmla="*/ 374573 w 692597"/>
              <a:gd name="connsiteY5" fmla="*/ 59620 h 987025"/>
              <a:gd name="connsiteX6" fmla="*/ 407624 w 692597"/>
              <a:gd name="connsiteY6" fmla="*/ 48603 h 987025"/>
              <a:gd name="connsiteX7" fmla="*/ 528810 w 692597"/>
              <a:gd name="connsiteY7" fmla="*/ 15552 h 987025"/>
              <a:gd name="connsiteX8" fmla="*/ 561860 w 692597"/>
              <a:gd name="connsiteY8" fmla="*/ 4536 h 987025"/>
              <a:gd name="connsiteX9" fmla="*/ 605928 w 692597"/>
              <a:gd name="connsiteY9" fmla="*/ 257924 h 987025"/>
              <a:gd name="connsiteX10" fmla="*/ 583894 w 692597"/>
              <a:gd name="connsiteY10" fmla="*/ 324025 h 987025"/>
              <a:gd name="connsiteX11" fmla="*/ 572877 w 692597"/>
              <a:gd name="connsiteY11" fmla="*/ 357075 h 987025"/>
              <a:gd name="connsiteX12" fmla="*/ 561860 w 692597"/>
              <a:gd name="connsiteY12" fmla="*/ 445210 h 987025"/>
              <a:gd name="connsiteX13" fmla="*/ 550843 w 692597"/>
              <a:gd name="connsiteY13" fmla="*/ 478261 h 987025"/>
              <a:gd name="connsiteX14" fmla="*/ 539826 w 692597"/>
              <a:gd name="connsiteY14" fmla="*/ 533345 h 987025"/>
              <a:gd name="connsiteX15" fmla="*/ 528810 w 692597"/>
              <a:gd name="connsiteY15" fmla="*/ 687581 h 987025"/>
              <a:gd name="connsiteX16" fmla="*/ 517793 w 692597"/>
              <a:gd name="connsiteY16" fmla="*/ 742666 h 987025"/>
              <a:gd name="connsiteX17" fmla="*/ 462708 w 692597"/>
              <a:gd name="connsiteY17" fmla="*/ 940969 h 987025"/>
              <a:gd name="connsiteX18" fmla="*/ 440675 w 692597"/>
              <a:gd name="connsiteY18" fmla="*/ 974020 h 987025"/>
              <a:gd name="connsiteX19" fmla="*/ 374573 w 692597"/>
              <a:gd name="connsiteY19" fmla="*/ 985037 h 987025"/>
              <a:gd name="connsiteX20" fmla="*/ 242371 w 692597"/>
              <a:gd name="connsiteY20" fmla="*/ 974020 h 987025"/>
              <a:gd name="connsiteX21" fmla="*/ 231354 w 692597"/>
              <a:gd name="connsiteY21" fmla="*/ 940969 h 987025"/>
              <a:gd name="connsiteX22" fmla="*/ 220337 w 692597"/>
              <a:gd name="connsiteY22" fmla="*/ 775716 h 987025"/>
              <a:gd name="connsiteX23" fmla="*/ 209320 w 692597"/>
              <a:gd name="connsiteY23" fmla="*/ 720632 h 987025"/>
              <a:gd name="connsiteX24" fmla="*/ 198304 w 692597"/>
              <a:gd name="connsiteY24" fmla="*/ 621480 h 987025"/>
              <a:gd name="connsiteX25" fmla="*/ 176270 w 692597"/>
              <a:gd name="connsiteY25" fmla="*/ 522328 h 987025"/>
              <a:gd name="connsiteX26" fmla="*/ 165253 w 692597"/>
              <a:gd name="connsiteY26" fmla="*/ 467244 h 987025"/>
              <a:gd name="connsiteX27" fmla="*/ 154236 w 692597"/>
              <a:gd name="connsiteY27" fmla="*/ 434193 h 987025"/>
              <a:gd name="connsiteX28" fmla="*/ 132202 w 692597"/>
              <a:gd name="connsiteY28" fmla="*/ 335042 h 987025"/>
              <a:gd name="connsiteX29" fmla="*/ 110169 w 692597"/>
              <a:gd name="connsiteY29" fmla="*/ 268940 h 987025"/>
              <a:gd name="connsiteX30" fmla="*/ 88135 w 692597"/>
              <a:gd name="connsiteY30" fmla="*/ 202839 h 987025"/>
              <a:gd name="connsiteX31" fmla="*/ 55084 w 692597"/>
              <a:gd name="connsiteY31" fmla="*/ 235890 h 987025"/>
              <a:gd name="connsiteX32" fmla="*/ 88135 w 692597"/>
              <a:gd name="connsiteY32" fmla="*/ 213856 h 987025"/>
              <a:gd name="connsiteX33" fmla="*/ 88135 w 692597"/>
              <a:gd name="connsiteY33" fmla="*/ 213856 h 98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2597" h="987025">
                <a:moveTo>
                  <a:pt x="55084" y="268940"/>
                </a:moveTo>
                <a:lnTo>
                  <a:pt x="55084" y="268940"/>
                </a:lnTo>
                <a:cubicBezTo>
                  <a:pt x="91649" y="217750"/>
                  <a:pt x="94872" y="193962"/>
                  <a:pt x="143219" y="169789"/>
                </a:cubicBezTo>
                <a:cubicBezTo>
                  <a:pt x="153606" y="164596"/>
                  <a:pt x="165253" y="162444"/>
                  <a:pt x="176270" y="158772"/>
                </a:cubicBezTo>
                <a:cubicBezTo>
                  <a:pt x="279992" y="55047"/>
                  <a:pt x="113669" y="211521"/>
                  <a:pt x="275422" y="103687"/>
                </a:cubicBezTo>
                <a:cubicBezTo>
                  <a:pt x="327797" y="68771"/>
                  <a:pt x="295912" y="85841"/>
                  <a:pt x="374573" y="59620"/>
                </a:cubicBezTo>
                <a:cubicBezTo>
                  <a:pt x="385590" y="55948"/>
                  <a:pt x="396237" y="50881"/>
                  <a:pt x="407624" y="48603"/>
                </a:cubicBezTo>
                <a:cubicBezTo>
                  <a:pt x="485486" y="33030"/>
                  <a:pt x="444940" y="43508"/>
                  <a:pt x="528810" y="15552"/>
                </a:cubicBezTo>
                <a:lnTo>
                  <a:pt x="561860" y="4536"/>
                </a:lnTo>
                <a:cubicBezTo>
                  <a:pt x="692597" y="30681"/>
                  <a:pt x="633562" y="0"/>
                  <a:pt x="605928" y="257924"/>
                </a:cubicBezTo>
                <a:cubicBezTo>
                  <a:pt x="603454" y="281017"/>
                  <a:pt x="591239" y="301991"/>
                  <a:pt x="583894" y="324025"/>
                </a:cubicBezTo>
                <a:lnTo>
                  <a:pt x="572877" y="357075"/>
                </a:lnTo>
                <a:cubicBezTo>
                  <a:pt x="569205" y="386453"/>
                  <a:pt x="567156" y="416081"/>
                  <a:pt x="561860" y="445210"/>
                </a:cubicBezTo>
                <a:cubicBezTo>
                  <a:pt x="559783" y="456636"/>
                  <a:pt x="553660" y="466995"/>
                  <a:pt x="550843" y="478261"/>
                </a:cubicBezTo>
                <a:cubicBezTo>
                  <a:pt x="546301" y="496427"/>
                  <a:pt x="543498" y="514984"/>
                  <a:pt x="539826" y="533345"/>
                </a:cubicBezTo>
                <a:cubicBezTo>
                  <a:pt x="536154" y="584757"/>
                  <a:pt x="534206" y="636321"/>
                  <a:pt x="528810" y="687581"/>
                </a:cubicBezTo>
                <a:cubicBezTo>
                  <a:pt x="526850" y="706203"/>
                  <a:pt x="519981" y="724069"/>
                  <a:pt x="517793" y="742666"/>
                </a:cubicBezTo>
                <a:cubicBezTo>
                  <a:pt x="497968" y="911174"/>
                  <a:pt x="535263" y="832136"/>
                  <a:pt x="462708" y="940969"/>
                </a:cubicBezTo>
                <a:cubicBezTo>
                  <a:pt x="455363" y="951986"/>
                  <a:pt x="453735" y="971843"/>
                  <a:pt x="440675" y="974020"/>
                </a:cubicBezTo>
                <a:lnTo>
                  <a:pt x="374573" y="985037"/>
                </a:lnTo>
                <a:cubicBezTo>
                  <a:pt x="330506" y="981365"/>
                  <a:pt x="284636" y="987025"/>
                  <a:pt x="242371" y="974020"/>
                </a:cubicBezTo>
                <a:cubicBezTo>
                  <a:pt x="231272" y="970605"/>
                  <a:pt x="232636" y="952511"/>
                  <a:pt x="231354" y="940969"/>
                </a:cubicBezTo>
                <a:cubicBezTo>
                  <a:pt x="225257" y="886100"/>
                  <a:pt x="225830" y="830649"/>
                  <a:pt x="220337" y="775716"/>
                </a:cubicBezTo>
                <a:cubicBezTo>
                  <a:pt x="218474" y="757084"/>
                  <a:pt x="211968" y="739169"/>
                  <a:pt x="209320" y="720632"/>
                </a:cubicBezTo>
                <a:cubicBezTo>
                  <a:pt x="204617" y="687712"/>
                  <a:pt x="202699" y="654442"/>
                  <a:pt x="198304" y="621480"/>
                </a:cubicBezTo>
                <a:cubicBezTo>
                  <a:pt x="180983" y="491568"/>
                  <a:pt x="196636" y="603789"/>
                  <a:pt x="176270" y="522328"/>
                </a:cubicBezTo>
                <a:cubicBezTo>
                  <a:pt x="171728" y="504162"/>
                  <a:pt x="169795" y="485410"/>
                  <a:pt x="165253" y="467244"/>
                </a:cubicBezTo>
                <a:cubicBezTo>
                  <a:pt x="162436" y="455978"/>
                  <a:pt x="157053" y="445459"/>
                  <a:pt x="154236" y="434193"/>
                </a:cubicBezTo>
                <a:cubicBezTo>
                  <a:pt x="138507" y="371278"/>
                  <a:pt x="149170" y="391602"/>
                  <a:pt x="132202" y="335042"/>
                </a:cubicBezTo>
                <a:cubicBezTo>
                  <a:pt x="125528" y="312796"/>
                  <a:pt x="117514" y="290974"/>
                  <a:pt x="110169" y="268940"/>
                </a:cubicBezTo>
                <a:lnTo>
                  <a:pt x="88135" y="202839"/>
                </a:lnTo>
                <a:cubicBezTo>
                  <a:pt x="11017" y="228545"/>
                  <a:pt x="0" y="217528"/>
                  <a:pt x="55084" y="235890"/>
                </a:cubicBezTo>
                <a:lnTo>
                  <a:pt x="88135" y="213856"/>
                </a:lnTo>
                <a:lnTo>
                  <a:pt x="88135" y="213856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igura a mano libera 30"/>
          <p:cNvSpPr/>
          <p:nvPr/>
        </p:nvSpPr>
        <p:spPr>
          <a:xfrm rot="21120802">
            <a:off x="2921635" y="1695439"/>
            <a:ext cx="1872783" cy="952707"/>
          </a:xfrm>
          <a:custGeom>
            <a:avLst/>
            <a:gdLst>
              <a:gd name="connsiteX0" fmla="*/ 132682 w 1872186"/>
              <a:gd name="connsiteY0" fmla="*/ 925416 h 1074118"/>
              <a:gd name="connsiteX1" fmla="*/ 132682 w 1872186"/>
              <a:gd name="connsiteY1" fmla="*/ 925416 h 1074118"/>
              <a:gd name="connsiteX2" fmla="*/ 231833 w 1872186"/>
              <a:gd name="connsiteY2" fmla="*/ 903383 h 1074118"/>
              <a:gd name="connsiteX3" fmla="*/ 297935 w 1872186"/>
              <a:gd name="connsiteY3" fmla="*/ 881349 h 1074118"/>
              <a:gd name="connsiteX4" fmla="*/ 364036 w 1872186"/>
              <a:gd name="connsiteY4" fmla="*/ 837282 h 1074118"/>
              <a:gd name="connsiteX5" fmla="*/ 397086 w 1872186"/>
              <a:gd name="connsiteY5" fmla="*/ 826265 h 1074118"/>
              <a:gd name="connsiteX6" fmla="*/ 463188 w 1872186"/>
              <a:gd name="connsiteY6" fmla="*/ 782197 h 1074118"/>
              <a:gd name="connsiteX7" fmla="*/ 496238 w 1872186"/>
              <a:gd name="connsiteY7" fmla="*/ 760163 h 1074118"/>
              <a:gd name="connsiteX8" fmla="*/ 529289 w 1872186"/>
              <a:gd name="connsiteY8" fmla="*/ 749147 h 1074118"/>
              <a:gd name="connsiteX9" fmla="*/ 595390 w 1872186"/>
              <a:gd name="connsiteY9" fmla="*/ 716096 h 1074118"/>
              <a:gd name="connsiteX10" fmla="*/ 661491 w 1872186"/>
              <a:gd name="connsiteY10" fmla="*/ 683045 h 1074118"/>
              <a:gd name="connsiteX11" fmla="*/ 716576 w 1872186"/>
              <a:gd name="connsiteY11" fmla="*/ 638978 h 1074118"/>
              <a:gd name="connsiteX12" fmla="*/ 782677 w 1872186"/>
              <a:gd name="connsiteY12" fmla="*/ 594910 h 1074118"/>
              <a:gd name="connsiteX13" fmla="*/ 815727 w 1872186"/>
              <a:gd name="connsiteY13" fmla="*/ 572877 h 1074118"/>
              <a:gd name="connsiteX14" fmla="*/ 848778 w 1872186"/>
              <a:gd name="connsiteY14" fmla="*/ 561860 h 1074118"/>
              <a:gd name="connsiteX15" fmla="*/ 914879 w 1872186"/>
              <a:gd name="connsiteY15" fmla="*/ 517792 h 1074118"/>
              <a:gd name="connsiteX16" fmla="*/ 980980 w 1872186"/>
              <a:gd name="connsiteY16" fmla="*/ 495759 h 1074118"/>
              <a:gd name="connsiteX17" fmla="*/ 1014031 w 1872186"/>
              <a:gd name="connsiteY17" fmla="*/ 484742 h 1074118"/>
              <a:gd name="connsiteX18" fmla="*/ 1080132 w 1872186"/>
              <a:gd name="connsiteY18" fmla="*/ 451691 h 1074118"/>
              <a:gd name="connsiteX19" fmla="*/ 1146233 w 1872186"/>
              <a:gd name="connsiteY19" fmla="*/ 418641 h 1074118"/>
              <a:gd name="connsiteX20" fmla="*/ 1212335 w 1872186"/>
              <a:gd name="connsiteY20" fmla="*/ 374573 h 1074118"/>
              <a:gd name="connsiteX21" fmla="*/ 1278436 w 1872186"/>
              <a:gd name="connsiteY21" fmla="*/ 330506 h 1074118"/>
              <a:gd name="connsiteX22" fmla="*/ 1344537 w 1872186"/>
              <a:gd name="connsiteY22" fmla="*/ 297455 h 1074118"/>
              <a:gd name="connsiteX23" fmla="*/ 1377588 w 1872186"/>
              <a:gd name="connsiteY23" fmla="*/ 275421 h 1074118"/>
              <a:gd name="connsiteX24" fmla="*/ 1410638 w 1872186"/>
              <a:gd name="connsiteY24" fmla="*/ 264404 h 1074118"/>
              <a:gd name="connsiteX25" fmla="*/ 1476739 w 1872186"/>
              <a:gd name="connsiteY25" fmla="*/ 220337 h 1074118"/>
              <a:gd name="connsiteX26" fmla="*/ 1520807 w 1872186"/>
              <a:gd name="connsiteY26" fmla="*/ 176269 h 1074118"/>
              <a:gd name="connsiteX27" fmla="*/ 1542841 w 1872186"/>
              <a:gd name="connsiteY27" fmla="*/ 143219 h 1074118"/>
              <a:gd name="connsiteX28" fmla="*/ 1608942 w 1872186"/>
              <a:gd name="connsiteY28" fmla="*/ 99151 h 1074118"/>
              <a:gd name="connsiteX29" fmla="*/ 1664026 w 1872186"/>
              <a:gd name="connsiteY29" fmla="*/ 33050 h 1074118"/>
              <a:gd name="connsiteX30" fmla="*/ 1686060 w 1872186"/>
              <a:gd name="connsiteY30" fmla="*/ 0 h 1074118"/>
              <a:gd name="connsiteX31" fmla="*/ 1763178 w 1872186"/>
              <a:gd name="connsiteY31" fmla="*/ 77118 h 1074118"/>
              <a:gd name="connsiteX32" fmla="*/ 1763178 w 1872186"/>
              <a:gd name="connsiteY32" fmla="*/ 77118 h 1074118"/>
              <a:gd name="connsiteX33" fmla="*/ 1829279 w 1872186"/>
              <a:gd name="connsiteY33" fmla="*/ 121185 h 1074118"/>
              <a:gd name="connsiteX34" fmla="*/ 1829279 w 1872186"/>
              <a:gd name="connsiteY34" fmla="*/ 220337 h 1074118"/>
              <a:gd name="connsiteX35" fmla="*/ 1763178 w 1872186"/>
              <a:gd name="connsiteY35" fmla="*/ 264404 h 1074118"/>
              <a:gd name="connsiteX36" fmla="*/ 1719111 w 1872186"/>
              <a:gd name="connsiteY36" fmla="*/ 319489 h 1074118"/>
              <a:gd name="connsiteX37" fmla="*/ 1686060 w 1872186"/>
              <a:gd name="connsiteY37" fmla="*/ 385590 h 1074118"/>
              <a:gd name="connsiteX38" fmla="*/ 1619959 w 1872186"/>
              <a:gd name="connsiteY38" fmla="*/ 418641 h 1074118"/>
              <a:gd name="connsiteX39" fmla="*/ 1586908 w 1872186"/>
              <a:gd name="connsiteY39" fmla="*/ 440674 h 1074118"/>
              <a:gd name="connsiteX40" fmla="*/ 1520807 w 1872186"/>
              <a:gd name="connsiteY40" fmla="*/ 462708 h 1074118"/>
              <a:gd name="connsiteX41" fmla="*/ 1487756 w 1872186"/>
              <a:gd name="connsiteY41" fmla="*/ 473725 h 1074118"/>
              <a:gd name="connsiteX42" fmla="*/ 1388605 w 1872186"/>
              <a:gd name="connsiteY42" fmla="*/ 517792 h 1074118"/>
              <a:gd name="connsiteX43" fmla="*/ 1355554 w 1872186"/>
              <a:gd name="connsiteY43" fmla="*/ 528809 h 1074118"/>
              <a:gd name="connsiteX44" fmla="*/ 1322503 w 1872186"/>
              <a:gd name="connsiteY44" fmla="*/ 550843 h 1074118"/>
              <a:gd name="connsiteX45" fmla="*/ 1256402 w 1872186"/>
              <a:gd name="connsiteY45" fmla="*/ 572877 h 1074118"/>
              <a:gd name="connsiteX46" fmla="*/ 1245385 w 1872186"/>
              <a:gd name="connsiteY46" fmla="*/ 605927 h 1074118"/>
              <a:gd name="connsiteX47" fmla="*/ 1069115 w 1872186"/>
              <a:gd name="connsiteY47" fmla="*/ 649995 h 1074118"/>
              <a:gd name="connsiteX48" fmla="*/ 969964 w 1872186"/>
              <a:gd name="connsiteY48" fmla="*/ 683045 h 1074118"/>
              <a:gd name="connsiteX49" fmla="*/ 936913 w 1872186"/>
              <a:gd name="connsiteY49" fmla="*/ 694062 h 1074118"/>
              <a:gd name="connsiteX50" fmla="*/ 859795 w 1872186"/>
              <a:gd name="connsiteY50" fmla="*/ 738130 h 1074118"/>
              <a:gd name="connsiteX51" fmla="*/ 793694 w 1872186"/>
              <a:gd name="connsiteY51" fmla="*/ 760163 h 1074118"/>
              <a:gd name="connsiteX52" fmla="*/ 716576 w 1872186"/>
              <a:gd name="connsiteY52" fmla="*/ 782197 h 1074118"/>
              <a:gd name="connsiteX53" fmla="*/ 650474 w 1872186"/>
              <a:gd name="connsiteY53" fmla="*/ 815248 h 1074118"/>
              <a:gd name="connsiteX54" fmla="*/ 617424 w 1872186"/>
              <a:gd name="connsiteY54" fmla="*/ 837282 h 1074118"/>
              <a:gd name="connsiteX55" fmla="*/ 540306 w 1872186"/>
              <a:gd name="connsiteY55" fmla="*/ 859315 h 1074118"/>
              <a:gd name="connsiteX56" fmla="*/ 474205 w 1872186"/>
              <a:gd name="connsiteY56" fmla="*/ 903383 h 1074118"/>
              <a:gd name="connsiteX57" fmla="*/ 408103 w 1872186"/>
              <a:gd name="connsiteY57" fmla="*/ 925416 h 1074118"/>
              <a:gd name="connsiteX58" fmla="*/ 397086 w 1872186"/>
              <a:gd name="connsiteY58" fmla="*/ 969484 h 1074118"/>
              <a:gd name="connsiteX59" fmla="*/ 342002 w 1872186"/>
              <a:gd name="connsiteY59" fmla="*/ 980501 h 1074118"/>
              <a:gd name="connsiteX60" fmla="*/ 242850 w 1872186"/>
              <a:gd name="connsiteY60" fmla="*/ 991518 h 1074118"/>
              <a:gd name="connsiteX61" fmla="*/ 143698 w 1872186"/>
              <a:gd name="connsiteY61" fmla="*/ 1046602 h 1074118"/>
              <a:gd name="connsiteX62" fmla="*/ 110648 w 1872186"/>
              <a:gd name="connsiteY62" fmla="*/ 1068636 h 1074118"/>
              <a:gd name="connsiteX63" fmla="*/ 11496 w 1872186"/>
              <a:gd name="connsiteY63" fmla="*/ 1057619 h 1074118"/>
              <a:gd name="connsiteX64" fmla="*/ 33530 w 1872186"/>
              <a:gd name="connsiteY64" fmla="*/ 1024568 h 1074118"/>
              <a:gd name="connsiteX65" fmla="*/ 143698 w 1872186"/>
              <a:gd name="connsiteY65" fmla="*/ 991518 h 1074118"/>
              <a:gd name="connsiteX66" fmla="*/ 176749 w 1872186"/>
              <a:gd name="connsiteY66" fmla="*/ 980501 h 1074118"/>
              <a:gd name="connsiteX67" fmla="*/ 198783 w 1872186"/>
              <a:gd name="connsiteY67" fmla="*/ 903383 h 1074118"/>
              <a:gd name="connsiteX68" fmla="*/ 198783 w 1872186"/>
              <a:gd name="connsiteY68" fmla="*/ 903383 h 107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72186" h="1074118">
                <a:moveTo>
                  <a:pt x="132682" y="925416"/>
                </a:moveTo>
                <a:lnTo>
                  <a:pt x="132682" y="925416"/>
                </a:lnTo>
                <a:cubicBezTo>
                  <a:pt x="165732" y="918072"/>
                  <a:pt x="199120" y="912106"/>
                  <a:pt x="231833" y="903383"/>
                </a:cubicBezTo>
                <a:cubicBezTo>
                  <a:pt x="254275" y="897399"/>
                  <a:pt x="297935" y="881349"/>
                  <a:pt x="297935" y="881349"/>
                </a:cubicBezTo>
                <a:cubicBezTo>
                  <a:pt x="319969" y="866660"/>
                  <a:pt x="338914" y="845656"/>
                  <a:pt x="364036" y="837282"/>
                </a:cubicBezTo>
                <a:cubicBezTo>
                  <a:pt x="375053" y="833610"/>
                  <a:pt x="386935" y="831905"/>
                  <a:pt x="397086" y="826265"/>
                </a:cubicBezTo>
                <a:cubicBezTo>
                  <a:pt x="420235" y="813404"/>
                  <a:pt x="441154" y="796886"/>
                  <a:pt x="463188" y="782197"/>
                </a:cubicBezTo>
                <a:cubicBezTo>
                  <a:pt x="474205" y="774852"/>
                  <a:pt x="483677" y="764350"/>
                  <a:pt x="496238" y="760163"/>
                </a:cubicBezTo>
                <a:lnTo>
                  <a:pt x="529289" y="749147"/>
                </a:lnTo>
                <a:cubicBezTo>
                  <a:pt x="624000" y="686005"/>
                  <a:pt x="504171" y="761705"/>
                  <a:pt x="595390" y="716096"/>
                </a:cubicBezTo>
                <a:cubicBezTo>
                  <a:pt x="680819" y="673381"/>
                  <a:pt x="578416" y="710737"/>
                  <a:pt x="661491" y="683045"/>
                </a:cubicBezTo>
                <a:cubicBezTo>
                  <a:pt x="702204" y="621977"/>
                  <a:pt x="660231" y="670281"/>
                  <a:pt x="716576" y="638978"/>
                </a:cubicBezTo>
                <a:cubicBezTo>
                  <a:pt x="739725" y="626117"/>
                  <a:pt x="760643" y="609599"/>
                  <a:pt x="782677" y="594910"/>
                </a:cubicBezTo>
                <a:cubicBezTo>
                  <a:pt x="793694" y="587566"/>
                  <a:pt x="803166" y="577064"/>
                  <a:pt x="815727" y="572877"/>
                </a:cubicBezTo>
                <a:cubicBezTo>
                  <a:pt x="826744" y="569205"/>
                  <a:pt x="838626" y="567500"/>
                  <a:pt x="848778" y="561860"/>
                </a:cubicBezTo>
                <a:cubicBezTo>
                  <a:pt x="871927" y="548999"/>
                  <a:pt x="889757" y="526166"/>
                  <a:pt x="914879" y="517792"/>
                </a:cubicBezTo>
                <a:lnTo>
                  <a:pt x="980980" y="495759"/>
                </a:lnTo>
                <a:cubicBezTo>
                  <a:pt x="991997" y="492087"/>
                  <a:pt x="1004368" y="491184"/>
                  <a:pt x="1014031" y="484742"/>
                </a:cubicBezTo>
                <a:cubicBezTo>
                  <a:pt x="1108752" y="421595"/>
                  <a:pt x="988908" y="497304"/>
                  <a:pt x="1080132" y="451691"/>
                </a:cubicBezTo>
                <a:cubicBezTo>
                  <a:pt x="1165549" y="408982"/>
                  <a:pt x="1063169" y="446327"/>
                  <a:pt x="1146233" y="418641"/>
                </a:cubicBezTo>
                <a:cubicBezTo>
                  <a:pt x="1168267" y="403952"/>
                  <a:pt x="1193610" y="393299"/>
                  <a:pt x="1212335" y="374573"/>
                </a:cubicBezTo>
                <a:cubicBezTo>
                  <a:pt x="1253596" y="333310"/>
                  <a:pt x="1230604" y="346448"/>
                  <a:pt x="1278436" y="330506"/>
                </a:cubicBezTo>
                <a:cubicBezTo>
                  <a:pt x="1373147" y="267364"/>
                  <a:pt x="1253318" y="343064"/>
                  <a:pt x="1344537" y="297455"/>
                </a:cubicBezTo>
                <a:cubicBezTo>
                  <a:pt x="1356380" y="291534"/>
                  <a:pt x="1365745" y="281343"/>
                  <a:pt x="1377588" y="275421"/>
                </a:cubicBezTo>
                <a:cubicBezTo>
                  <a:pt x="1387975" y="270228"/>
                  <a:pt x="1400487" y="270044"/>
                  <a:pt x="1410638" y="264404"/>
                </a:cubicBezTo>
                <a:cubicBezTo>
                  <a:pt x="1433787" y="251544"/>
                  <a:pt x="1476739" y="220337"/>
                  <a:pt x="1476739" y="220337"/>
                </a:cubicBezTo>
                <a:cubicBezTo>
                  <a:pt x="1500776" y="148227"/>
                  <a:pt x="1467392" y="219000"/>
                  <a:pt x="1520807" y="176269"/>
                </a:cubicBezTo>
                <a:cubicBezTo>
                  <a:pt x="1531146" y="167998"/>
                  <a:pt x="1532876" y="151938"/>
                  <a:pt x="1542841" y="143219"/>
                </a:cubicBezTo>
                <a:cubicBezTo>
                  <a:pt x="1562770" y="125781"/>
                  <a:pt x="1608942" y="99151"/>
                  <a:pt x="1608942" y="99151"/>
                </a:cubicBezTo>
                <a:cubicBezTo>
                  <a:pt x="1663648" y="17094"/>
                  <a:pt x="1593338" y="117876"/>
                  <a:pt x="1664026" y="33050"/>
                </a:cubicBezTo>
                <a:cubicBezTo>
                  <a:pt x="1672502" y="22878"/>
                  <a:pt x="1678715" y="11017"/>
                  <a:pt x="1686060" y="0"/>
                </a:cubicBezTo>
                <a:cubicBezTo>
                  <a:pt x="1744234" y="19389"/>
                  <a:pt x="1712669" y="1353"/>
                  <a:pt x="1763178" y="77118"/>
                </a:cubicBezTo>
                <a:lnTo>
                  <a:pt x="1763178" y="77118"/>
                </a:lnTo>
                <a:lnTo>
                  <a:pt x="1829279" y="121185"/>
                </a:lnTo>
                <a:cubicBezTo>
                  <a:pt x="1854684" y="159292"/>
                  <a:pt x="1872186" y="166704"/>
                  <a:pt x="1829279" y="220337"/>
                </a:cubicBezTo>
                <a:cubicBezTo>
                  <a:pt x="1812736" y="241015"/>
                  <a:pt x="1763178" y="264404"/>
                  <a:pt x="1763178" y="264404"/>
                </a:cubicBezTo>
                <a:cubicBezTo>
                  <a:pt x="1735487" y="347477"/>
                  <a:pt x="1776061" y="248302"/>
                  <a:pt x="1719111" y="319489"/>
                </a:cubicBezTo>
                <a:cubicBezTo>
                  <a:pt x="1647432" y="409088"/>
                  <a:pt x="1778928" y="292722"/>
                  <a:pt x="1686060" y="385590"/>
                </a:cubicBezTo>
                <a:cubicBezTo>
                  <a:pt x="1654488" y="417162"/>
                  <a:pt x="1655799" y="400721"/>
                  <a:pt x="1619959" y="418641"/>
                </a:cubicBezTo>
                <a:cubicBezTo>
                  <a:pt x="1608116" y="424562"/>
                  <a:pt x="1599007" y="435297"/>
                  <a:pt x="1586908" y="440674"/>
                </a:cubicBezTo>
                <a:cubicBezTo>
                  <a:pt x="1565684" y="450107"/>
                  <a:pt x="1542841" y="455363"/>
                  <a:pt x="1520807" y="462708"/>
                </a:cubicBezTo>
                <a:lnTo>
                  <a:pt x="1487756" y="473725"/>
                </a:lnTo>
                <a:cubicBezTo>
                  <a:pt x="1435381" y="508643"/>
                  <a:pt x="1467268" y="491572"/>
                  <a:pt x="1388605" y="517792"/>
                </a:cubicBezTo>
                <a:cubicBezTo>
                  <a:pt x="1377588" y="521464"/>
                  <a:pt x="1365217" y="522367"/>
                  <a:pt x="1355554" y="528809"/>
                </a:cubicBezTo>
                <a:cubicBezTo>
                  <a:pt x="1344537" y="536154"/>
                  <a:pt x="1334603" y="545465"/>
                  <a:pt x="1322503" y="550843"/>
                </a:cubicBezTo>
                <a:cubicBezTo>
                  <a:pt x="1301279" y="560276"/>
                  <a:pt x="1256402" y="572877"/>
                  <a:pt x="1256402" y="572877"/>
                </a:cubicBezTo>
                <a:cubicBezTo>
                  <a:pt x="1252730" y="583894"/>
                  <a:pt x="1254835" y="599177"/>
                  <a:pt x="1245385" y="605927"/>
                </a:cubicBezTo>
                <a:cubicBezTo>
                  <a:pt x="1216527" y="626540"/>
                  <a:pt x="1084718" y="644794"/>
                  <a:pt x="1069115" y="649995"/>
                </a:cubicBezTo>
                <a:lnTo>
                  <a:pt x="969964" y="683045"/>
                </a:lnTo>
                <a:cubicBezTo>
                  <a:pt x="958947" y="686717"/>
                  <a:pt x="946576" y="687620"/>
                  <a:pt x="936913" y="694062"/>
                </a:cubicBezTo>
                <a:cubicBezTo>
                  <a:pt x="907103" y="713935"/>
                  <a:pt x="894736" y="724154"/>
                  <a:pt x="859795" y="738130"/>
                </a:cubicBezTo>
                <a:cubicBezTo>
                  <a:pt x="838231" y="746756"/>
                  <a:pt x="816226" y="754530"/>
                  <a:pt x="793694" y="760163"/>
                </a:cubicBezTo>
                <a:cubicBezTo>
                  <a:pt x="779573" y="763693"/>
                  <a:pt x="732382" y="774294"/>
                  <a:pt x="716576" y="782197"/>
                </a:cubicBezTo>
                <a:cubicBezTo>
                  <a:pt x="631153" y="824909"/>
                  <a:pt x="733545" y="787558"/>
                  <a:pt x="650474" y="815248"/>
                </a:cubicBezTo>
                <a:cubicBezTo>
                  <a:pt x="639457" y="822593"/>
                  <a:pt x="629594" y="832066"/>
                  <a:pt x="617424" y="837282"/>
                </a:cubicBezTo>
                <a:cubicBezTo>
                  <a:pt x="592455" y="847983"/>
                  <a:pt x="564432" y="845911"/>
                  <a:pt x="540306" y="859315"/>
                </a:cubicBezTo>
                <a:cubicBezTo>
                  <a:pt x="517157" y="872176"/>
                  <a:pt x="499327" y="895009"/>
                  <a:pt x="474205" y="903383"/>
                </a:cubicBezTo>
                <a:lnTo>
                  <a:pt x="408103" y="925416"/>
                </a:lnTo>
                <a:cubicBezTo>
                  <a:pt x="404431" y="940105"/>
                  <a:pt x="408718" y="959791"/>
                  <a:pt x="397086" y="969484"/>
                </a:cubicBezTo>
                <a:cubicBezTo>
                  <a:pt x="382701" y="981472"/>
                  <a:pt x="360539" y="977853"/>
                  <a:pt x="342002" y="980501"/>
                </a:cubicBezTo>
                <a:cubicBezTo>
                  <a:pt x="309082" y="985204"/>
                  <a:pt x="275901" y="987846"/>
                  <a:pt x="242850" y="991518"/>
                </a:cubicBezTo>
                <a:cubicBezTo>
                  <a:pt x="184679" y="1010909"/>
                  <a:pt x="219460" y="996094"/>
                  <a:pt x="143698" y="1046602"/>
                </a:cubicBezTo>
                <a:lnTo>
                  <a:pt x="110648" y="1068636"/>
                </a:lnTo>
                <a:cubicBezTo>
                  <a:pt x="77597" y="1064964"/>
                  <a:pt x="40369" y="1074118"/>
                  <a:pt x="11496" y="1057619"/>
                </a:cubicBezTo>
                <a:cubicBezTo>
                  <a:pt x="0" y="1051050"/>
                  <a:pt x="23358" y="1033045"/>
                  <a:pt x="33530" y="1024568"/>
                </a:cubicBezTo>
                <a:cubicBezTo>
                  <a:pt x="68142" y="995725"/>
                  <a:pt x="101434" y="1000910"/>
                  <a:pt x="143698" y="991518"/>
                </a:cubicBezTo>
                <a:cubicBezTo>
                  <a:pt x="155034" y="988999"/>
                  <a:pt x="165732" y="984173"/>
                  <a:pt x="176749" y="980501"/>
                </a:cubicBezTo>
                <a:cubicBezTo>
                  <a:pt x="199944" y="910916"/>
                  <a:pt x="198783" y="937626"/>
                  <a:pt x="198783" y="903383"/>
                </a:cubicBezTo>
                <a:lnTo>
                  <a:pt x="198783" y="903383"/>
                </a:lnTo>
              </a:path>
            </a:pathLst>
          </a:cu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72" name="Picture 8" descr="http://www.squer.it/wp-content/uploads/2013/01/guzzanti-nel-mirino-dei-cattolici-238x212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2564904"/>
            <a:ext cx="1763688" cy="1667682"/>
          </a:xfrm>
          <a:prstGeom prst="rect">
            <a:avLst/>
          </a:prstGeom>
          <a:noFill/>
        </p:spPr>
      </p:pic>
      <p:sp>
        <p:nvSpPr>
          <p:cNvPr id="33" name="Figura a mano libera 32"/>
          <p:cNvSpPr/>
          <p:nvPr/>
        </p:nvSpPr>
        <p:spPr>
          <a:xfrm>
            <a:off x="5530467" y="4311088"/>
            <a:ext cx="3613533" cy="2431235"/>
          </a:xfrm>
          <a:custGeom>
            <a:avLst/>
            <a:gdLst>
              <a:gd name="connsiteX0" fmla="*/ 3591499 w 3613533"/>
              <a:gd name="connsiteY0" fmla="*/ 327013 h 2431235"/>
              <a:gd name="connsiteX1" fmla="*/ 3591499 w 3613533"/>
              <a:gd name="connsiteY1" fmla="*/ 327013 h 2431235"/>
              <a:gd name="connsiteX2" fmla="*/ 3492347 w 3613533"/>
              <a:gd name="connsiteY2" fmla="*/ 293963 h 2431235"/>
              <a:gd name="connsiteX3" fmla="*/ 3404213 w 3613533"/>
              <a:gd name="connsiteY3" fmla="*/ 315996 h 2431235"/>
              <a:gd name="connsiteX4" fmla="*/ 3283027 w 3613533"/>
              <a:gd name="connsiteY4" fmla="*/ 304979 h 2431235"/>
              <a:gd name="connsiteX5" fmla="*/ 3238960 w 3613533"/>
              <a:gd name="connsiteY5" fmla="*/ 293963 h 2431235"/>
              <a:gd name="connsiteX6" fmla="*/ 3139808 w 3613533"/>
              <a:gd name="connsiteY6" fmla="*/ 227861 h 2431235"/>
              <a:gd name="connsiteX7" fmla="*/ 3106757 w 3613533"/>
              <a:gd name="connsiteY7" fmla="*/ 205828 h 2431235"/>
              <a:gd name="connsiteX8" fmla="*/ 3040656 w 3613533"/>
              <a:gd name="connsiteY8" fmla="*/ 227861 h 2431235"/>
              <a:gd name="connsiteX9" fmla="*/ 2985572 w 3613533"/>
              <a:gd name="connsiteY9" fmla="*/ 238878 h 2431235"/>
              <a:gd name="connsiteX10" fmla="*/ 2919470 w 3613533"/>
              <a:gd name="connsiteY10" fmla="*/ 260912 h 2431235"/>
              <a:gd name="connsiteX11" fmla="*/ 2886420 w 3613533"/>
              <a:gd name="connsiteY11" fmla="*/ 271929 h 2431235"/>
              <a:gd name="connsiteX12" fmla="*/ 2996588 w 3613533"/>
              <a:gd name="connsiteY12" fmla="*/ 304979 h 2431235"/>
              <a:gd name="connsiteX13" fmla="*/ 3040656 w 3613533"/>
              <a:gd name="connsiteY13" fmla="*/ 315996 h 2431235"/>
              <a:gd name="connsiteX14" fmla="*/ 3161841 w 3613533"/>
              <a:gd name="connsiteY14" fmla="*/ 349047 h 2431235"/>
              <a:gd name="connsiteX15" fmla="*/ 3260993 w 3613533"/>
              <a:gd name="connsiteY15" fmla="*/ 371081 h 2431235"/>
              <a:gd name="connsiteX16" fmla="*/ 3327094 w 3613533"/>
              <a:gd name="connsiteY16" fmla="*/ 393114 h 2431235"/>
              <a:gd name="connsiteX17" fmla="*/ 3470314 w 3613533"/>
              <a:gd name="connsiteY17" fmla="*/ 360064 h 2431235"/>
              <a:gd name="connsiteX18" fmla="*/ 3481331 w 3613533"/>
              <a:gd name="connsiteY18" fmla="*/ 393114 h 2431235"/>
              <a:gd name="connsiteX19" fmla="*/ 3525398 w 3613533"/>
              <a:gd name="connsiteY19" fmla="*/ 459216 h 2431235"/>
              <a:gd name="connsiteX20" fmla="*/ 3536415 w 3613533"/>
              <a:gd name="connsiteY20" fmla="*/ 492266 h 2431235"/>
              <a:gd name="connsiteX21" fmla="*/ 3525398 w 3613533"/>
              <a:gd name="connsiteY21" fmla="*/ 525317 h 2431235"/>
              <a:gd name="connsiteX22" fmla="*/ 3481331 w 3613533"/>
              <a:gd name="connsiteY22" fmla="*/ 547351 h 2431235"/>
              <a:gd name="connsiteX23" fmla="*/ 3448280 w 3613533"/>
              <a:gd name="connsiteY23" fmla="*/ 580401 h 2431235"/>
              <a:gd name="connsiteX24" fmla="*/ 3272010 w 3613533"/>
              <a:gd name="connsiteY24" fmla="*/ 569384 h 2431235"/>
              <a:gd name="connsiteX25" fmla="*/ 3238960 w 3613533"/>
              <a:gd name="connsiteY25" fmla="*/ 558367 h 2431235"/>
              <a:gd name="connsiteX26" fmla="*/ 3183875 w 3613533"/>
              <a:gd name="connsiteY26" fmla="*/ 547351 h 2431235"/>
              <a:gd name="connsiteX27" fmla="*/ 3117774 w 3613533"/>
              <a:gd name="connsiteY27" fmla="*/ 514300 h 2431235"/>
              <a:gd name="connsiteX28" fmla="*/ 3084723 w 3613533"/>
              <a:gd name="connsiteY28" fmla="*/ 525317 h 2431235"/>
              <a:gd name="connsiteX29" fmla="*/ 3018622 w 3613533"/>
              <a:gd name="connsiteY29" fmla="*/ 558367 h 2431235"/>
              <a:gd name="connsiteX30" fmla="*/ 2985572 w 3613533"/>
              <a:gd name="connsiteY30" fmla="*/ 580401 h 2431235"/>
              <a:gd name="connsiteX31" fmla="*/ 2930487 w 3613533"/>
              <a:gd name="connsiteY31" fmla="*/ 591418 h 2431235"/>
              <a:gd name="connsiteX32" fmla="*/ 2864386 w 3613533"/>
              <a:gd name="connsiteY32" fmla="*/ 613452 h 2431235"/>
              <a:gd name="connsiteX33" fmla="*/ 2754217 w 3613533"/>
              <a:gd name="connsiteY33" fmla="*/ 602435 h 2431235"/>
              <a:gd name="connsiteX34" fmla="*/ 2688116 w 3613533"/>
              <a:gd name="connsiteY34" fmla="*/ 569384 h 2431235"/>
              <a:gd name="connsiteX35" fmla="*/ 2622015 w 3613533"/>
              <a:gd name="connsiteY35" fmla="*/ 547351 h 2431235"/>
              <a:gd name="connsiteX36" fmla="*/ 2555914 w 3613533"/>
              <a:gd name="connsiteY36" fmla="*/ 525317 h 2431235"/>
              <a:gd name="connsiteX37" fmla="*/ 2522863 w 3613533"/>
              <a:gd name="connsiteY37" fmla="*/ 514300 h 2431235"/>
              <a:gd name="connsiteX38" fmla="*/ 2346593 w 3613533"/>
              <a:gd name="connsiteY38" fmla="*/ 547351 h 2431235"/>
              <a:gd name="connsiteX39" fmla="*/ 2302526 w 3613533"/>
              <a:gd name="connsiteY39" fmla="*/ 536334 h 2431235"/>
              <a:gd name="connsiteX40" fmla="*/ 2269475 w 3613533"/>
              <a:gd name="connsiteY40" fmla="*/ 514300 h 2431235"/>
              <a:gd name="connsiteX41" fmla="*/ 2192357 w 3613533"/>
              <a:gd name="connsiteY41" fmla="*/ 503283 h 2431235"/>
              <a:gd name="connsiteX42" fmla="*/ 1883885 w 3613533"/>
              <a:gd name="connsiteY42" fmla="*/ 492266 h 2431235"/>
              <a:gd name="connsiteX43" fmla="*/ 1850834 w 3613533"/>
              <a:gd name="connsiteY43" fmla="*/ 470232 h 2431235"/>
              <a:gd name="connsiteX44" fmla="*/ 1718632 w 3613533"/>
              <a:gd name="connsiteY44" fmla="*/ 470232 h 2431235"/>
              <a:gd name="connsiteX45" fmla="*/ 1685581 w 3613533"/>
              <a:gd name="connsiteY45" fmla="*/ 481249 h 2431235"/>
              <a:gd name="connsiteX46" fmla="*/ 1344058 w 3613533"/>
              <a:gd name="connsiteY46" fmla="*/ 503283 h 2431235"/>
              <a:gd name="connsiteX47" fmla="*/ 1311008 w 3613533"/>
              <a:gd name="connsiteY47" fmla="*/ 525317 h 2431235"/>
              <a:gd name="connsiteX48" fmla="*/ 1277957 w 3613533"/>
              <a:gd name="connsiteY48" fmla="*/ 558367 h 2431235"/>
              <a:gd name="connsiteX49" fmla="*/ 1200839 w 3613533"/>
              <a:gd name="connsiteY49" fmla="*/ 580401 h 2431235"/>
              <a:gd name="connsiteX50" fmla="*/ 1123721 w 3613533"/>
              <a:gd name="connsiteY50" fmla="*/ 569384 h 2431235"/>
              <a:gd name="connsiteX51" fmla="*/ 1057620 w 3613533"/>
              <a:gd name="connsiteY51" fmla="*/ 547351 h 2431235"/>
              <a:gd name="connsiteX52" fmla="*/ 936434 w 3613533"/>
              <a:gd name="connsiteY52" fmla="*/ 536334 h 2431235"/>
              <a:gd name="connsiteX53" fmla="*/ 848299 w 3613533"/>
              <a:gd name="connsiteY53" fmla="*/ 547351 h 2431235"/>
              <a:gd name="connsiteX54" fmla="*/ 782198 w 3613533"/>
              <a:gd name="connsiteY54" fmla="*/ 591418 h 2431235"/>
              <a:gd name="connsiteX55" fmla="*/ 749147 w 3613533"/>
              <a:gd name="connsiteY55" fmla="*/ 668536 h 2431235"/>
              <a:gd name="connsiteX56" fmla="*/ 716097 w 3613533"/>
              <a:gd name="connsiteY56" fmla="*/ 734637 h 2431235"/>
              <a:gd name="connsiteX57" fmla="*/ 694063 w 3613533"/>
              <a:gd name="connsiteY57" fmla="*/ 888873 h 2431235"/>
              <a:gd name="connsiteX58" fmla="*/ 638979 w 3613533"/>
              <a:gd name="connsiteY58" fmla="*/ 988025 h 2431235"/>
              <a:gd name="connsiteX59" fmla="*/ 649996 w 3613533"/>
              <a:gd name="connsiteY59" fmla="*/ 1131245 h 2431235"/>
              <a:gd name="connsiteX60" fmla="*/ 638979 w 3613533"/>
              <a:gd name="connsiteY60" fmla="*/ 1230396 h 2431235"/>
              <a:gd name="connsiteX61" fmla="*/ 605928 w 3613533"/>
              <a:gd name="connsiteY61" fmla="*/ 1329548 h 2431235"/>
              <a:gd name="connsiteX62" fmla="*/ 583894 w 3613533"/>
              <a:gd name="connsiteY62" fmla="*/ 1406666 h 2431235"/>
              <a:gd name="connsiteX63" fmla="*/ 572878 w 3613533"/>
              <a:gd name="connsiteY63" fmla="*/ 1494801 h 2431235"/>
              <a:gd name="connsiteX64" fmla="*/ 561861 w 3613533"/>
              <a:gd name="connsiteY64" fmla="*/ 1527852 h 2431235"/>
              <a:gd name="connsiteX65" fmla="*/ 572878 w 3613533"/>
              <a:gd name="connsiteY65" fmla="*/ 1638020 h 2431235"/>
              <a:gd name="connsiteX66" fmla="*/ 594911 w 3613533"/>
              <a:gd name="connsiteY66" fmla="*/ 1704122 h 2431235"/>
              <a:gd name="connsiteX67" fmla="*/ 627962 w 3613533"/>
              <a:gd name="connsiteY67" fmla="*/ 1858358 h 2431235"/>
              <a:gd name="connsiteX68" fmla="*/ 649996 w 3613533"/>
              <a:gd name="connsiteY68" fmla="*/ 1891408 h 2431235"/>
              <a:gd name="connsiteX69" fmla="*/ 649996 w 3613533"/>
              <a:gd name="connsiteY69" fmla="*/ 2276999 h 2431235"/>
              <a:gd name="connsiteX70" fmla="*/ 638979 w 3613533"/>
              <a:gd name="connsiteY70" fmla="*/ 2354117 h 2431235"/>
              <a:gd name="connsiteX71" fmla="*/ 605928 w 3613533"/>
              <a:gd name="connsiteY71" fmla="*/ 2387167 h 2431235"/>
              <a:gd name="connsiteX72" fmla="*/ 528810 w 3613533"/>
              <a:gd name="connsiteY72" fmla="*/ 2409201 h 2431235"/>
              <a:gd name="connsiteX73" fmla="*/ 462709 w 3613533"/>
              <a:gd name="connsiteY73" fmla="*/ 2431235 h 2431235"/>
              <a:gd name="connsiteX74" fmla="*/ 308473 w 3613533"/>
              <a:gd name="connsiteY74" fmla="*/ 2420218 h 2431235"/>
              <a:gd name="connsiteX75" fmla="*/ 198304 w 3613533"/>
              <a:gd name="connsiteY75" fmla="*/ 2376151 h 2431235"/>
              <a:gd name="connsiteX76" fmla="*/ 176270 w 3613533"/>
              <a:gd name="connsiteY76" fmla="*/ 2343100 h 2431235"/>
              <a:gd name="connsiteX77" fmla="*/ 121186 w 3613533"/>
              <a:gd name="connsiteY77" fmla="*/ 2288016 h 2431235"/>
              <a:gd name="connsiteX78" fmla="*/ 99152 w 3613533"/>
              <a:gd name="connsiteY78" fmla="*/ 2232931 h 2431235"/>
              <a:gd name="connsiteX79" fmla="*/ 55085 w 3613533"/>
              <a:gd name="connsiteY79" fmla="*/ 2144796 h 2431235"/>
              <a:gd name="connsiteX80" fmla="*/ 22034 w 3613533"/>
              <a:gd name="connsiteY80" fmla="*/ 2078695 h 2431235"/>
              <a:gd name="connsiteX81" fmla="*/ 11017 w 3613533"/>
              <a:gd name="connsiteY81" fmla="*/ 2012594 h 2431235"/>
              <a:gd name="connsiteX82" fmla="*/ 0 w 3613533"/>
              <a:gd name="connsiteY82" fmla="*/ 1968526 h 2431235"/>
              <a:gd name="connsiteX83" fmla="*/ 22034 w 3613533"/>
              <a:gd name="connsiteY83" fmla="*/ 1527852 h 2431235"/>
              <a:gd name="connsiteX84" fmla="*/ 33051 w 3613533"/>
              <a:gd name="connsiteY84" fmla="*/ 1483784 h 2431235"/>
              <a:gd name="connsiteX85" fmla="*/ 44068 w 3613533"/>
              <a:gd name="connsiteY85" fmla="*/ 1428700 h 2431235"/>
              <a:gd name="connsiteX86" fmla="*/ 55085 w 3613533"/>
              <a:gd name="connsiteY86" fmla="*/ 1263447 h 2431235"/>
              <a:gd name="connsiteX87" fmla="*/ 77119 w 3613533"/>
              <a:gd name="connsiteY87" fmla="*/ 1098194 h 2431235"/>
              <a:gd name="connsiteX88" fmla="*/ 77119 w 3613533"/>
              <a:gd name="connsiteY88" fmla="*/ 338030 h 2431235"/>
              <a:gd name="connsiteX89" fmla="*/ 88135 w 3613533"/>
              <a:gd name="connsiteY89" fmla="*/ 282946 h 2431235"/>
              <a:gd name="connsiteX90" fmla="*/ 143220 w 3613533"/>
              <a:gd name="connsiteY90" fmla="*/ 227861 h 2431235"/>
              <a:gd name="connsiteX91" fmla="*/ 187287 w 3613533"/>
              <a:gd name="connsiteY91" fmla="*/ 194811 h 2431235"/>
              <a:gd name="connsiteX92" fmla="*/ 297456 w 3613533"/>
              <a:gd name="connsiteY92" fmla="*/ 161760 h 2431235"/>
              <a:gd name="connsiteX93" fmla="*/ 330506 w 3613533"/>
              <a:gd name="connsiteY93" fmla="*/ 150743 h 2431235"/>
              <a:gd name="connsiteX94" fmla="*/ 363557 w 3613533"/>
              <a:gd name="connsiteY94" fmla="*/ 128710 h 2431235"/>
              <a:gd name="connsiteX95" fmla="*/ 407625 w 3613533"/>
              <a:gd name="connsiteY95" fmla="*/ 117693 h 2431235"/>
              <a:gd name="connsiteX96" fmla="*/ 440675 w 3613533"/>
              <a:gd name="connsiteY96" fmla="*/ 106676 h 2431235"/>
              <a:gd name="connsiteX97" fmla="*/ 484743 w 3613533"/>
              <a:gd name="connsiteY97" fmla="*/ 95659 h 2431235"/>
              <a:gd name="connsiteX98" fmla="*/ 517793 w 3613533"/>
              <a:gd name="connsiteY98" fmla="*/ 84642 h 2431235"/>
              <a:gd name="connsiteX99" fmla="*/ 638979 w 3613533"/>
              <a:gd name="connsiteY99" fmla="*/ 62608 h 2431235"/>
              <a:gd name="connsiteX100" fmla="*/ 672029 w 3613533"/>
              <a:gd name="connsiteY100" fmla="*/ 51592 h 2431235"/>
              <a:gd name="connsiteX101" fmla="*/ 793215 w 3613533"/>
              <a:gd name="connsiteY101" fmla="*/ 40575 h 2431235"/>
              <a:gd name="connsiteX102" fmla="*/ 1057620 w 3613533"/>
              <a:gd name="connsiteY102" fmla="*/ 7524 h 2431235"/>
              <a:gd name="connsiteX103" fmla="*/ 2379644 w 3613533"/>
              <a:gd name="connsiteY103" fmla="*/ 18541 h 2431235"/>
              <a:gd name="connsiteX104" fmla="*/ 2688116 w 3613533"/>
              <a:gd name="connsiteY104" fmla="*/ 29558 h 2431235"/>
              <a:gd name="connsiteX105" fmla="*/ 2721167 w 3613533"/>
              <a:gd name="connsiteY105" fmla="*/ 40575 h 2431235"/>
              <a:gd name="connsiteX106" fmla="*/ 2776251 w 3613533"/>
              <a:gd name="connsiteY106" fmla="*/ 51592 h 2431235"/>
              <a:gd name="connsiteX107" fmla="*/ 2820319 w 3613533"/>
              <a:gd name="connsiteY107" fmla="*/ 73625 h 2431235"/>
              <a:gd name="connsiteX108" fmla="*/ 2919470 w 3613533"/>
              <a:gd name="connsiteY108" fmla="*/ 95659 h 2431235"/>
              <a:gd name="connsiteX109" fmla="*/ 2963538 w 3613533"/>
              <a:gd name="connsiteY109" fmla="*/ 106676 h 2431235"/>
              <a:gd name="connsiteX110" fmla="*/ 3018622 w 3613533"/>
              <a:gd name="connsiteY110" fmla="*/ 117693 h 2431235"/>
              <a:gd name="connsiteX111" fmla="*/ 3084723 w 3613533"/>
              <a:gd name="connsiteY111" fmla="*/ 139726 h 2431235"/>
              <a:gd name="connsiteX112" fmla="*/ 3117774 w 3613533"/>
              <a:gd name="connsiteY112" fmla="*/ 150743 h 2431235"/>
              <a:gd name="connsiteX113" fmla="*/ 3161841 w 3613533"/>
              <a:gd name="connsiteY113" fmla="*/ 172777 h 2431235"/>
              <a:gd name="connsiteX114" fmla="*/ 3205909 w 3613533"/>
              <a:gd name="connsiteY114" fmla="*/ 183794 h 2431235"/>
              <a:gd name="connsiteX115" fmla="*/ 3272010 w 3613533"/>
              <a:gd name="connsiteY115" fmla="*/ 205828 h 2431235"/>
              <a:gd name="connsiteX116" fmla="*/ 3349128 w 3613533"/>
              <a:gd name="connsiteY116" fmla="*/ 227861 h 2431235"/>
              <a:gd name="connsiteX117" fmla="*/ 3415229 w 3613533"/>
              <a:gd name="connsiteY117" fmla="*/ 249895 h 2431235"/>
              <a:gd name="connsiteX118" fmla="*/ 3448280 w 3613533"/>
              <a:gd name="connsiteY118" fmla="*/ 260912 h 2431235"/>
              <a:gd name="connsiteX119" fmla="*/ 3481331 w 3613533"/>
              <a:gd name="connsiteY119" fmla="*/ 271929 h 2431235"/>
              <a:gd name="connsiteX120" fmla="*/ 3514381 w 3613533"/>
              <a:gd name="connsiteY120" fmla="*/ 293963 h 2431235"/>
              <a:gd name="connsiteX121" fmla="*/ 3569466 w 3613533"/>
              <a:gd name="connsiteY121" fmla="*/ 393114 h 2431235"/>
              <a:gd name="connsiteX122" fmla="*/ 3591499 w 3613533"/>
              <a:gd name="connsiteY122" fmla="*/ 426165 h 2431235"/>
              <a:gd name="connsiteX123" fmla="*/ 3613533 w 3613533"/>
              <a:gd name="connsiteY123" fmla="*/ 492266 h 2431235"/>
              <a:gd name="connsiteX124" fmla="*/ 3602516 w 3613533"/>
              <a:gd name="connsiteY124" fmla="*/ 536334 h 2431235"/>
              <a:gd name="connsiteX125" fmla="*/ 3580482 w 3613533"/>
              <a:gd name="connsiteY125" fmla="*/ 624469 h 2431235"/>
              <a:gd name="connsiteX126" fmla="*/ 3580482 w 3613533"/>
              <a:gd name="connsiteY126" fmla="*/ 624469 h 2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613533" h="2431235">
                <a:moveTo>
                  <a:pt x="3591499" y="327013"/>
                </a:moveTo>
                <a:lnTo>
                  <a:pt x="3591499" y="327013"/>
                </a:lnTo>
                <a:cubicBezTo>
                  <a:pt x="3558448" y="315996"/>
                  <a:pt x="3526835" y="298890"/>
                  <a:pt x="3492347" y="293963"/>
                </a:cubicBezTo>
                <a:cubicBezTo>
                  <a:pt x="3473732" y="291304"/>
                  <a:pt x="3425348" y="308951"/>
                  <a:pt x="3404213" y="315996"/>
                </a:cubicBezTo>
                <a:cubicBezTo>
                  <a:pt x="3363818" y="312324"/>
                  <a:pt x="3323233" y="310340"/>
                  <a:pt x="3283027" y="304979"/>
                </a:cubicBezTo>
                <a:cubicBezTo>
                  <a:pt x="3268019" y="302978"/>
                  <a:pt x="3252503" y="300734"/>
                  <a:pt x="3238960" y="293963"/>
                </a:cubicBezTo>
                <a:cubicBezTo>
                  <a:pt x="3238946" y="293956"/>
                  <a:pt x="3156340" y="238883"/>
                  <a:pt x="3139808" y="227861"/>
                </a:cubicBezTo>
                <a:lnTo>
                  <a:pt x="3106757" y="205828"/>
                </a:lnTo>
                <a:cubicBezTo>
                  <a:pt x="3084723" y="213172"/>
                  <a:pt x="3063063" y="221750"/>
                  <a:pt x="3040656" y="227861"/>
                </a:cubicBezTo>
                <a:cubicBezTo>
                  <a:pt x="3022591" y="232788"/>
                  <a:pt x="3003637" y="233951"/>
                  <a:pt x="2985572" y="238878"/>
                </a:cubicBezTo>
                <a:cubicBezTo>
                  <a:pt x="2963165" y="244989"/>
                  <a:pt x="2941504" y="253567"/>
                  <a:pt x="2919470" y="260912"/>
                </a:cubicBezTo>
                <a:lnTo>
                  <a:pt x="2886420" y="271929"/>
                </a:lnTo>
                <a:cubicBezTo>
                  <a:pt x="2936619" y="288663"/>
                  <a:pt x="2927212" y="286059"/>
                  <a:pt x="2996588" y="304979"/>
                </a:cubicBezTo>
                <a:cubicBezTo>
                  <a:pt x="3011196" y="308963"/>
                  <a:pt x="3026153" y="311645"/>
                  <a:pt x="3040656" y="315996"/>
                </a:cubicBezTo>
                <a:cubicBezTo>
                  <a:pt x="3173232" y="355769"/>
                  <a:pt x="3044711" y="323947"/>
                  <a:pt x="3161841" y="349047"/>
                </a:cubicBezTo>
                <a:cubicBezTo>
                  <a:pt x="3194946" y="356141"/>
                  <a:pt x="3228279" y="362357"/>
                  <a:pt x="3260993" y="371081"/>
                </a:cubicBezTo>
                <a:cubicBezTo>
                  <a:pt x="3283434" y="377065"/>
                  <a:pt x="3327094" y="393114"/>
                  <a:pt x="3327094" y="393114"/>
                </a:cubicBezTo>
                <a:cubicBezTo>
                  <a:pt x="3433395" y="366540"/>
                  <a:pt x="3385535" y="377020"/>
                  <a:pt x="3470314" y="360064"/>
                </a:cubicBezTo>
                <a:cubicBezTo>
                  <a:pt x="3473986" y="371081"/>
                  <a:pt x="3475691" y="382963"/>
                  <a:pt x="3481331" y="393114"/>
                </a:cubicBezTo>
                <a:cubicBezTo>
                  <a:pt x="3494191" y="416263"/>
                  <a:pt x="3517024" y="434094"/>
                  <a:pt x="3525398" y="459216"/>
                </a:cubicBezTo>
                <a:lnTo>
                  <a:pt x="3536415" y="492266"/>
                </a:lnTo>
                <a:cubicBezTo>
                  <a:pt x="3532743" y="503283"/>
                  <a:pt x="3533610" y="517105"/>
                  <a:pt x="3525398" y="525317"/>
                </a:cubicBezTo>
                <a:cubicBezTo>
                  <a:pt x="3513785" y="536930"/>
                  <a:pt x="3494695" y="537805"/>
                  <a:pt x="3481331" y="547351"/>
                </a:cubicBezTo>
                <a:cubicBezTo>
                  <a:pt x="3468653" y="556407"/>
                  <a:pt x="3459297" y="569384"/>
                  <a:pt x="3448280" y="580401"/>
                </a:cubicBezTo>
                <a:cubicBezTo>
                  <a:pt x="3389523" y="576729"/>
                  <a:pt x="3330558" y="575547"/>
                  <a:pt x="3272010" y="569384"/>
                </a:cubicBezTo>
                <a:cubicBezTo>
                  <a:pt x="3260461" y="568168"/>
                  <a:pt x="3250226" y="561183"/>
                  <a:pt x="3238960" y="558367"/>
                </a:cubicBezTo>
                <a:cubicBezTo>
                  <a:pt x="3220794" y="553826"/>
                  <a:pt x="3202237" y="551023"/>
                  <a:pt x="3183875" y="547351"/>
                </a:cubicBezTo>
                <a:cubicBezTo>
                  <a:pt x="3167164" y="536210"/>
                  <a:pt x="3140581" y="514300"/>
                  <a:pt x="3117774" y="514300"/>
                </a:cubicBezTo>
                <a:cubicBezTo>
                  <a:pt x="3106161" y="514300"/>
                  <a:pt x="3095740" y="521645"/>
                  <a:pt x="3084723" y="525317"/>
                </a:cubicBezTo>
                <a:cubicBezTo>
                  <a:pt x="2990007" y="588463"/>
                  <a:pt x="3109845" y="512756"/>
                  <a:pt x="3018622" y="558367"/>
                </a:cubicBezTo>
                <a:cubicBezTo>
                  <a:pt x="3006779" y="564288"/>
                  <a:pt x="2997969" y="575752"/>
                  <a:pt x="2985572" y="580401"/>
                </a:cubicBezTo>
                <a:cubicBezTo>
                  <a:pt x="2968039" y="586976"/>
                  <a:pt x="2948552" y="586491"/>
                  <a:pt x="2930487" y="591418"/>
                </a:cubicBezTo>
                <a:cubicBezTo>
                  <a:pt x="2908080" y="597529"/>
                  <a:pt x="2864386" y="613452"/>
                  <a:pt x="2864386" y="613452"/>
                </a:cubicBezTo>
                <a:cubicBezTo>
                  <a:pt x="2827663" y="609780"/>
                  <a:pt x="2790694" y="608047"/>
                  <a:pt x="2754217" y="602435"/>
                </a:cubicBezTo>
                <a:cubicBezTo>
                  <a:pt x="2708131" y="595345"/>
                  <a:pt x="2731370" y="588608"/>
                  <a:pt x="2688116" y="569384"/>
                </a:cubicBezTo>
                <a:cubicBezTo>
                  <a:pt x="2666892" y="559951"/>
                  <a:pt x="2644049" y="554695"/>
                  <a:pt x="2622015" y="547351"/>
                </a:cubicBezTo>
                <a:lnTo>
                  <a:pt x="2555914" y="525317"/>
                </a:lnTo>
                <a:lnTo>
                  <a:pt x="2522863" y="514300"/>
                </a:lnTo>
                <a:cubicBezTo>
                  <a:pt x="2406005" y="543515"/>
                  <a:pt x="2464777" y="532578"/>
                  <a:pt x="2346593" y="547351"/>
                </a:cubicBezTo>
                <a:cubicBezTo>
                  <a:pt x="2331904" y="543679"/>
                  <a:pt x="2316443" y="542298"/>
                  <a:pt x="2302526" y="536334"/>
                </a:cubicBezTo>
                <a:cubicBezTo>
                  <a:pt x="2290356" y="531118"/>
                  <a:pt x="2282157" y="518105"/>
                  <a:pt x="2269475" y="514300"/>
                </a:cubicBezTo>
                <a:cubicBezTo>
                  <a:pt x="2244603" y="506838"/>
                  <a:pt x="2218282" y="504764"/>
                  <a:pt x="2192357" y="503283"/>
                </a:cubicBezTo>
                <a:cubicBezTo>
                  <a:pt x="2089635" y="497413"/>
                  <a:pt x="1986709" y="495938"/>
                  <a:pt x="1883885" y="492266"/>
                </a:cubicBezTo>
                <a:cubicBezTo>
                  <a:pt x="1872868" y="484921"/>
                  <a:pt x="1862677" y="476153"/>
                  <a:pt x="1850834" y="470232"/>
                </a:cubicBezTo>
                <a:cubicBezTo>
                  <a:pt x="1803856" y="446743"/>
                  <a:pt x="1778870" y="463539"/>
                  <a:pt x="1718632" y="470232"/>
                </a:cubicBezTo>
                <a:cubicBezTo>
                  <a:pt x="1707615" y="473904"/>
                  <a:pt x="1696847" y="478432"/>
                  <a:pt x="1685581" y="481249"/>
                </a:cubicBezTo>
                <a:cubicBezTo>
                  <a:pt x="1571967" y="509653"/>
                  <a:pt x="1469768" y="498448"/>
                  <a:pt x="1344058" y="503283"/>
                </a:cubicBezTo>
                <a:cubicBezTo>
                  <a:pt x="1333041" y="510628"/>
                  <a:pt x="1321180" y="516841"/>
                  <a:pt x="1311008" y="525317"/>
                </a:cubicBezTo>
                <a:cubicBezTo>
                  <a:pt x="1299039" y="535291"/>
                  <a:pt x="1290921" y="549725"/>
                  <a:pt x="1277957" y="558367"/>
                </a:cubicBezTo>
                <a:cubicBezTo>
                  <a:pt x="1268474" y="564689"/>
                  <a:pt x="1206716" y="578932"/>
                  <a:pt x="1200839" y="580401"/>
                </a:cubicBezTo>
                <a:cubicBezTo>
                  <a:pt x="1175133" y="576729"/>
                  <a:pt x="1149023" y="575223"/>
                  <a:pt x="1123721" y="569384"/>
                </a:cubicBezTo>
                <a:cubicBezTo>
                  <a:pt x="1101090" y="564162"/>
                  <a:pt x="1080750" y="549454"/>
                  <a:pt x="1057620" y="547351"/>
                </a:cubicBezTo>
                <a:lnTo>
                  <a:pt x="936434" y="536334"/>
                </a:lnTo>
                <a:cubicBezTo>
                  <a:pt x="907056" y="540006"/>
                  <a:pt x="876181" y="537393"/>
                  <a:pt x="848299" y="547351"/>
                </a:cubicBezTo>
                <a:cubicBezTo>
                  <a:pt x="823361" y="556258"/>
                  <a:pt x="782198" y="591418"/>
                  <a:pt x="782198" y="591418"/>
                </a:cubicBezTo>
                <a:cubicBezTo>
                  <a:pt x="769837" y="628500"/>
                  <a:pt x="770930" y="630415"/>
                  <a:pt x="749147" y="668536"/>
                </a:cubicBezTo>
                <a:cubicBezTo>
                  <a:pt x="714978" y="728331"/>
                  <a:pt x="736295" y="674044"/>
                  <a:pt x="716097" y="734637"/>
                </a:cubicBezTo>
                <a:cubicBezTo>
                  <a:pt x="714891" y="747901"/>
                  <a:pt x="714797" y="851551"/>
                  <a:pt x="694063" y="888873"/>
                </a:cubicBezTo>
                <a:cubicBezTo>
                  <a:pt x="630927" y="1002518"/>
                  <a:pt x="663908" y="913241"/>
                  <a:pt x="638979" y="988025"/>
                </a:cubicBezTo>
                <a:cubicBezTo>
                  <a:pt x="642651" y="1035765"/>
                  <a:pt x="649996" y="1083364"/>
                  <a:pt x="649996" y="1131245"/>
                </a:cubicBezTo>
                <a:cubicBezTo>
                  <a:pt x="649996" y="1164499"/>
                  <a:pt x="645501" y="1197788"/>
                  <a:pt x="638979" y="1230396"/>
                </a:cubicBezTo>
                <a:cubicBezTo>
                  <a:pt x="627956" y="1285508"/>
                  <a:pt x="616948" y="1285467"/>
                  <a:pt x="605928" y="1329548"/>
                </a:cubicBezTo>
                <a:cubicBezTo>
                  <a:pt x="592095" y="1384882"/>
                  <a:pt x="599699" y="1359252"/>
                  <a:pt x="583894" y="1406666"/>
                </a:cubicBezTo>
                <a:cubicBezTo>
                  <a:pt x="580222" y="1436044"/>
                  <a:pt x="578174" y="1465672"/>
                  <a:pt x="572878" y="1494801"/>
                </a:cubicBezTo>
                <a:cubicBezTo>
                  <a:pt x="570801" y="1506227"/>
                  <a:pt x="561861" y="1516239"/>
                  <a:pt x="561861" y="1527852"/>
                </a:cubicBezTo>
                <a:cubicBezTo>
                  <a:pt x="561861" y="1564758"/>
                  <a:pt x="566077" y="1601746"/>
                  <a:pt x="572878" y="1638020"/>
                </a:cubicBezTo>
                <a:cubicBezTo>
                  <a:pt x="577158" y="1660848"/>
                  <a:pt x="594911" y="1704122"/>
                  <a:pt x="594911" y="1704122"/>
                </a:cubicBezTo>
                <a:cubicBezTo>
                  <a:pt x="599573" y="1741415"/>
                  <a:pt x="603811" y="1822132"/>
                  <a:pt x="627962" y="1858358"/>
                </a:cubicBezTo>
                <a:lnTo>
                  <a:pt x="649996" y="1891408"/>
                </a:lnTo>
                <a:cubicBezTo>
                  <a:pt x="665086" y="2087574"/>
                  <a:pt x="666785" y="2033565"/>
                  <a:pt x="649996" y="2276999"/>
                </a:cubicBezTo>
                <a:cubicBezTo>
                  <a:pt x="648209" y="2302904"/>
                  <a:pt x="648623" y="2330007"/>
                  <a:pt x="638979" y="2354117"/>
                </a:cubicBezTo>
                <a:cubicBezTo>
                  <a:pt x="633193" y="2368583"/>
                  <a:pt x="618892" y="2378525"/>
                  <a:pt x="605928" y="2387167"/>
                </a:cubicBezTo>
                <a:cubicBezTo>
                  <a:pt x="595829" y="2393900"/>
                  <a:pt x="535489" y="2407197"/>
                  <a:pt x="528810" y="2409201"/>
                </a:cubicBezTo>
                <a:cubicBezTo>
                  <a:pt x="506564" y="2415875"/>
                  <a:pt x="462709" y="2431235"/>
                  <a:pt x="462709" y="2431235"/>
                </a:cubicBezTo>
                <a:cubicBezTo>
                  <a:pt x="411297" y="2427563"/>
                  <a:pt x="359446" y="2427864"/>
                  <a:pt x="308473" y="2420218"/>
                </a:cubicBezTo>
                <a:cubicBezTo>
                  <a:pt x="269581" y="2414384"/>
                  <a:pt x="232889" y="2393443"/>
                  <a:pt x="198304" y="2376151"/>
                </a:cubicBezTo>
                <a:cubicBezTo>
                  <a:pt x="190959" y="2365134"/>
                  <a:pt x="185633" y="2352463"/>
                  <a:pt x="176270" y="2343100"/>
                </a:cubicBezTo>
                <a:cubicBezTo>
                  <a:pt x="132205" y="2299034"/>
                  <a:pt x="150563" y="2346770"/>
                  <a:pt x="121186" y="2288016"/>
                </a:cubicBezTo>
                <a:cubicBezTo>
                  <a:pt x="112342" y="2270328"/>
                  <a:pt x="107439" y="2250887"/>
                  <a:pt x="99152" y="2232931"/>
                </a:cubicBezTo>
                <a:cubicBezTo>
                  <a:pt x="85388" y="2203108"/>
                  <a:pt x="65472" y="2175956"/>
                  <a:pt x="55085" y="2144796"/>
                </a:cubicBezTo>
                <a:cubicBezTo>
                  <a:pt x="39881" y="2099185"/>
                  <a:pt x="50510" y="2121408"/>
                  <a:pt x="22034" y="2078695"/>
                </a:cubicBezTo>
                <a:cubicBezTo>
                  <a:pt x="18362" y="2056661"/>
                  <a:pt x="15398" y="2034498"/>
                  <a:pt x="11017" y="2012594"/>
                </a:cubicBezTo>
                <a:cubicBezTo>
                  <a:pt x="8047" y="1997747"/>
                  <a:pt x="0" y="1983667"/>
                  <a:pt x="0" y="1968526"/>
                </a:cubicBezTo>
                <a:cubicBezTo>
                  <a:pt x="0" y="1905623"/>
                  <a:pt x="9579" y="1633720"/>
                  <a:pt x="22034" y="1527852"/>
                </a:cubicBezTo>
                <a:cubicBezTo>
                  <a:pt x="23803" y="1512814"/>
                  <a:pt x="29766" y="1498565"/>
                  <a:pt x="33051" y="1483784"/>
                </a:cubicBezTo>
                <a:cubicBezTo>
                  <a:pt x="37113" y="1465505"/>
                  <a:pt x="40396" y="1447061"/>
                  <a:pt x="44068" y="1428700"/>
                </a:cubicBezTo>
                <a:cubicBezTo>
                  <a:pt x="47740" y="1373616"/>
                  <a:pt x="50500" y="1318463"/>
                  <a:pt x="55085" y="1263447"/>
                </a:cubicBezTo>
                <a:cubicBezTo>
                  <a:pt x="61827" y="1182545"/>
                  <a:pt x="65164" y="1169925"/>
                  <a:pt x="77119" y="1098194"/>
                </a:cubicBezTo>
                <a:cubicBezTo>
                  <a:pt x="69767" y="760012"/>
                  <a:pt x="56009" y="633576"/>
                  <a:pt x="77119" y="338030"/>
                </a:cubicBezTo>
                <a:cubicBezTo>
                  <a:pt x="78453" y="319353"/>
                  <a:pt x="81560" y="300479"/>
                  <a:pt x="88135" y="282946"/>
                </a:cubicBezTo>
                <a:cubicBezTo>
                  <a:pt x="101033" y="248552"/>
                  <a:pt x="115633" y="247566"/>
                  <a:pt x="143220" y="227861"/>
                </a:cubicBezTo>
                <a:cubicBezTo>
                  <a:pt x="158161" y="217189"/>
                  <a:pt x="170864" y="203022"/>
                  <a:pt x="187287" y="194811"/>
                </a:cubicBezTo>
                <a:cubicBezTo>
                  <a:pt x="222197" y="177356"/>
                  <a:pt x="260554" y="172303"/>
                  <a:pt x="297456" y="161760"/>
                </a:cubicBezTo>
                <a:cubicBezTo>
                  <a:pt x="308622" y="158570"/>
                  <a:pt x="320119" y="155936"/>
                  <a:pt x="330506" y="150743"/>
                </a:cubicBezTo>
                <a:cubicBezTo>
                  <a:pt x="342349" y="144822"/>
                  <a:pt x="351387" y="133926"/>
                  <a:pt x="363557" y="128710"/>
                </a:cubicBezTo>
                <a:cubicBezTo>
                  <a:pt x="377474" y="122746"/>
                  <a:pt x="393066" y="121853"/>
                  <a:pt x="407625" y="117693"/>
                </a:cubicBezTo>
                <a:cubicBezTo>
                  <a:pt x="418791" y="114503"/>
                  <a:pt x="429509" y="109866"/>
                  <a:pt x="440675" y="106676"/>
                </a:cubicBezTo>
                <a:cubicBezTo>
                  <a:pt x="455234" y="102516"/>
                  <a:pt x="470184" y="99819"/>
                  <a:pt x="484743" y="95659"/>
                </a:cubicBezTo>
                <a:cubicBezTo>
                  <a:pt x="495909" y="92469"/>
                  <a:pt x="506457" y="87161"/>
                  <a:pt x="517793" y="84642"/>
                </a:cubicBezTo>
                <a:cubicBezTo>
                  <a:pt x="606230" y="64989"/>
                  <a:pt x="558750" y="82665"/>
                  <a:pt x="638979" y="62608"/>
                </a:cubicBezTo>
                <a:cubicBezTo>
                  <a:pt x="650245" y="59792"/>
                  <a:pt x="660533" y="53234"/>
                  <a:pt x="672029" y="51592"/>
                </a:cubicBezTo>
                <a:cubicBezTo>
                  <a:pt x="712183" y="45856"/>
                  <a:pt x="752994" y="45821"/>
                  <a:pt x="793215" y="40575"/>
                </a:cubicBezTo>
                <a:cubicBezTo>
                  <a:pt x="1104283" y="0"/>
                  <a:pt x="747025" y="33407"/>
                  <a:pt x="1057620" y="7524"/>
                </a:cubicBezTo>
                <a:lnTo>
                  <a:pt x="2379644" y="18541"/>
                </a:lnTo>
                <a:cubicBezTo>
                  <a:pt x="2482524" y="19931"/>
                  <a:pt x="2585440" y="22934"/>
                  <a:pt x="2688116" y="29558"/>
                </a:cubicBezTo>
                <a:cubicBezTo>
                  <a:pt x="2699705" y="30306"/>
                  <a:pt x="2709901" y="37758"/>
                  <a:pt x="2721167" y="40575"/>
                </a:cubicBezTo>
                <a:cubicBezTo>
                  <a:pt x="2739333" y="45117"/>
                  <a:pt x="2757890" y="47920"/>
                  <a:pt x="2776251" y="51592"/>
                </a:cubicBezTo>
                <a:cubicBezTo>
                  <a:pt x="2790940" y="58936"/>
                  <a:pt x="2804622" y="68795"/>
                  <a:pt x="2820319" y="73625"/>
                </a:cubicBezTo>
                <a:cubicBezTo>
                  <a:pt x="2852678" y="83582"/>
                  <a:pt x="2886480" y="88046"/>
                  <a:pt x="2919470" y="95659"/>
                </a:cubicBezTo>
                <a:cubicBezTo>
                  <a:pt x="2934224" y="99064"/>
                  <a:pt x="2948757" y="103391"/>
                  <a:pt x="2963538" y="106676"/>
                </a:cubicBezTo>
                <a:cubicBezTo>
                  <a:pt x="2981817" y="110738"/>
                  <a:pt x="3000557" y="112766"/>
                  <a:pt x="3018622" y="117693"/>
                </a:cubicBezTo>
                <a:cubicBezTo>
                  <a:pt x="3041029" y="123804"/>
                  <a:pt x="3062689" y="132382"/>
                  <a:pt x="3084723" y="139726"/>
                </a:cubicBezTo>
                <a:cubicBezTo>
                  <a:pt x="3095740" y="143398"/>
                  <a:pt x="3107387" y="145549"/>
                  <a:pt x="3117774" y="150743"/>
                </a:cubicBezTo>
                <a:cubicBezTo>
                  <a:pt x="3132463" y="158088"/>
                  <a:pt x="3146464" y="167010"/>
                  <a:pt x="3161841" y="172777"/>
                </a:cubicBezTo>
                <a:cubicBezTo>
                  <a:pt x="3176018" y="178094"/>
                  <a:pt x="3191406" y="179443"/>
                  <a:pt x="3205909" y="183794"/>
                </a:cubicBezTo>
                <a:cubicBezTo>
                  <a:pt x="3228155" y="190468"/>
                  <a:pt x="3249976" y="198483"/>
                  <a:pt x="3272010" y="205828"/>
                </a:cubicBezTo>
                <a:cubicBezTo>
                  <a:pt x="3383084" y="242853"/>
                  <a:pt x="3210796" y="186362"/>
                  <a:pt x="3349128" y="227861"/>
                </a:cubicBezTo>
                <a:cubicBezTo>
                  <a:pt x="3371374" y="234535"/>
                  <a:pt x="3393195" y="242550"/>
                  <a:pt x="3415229" y="249895"/>
                </a:cubicBezTo>
                <a:lnTo>
                  <a:pt x="3448280" y="260912"/>
                </a:lnTo>
                <a:lnTo>
                  <a:pt x="3481331" y="271929"/>
                </a:lnTo>
                <a:cubicBezTo>
                  <a:pt x="3492348" y="279274"/>
                  <a:pt x="3505662" y="283998"/>
                  <a:pt x="3514381" y="293963"/>
                </a:cubicBezTo>
                <a:cubicBezTo>
                  <a:pt x="3595429" y="386589"/>
                  <a:pt x="3536683" y="327547"/>
                  <a:pt x="3569466" y="393114"/>
                </a:cubicBezTo>
                <a:cubicBezTo>
                  <a:pt x="3575387" y="404957"/>
                  <a:pt x="3586122" y="414066"/>
                  <a:pt x="3591499" y="426165"/>
                </a:cubicBezTo>
                <a:cubicBezTo>
                  <a:pt x="3600932" y="447389"/>
                  <a:pt x="3613533" y="492266"/>
                  <a:pt x="3613533" y="492266"/>
                </a:cubicBezTo>
                <a:cubicBezTo>
                  <a:pt x="3609861" y="506955"/>
                  <a:pt x="3606867" y="521831"/>
                  <a:pt x="3602516" y="536334"/>
                </a:cubicBezTo>
                <a:cubicBezTo>
                  <a:pt x="3578159" y="617522"/>
                  <a:pt x="3580482" y="576642"/>
                  <a:pt x="3580482" y="624469"/>
                </a:cubicBezTo>
                <a:lnTo>
                  <a:pt x="3580482" y="624469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palazzi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79712" y="4213892"/>
            <a:ext cx="1800200" cy="2860131"/>
          </a:xfrm>
          <a:prstGeom prst="rect">
            <a:avLst/>
          </a:prstGeom>
        </p:spPr>
      </p:pic>
      <p:sp>
        <p:nvSpPr>
          <p:cNvPr id="35" name="Ovale 34"/>
          <p:cNvSpPr/>
          <p:nvPr/>
        </p:nvSpPr>
        <p:spPr>
          <a:xfrm>
            <a:off x="1475656" y="4581128"/>
            <a:ext cx="1296144" cy="122413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3059832" y="4581128"/>
            <a:ext cx="1224136" cy="1224136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8" name="Frankie Avalos - Ve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36" name="Immagine 35" descr="euronuovo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20072" y="4797152"/>
            <a:ext cx="904454" cy="828501"/>
          </a:xfrm>
          <a:prstGeom prst="rect">
            <a:avLst/>
          </a:prstGeom>
        </p:spPr>
      </p:pic>
      <p:pic>
        <p:nvPicPr>
          <p:cNvPr id="39" name="Immagine 38" descr="Gif-Animate-Elicotteri%20(11)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932040" y="3501008"/>
            <a:ext cx="2809875" cy="866775"/>
          </a:xfrm>
          <a:prstGeom prst="rect">
            <a:avLst/>
          </a:prstGeom>
        </p:spPr>
      </p:pic>
      <p:pic>
        <p:nvPicPr>
          <p:cNvPr id="40" name="Immagine 39" descr="sexy%20(2).gi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5004048" y="3645024"/>
            <a:ext cx="886942" cy="1117476"/>
          </a:xfrm>
          <a:prstGeom prst="rect">
            <a:avLst/>
          </a:prstGeom>
        </p:spPr>
      </p:pic>
      <p:pic>
        <p:nvPicPr>
          <p:cNvPr id="2050" name="Picture 2" descr="http://www.adnkronos.com/IGN/Assets/Imgs/00_pcm/cultura/uomovitruviano--400x30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988840"/>
            <a:ext cx="1985797" cy="1489348"/>
          </a:xfrm>
          <a:prstGeom prst="rect">
            <a:avLst/>
          </a:prstGeom>
          <a:noFill/>
        </p:spPr>
      </p:pic>
      <p:pic>
        <p:nvPicPr>
          <p:cNvPr id="42" name="Immagine 41" descr="colomba_spirito_santo.jpg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204864"/>
            <a:ext cx="1622433" cy="1362844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052" name="Picture 4" descr="http://www.missingsaddle.com/wp-content/plugins/wp-o-matic/cache/7e4fb_PleaseWait.gif"/>
          <p:cNvPicPr>
            <a:picLocks noChangeAspect="1" noChangeArrowheads="1" noCrop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88640" y="5085184"/>
            <a:ext cx="6934200" cy="2857500"/>
          </a:xfrm>
          <a:prstGeom prst="rect">
            <a:avLst/>
          </a:prstGeom>
          <a:noFill/>
        </p:spPr>
      </p:pic>
      <p:sp>
        <p:nvSpPr>
          <p:cNvPr id="44" name="Figura a mano libera 43"/>
          <p:cNvSpPr/>
          <p:nvPr/>
        </p:nvSpPr>
        <p:spPr>
          <a:xfrm>
            <a:off x="5520267" y="2122311"/>
            <a:ext cx="1892409" cy="1570305"/>
          </a:xfrm>
          <a:custGeom>
            <a:avLst/>
            <a:gdLst>
              <a:gd name="connsiteX0" fmla="*/ 1591733 w 1892409"/>
              <a:gd name="connsiteY0" fmla="*/ 282222 h 1570305"/>
              <a:gd name="connsiteX1" fmla="*/ 1591733 w 1892409"/>
              <a:gd name="connsiteY1" fmla="*/ 282222 h 1570305"/>
              <a:gd name="connsiteX2" fmla="*/ 1388533 w 1892409"/>
              <a:gd name="connsiteY2" fmla="*/ 191911 h 1570305"/>
              <a:gd name="connsiteX3" fmla="*/ 1207911 w 1892409"/>
              <a:gd name="connsiteY3" fmla="*/ 203200 h 1570305"/>
              <a:gd name="connsiteX4" fmla="*/ 1061155 w 1892409"/>
              <a:gd name="connsiteY4" fmla="*/ 225778 h 1570305"/>
              <a:gd name="connsiteX5" fmla="*/ 993422 w 1892409"/>
              <a:gd name="connsiteY5" fmla="*/ 214489 h 1570305"/>
              <a:gd name="connsiteX6" fmla="*/ 959555 w 1892409"/>
              <a:gd name="connsiteY6" fmla="*/ 203200 h 1570305"/>
              <a:gd name="connsiteX7" fmla="*/ 846666 w 1892409"/>
              <a:gd name="connsiteY7" fmla="*/ 180622 h 1570305"/>
              <a:gd name="connsiteX8" fmla="*/ 519289 w 1892409"/>
              <a:gd name="connsiteY8" fmla="*/ 180622 h 1570305"/>
              <a:gd name="connsiteX9" fmla="*/ 406400 w 1892409"/>
              <a:gd name="connsiteY9" fmla="*/ 191911 h 1570305"/>
              <a:gd name="connsiteX10" fmla="*/ 237066 w 1892409"/>
              <a:gd name="connsiteY10" fmla="*/ 214489 h 1570305"/>
              <a:gd name="connsiteX11" fmla="*/ 203200 w 1892409"/>
              <a:gd name="connsiteY11" fmla="*/ 282222 h 1570305"/>
              <a:gd name="connsiteX12" fmla="*/ 237066 w 1892409"/>
              <a:gd name="connsiteY12" fmla="*/ 428978 h 1570305"/>
              <a:gd name="connsiteX13" fmla="*/ 248355 w 1892409"/>
              <a:gd name="connsiteY13" fmla="*/ 462845 h 1570305"/>
              <a:gd name="connsiteX14" fmla="*/ 259644 w 1892409"/>
              <a:gd name="connsiteY14" fmla="*/ 496711 h 1570305"/>
              <a:gd name="connsiteX15" fmla="*/ 282222 w 1892409"/>
              <a:gd name="connsiteY15" fmla="*/ 587022 h 1570305"/>
              <a:gd name="connsiteX16" fmla="*/ 293511 w 1892409"/>
              <a:gd name="connsiteY16" fmla="*/ 925689 h 1570305"/>
              <a:gd name="connsiteX17" fmla="*/ 316089 w 1892409"/>
              <a:gd name="connsiteY17" fmla="*/ 993422 h 1570305"/>
              <a:gd name="connsiteX18" fmla="*/ 327377 w 1892409"/>
              <a:gd name="connsiteY18" fmla="*/ 1027289 h 1570305"/>
              <a:gd name="connsiteX19" fmla="*/ 304800 w 1892409"/>
              <a:gd name="connsiteY19" fmla="*/ 1162756 h 1570305"/>
              <a:gd name="connsiteX20" fmla="*/ 316089 w 1892409"/>
              <a:gd name="connsiteY20" fmla="*/ 1264356 h 1570305"/>
              <a:gd name="connsiteX21" fmla="*/ 372533 w 1892409"/>
              <a:gd name="connsiteY21" fmla="*/ 1320800 h 1570305"/>
              <a:gd name="connsiteX22" fmla="*/ 440266 w 1892409"/>
              <a:gd name="connsiteY22" fmla="*/ 1343378 h 1570305"/>
              <a:gd name="connsiteX23" fmla="*/ 474133 w 1892409"/>
              <a:gd name="connsiteY23" fmla="*/ 1354667 h 1570305"/>
              <a:gd name="connsiteX24" fmla="*/ 824089 w 1892409"/>
              <a:gd name="connsiteY24" fmla="*/ 1377245 h 1570305"/>
              <a:gd name="connsiteX25" fmla="*/ 1106311 w 1892409"/>
              <a:gd name="connsiteY25" fmla="*/ 1365956 h 1570305"/>
              <a:gd name="connsiteX26" fmla="*/ 1151466 w 1892409"/>
              <a:gd name="connsiteY26" fmla="*/ 1354667 h 1570305"/>
              <a:gd name="connsiteX27" fmla="*/ 1433689 w 1892409"/>
              <a:gd name="connsiteY27" fmla="*/ 1343378 h 1570305"/>
              <a:gd name="connsiteX28" fmla="*/ 1501422 w 1892409"/>
              <a:gd name="connsiteY28" fmla="*/ 1309511 h 1570305"/>
              <a:gd name="connsiteX29" fmla="*/ 1524000 w 1892409"/>
              <a:gd name="connsiteY29" fmla="*/ 1275645 h 1570305"/>
              <a:gd name="connsiteX30" fmla="*/ 1524000 w 1892409"/>
              <a:gd name="connsiteY30" fmla="*/ 1151467 h 1570305"/>
              <a:gd name="connsiteX31" fmla="*/ 1501422 w 1892409"/>
              <a:gd name="connsiteY31" fmla="*/ 1083733 h 1570305"/>
              <a:gd name="connsiteX32" fmla="*/ 1490133 w 1892409"/>
              <a:gd name="connsiteY32" fmla="*/ 1049867 h 1570305"/>
              <a:gd name="connsiteX33" fmla="*/ 1501422 w 1892409"/>
              <a:gd name="connsiteY33" fmla="*/ 970845 h 1570305"/>
              <a:gd name="connsiteX34" fmla="*/ 1603022 w 1892409"/>
              <a:gd name="connsiteY34" fmla="*/ 914400 h 1570305"/>
              <a:gd name="connsiteX35" fmla="*/ 1625600 w 1892409"/>
              <a:gd name="connsiteY35" fmla="*/ 880533 h 1570305"/>
              <a:gd name="connsiteX36" fmla="*/ 1580444 w 1892409"/>
              <a:gd name="connsiteY36" fmla="*/ 812800 h 1570305"/>
              <a:gd name="connsiteX37" fmla="*/ 1546577 w 1892409"/>
              <a:gd name="connsiteY37" fmla="*/ 801511 h 1570305"/>
              <a:gd name="connsiteX38" fmla="*/ 1512711 w 1892409"/>
              <a:gd name="connsiteY38" fmla="*/ 778933 h 1570305"/>
              <a:gd name="connsiteX39" fmla="*/ 1535289 w 1892409"/>
              <a:gd name="connsiteY39" fmla="*/ 745067 h 1570305"/>
              <a:gd name="connsiteX40" fmla="*/ 1569155 w 1892409"/>
              <a:gd name="connsiteY40" fmla="*/ 733778 h 1570305"/>
              <a:gd name="connsiteX41" fmla="*/ 1614311 w 1892409"/>
              <a:gd name="connsiteY41" fmla="*/ 711200 h 1570305"/>
              <a:gd name="connsiteX42" fmla="*/ 1682044 w 1892409"/>
              <a:gd name="connsiteY42" fmla="*/ 677333 h 1570305"/>
              <a:gd name="connsiteX43" fmla="*/ 1682044 w 1892409"/>
              <a:gd name="connsiteY43" fmla="*/ 428978 h 1570305"/>
              <a:gd name="connsiteX44" fmla="*/ 1670755 w 1892409"/>
              <a:gd name="connsiteY44" fmla="*/ 395111 h 1570305"/>
              <a:gd name="connsiteX45" fmla="*/ 1591733 w 1892409"/>
              <a:gd name="connsiteY45" fmla="*/ 338667 h 1570305"/>
              <a:gd name="connsiteX46" fmla="*/ 1557866 w 1892409"/>
              <a:gd name="connsiteY46" fmla="*/ 327378 h 1570305"/>
              <a:gd name="connsiteX47" fmla="*/ 1467555 w 1892409"/>
              <a:gd name="connsiteY47" fmla="*/ 282222 h 1570305"/>
              <a:gd name="connsiteX48" fmla="*/ 1185333 w 1892409"/>
              <a:gd name="connsiteY48" fmla="*/ 282222 h 1570305"/>
              <a:gd name="connsiteX49" fmla="*/ 1117600 w 1892409"/>
              <a:gd name="connsiteY49" fmla="*/ 248356 h 1570305"/>
              <a:gd name="connsiteX50" fmla="*/ 1027289 w 1892409"/>
              <a:gd name="connsiteY50" fmla="*/ 214489 h 1570305"/>
              <a:gd name="connsiteX51" fmla="*/ 993422 w 1892409"/>
              <a:gd name="connsiteY51" fmla="*/ 203200 h 1570305"/>
              <a:gd name="connsiteX52" fmla="*/ 496711 w 1892409"/>
              <a:gd name="connsiteY52" fmla="*/ 180622 h 1570305"/>
              <a:gd name="connsiteX53" fmla="*/ 395111 w 1892409"/>
              <a:gd name="connsiteY53" fmla="*/ 158045 h 1570305"/>
              <a:gd name="connsiteX54" fmla="*/ 361244 w 1892409"/>
              <a:gd name="connsiteY54" fmla="*/ 146756 h 1570305"/>
              <a:gd name="connsiteX55" fmla="*/ 270933 w 1892409"/>
              <a:gd name="connsiteY55" fmla="*/ 158045 h 1570305"/>
              <a:gd name="connsiteX56" fmla="*/ 203200 w 1892409"/>
              <a:gd name="connsiteY56" fmla="*/ 203200 h 1570305"/>
              <a:gd name="connsiteX57" fmla="*/ 135466 w 1892409"/>
              <a:gd name="connsiteY57" fmla="*/ 158045 h 1570305"/>
              <a:gd name="connsiteX58" fmla="*/ 112889 w 1892409"/>
              <a:gd name="connsiteY58" fmla="*/ 90311 h 1570305"/>
              <a:gd name="connsiteX59" fmla="*/ 124177 w 1892409"/>
              <a:gd name="connsiteY59" fmla="*/ 33867 h 1570305"/>
              <a:gd name="connsiteX60" fmla="*/ 191911 w 1892409"/>
              <a:gd name="connsiteY60" fmla="*/ 0 h 1570305"/>
              <a:gd name="connsiteX61" fmla="*/ 462844 w 1892409"/>
              <a:gd name="connsiteY61" fmla="*/ 22578 h 1570305"/>
              <a:gd name="connsiteX62" fmla="*/ 530577 w 1892409"/>
              <a:gd name="connsiteY62" fmla="*/ 45156 h 1570305"/>
              <a:gd name="connsiteX63" fmla="*/ 564444 w 1892409"/>
              <a:gd name="connsiteY63" fmla="*/ 56445 h 1570305"/>
              <a:gd name="connsiteX64" fmla="*/ 801511 w 1892409"/>
              <a:gd name="connsiteY64" fmla="*/ 45156 h 1570305"/>
              <a:gd name="connsiteX65" fmla="*/ 869244 w 1892409"/>
              <a:gd name="connsiteY65" fmla="*/ 22578 h 1570305"/>
              <a:gd name="connsiteX66" fmla="*/ 1399822 w 1892409"/>
              <a:gd name="connsiteY66" fmla="*/ 33867 h 1570305"/>
              <a:gd name="connsiteX67" fmla="*/ 1490133 w 1892409"/>
              <a:gd name="connsiteY67" fmla="*/ 56445 h 1570305"/>
              <a:gd name="connsiteX68" fmla="*/ 1557866 w 1892409"/>
              <a:gd name="connsiteY68" fmla="*/ 79022 h 1570305"/>
              <a:gd name="connsiteX69" fmla="*/ 1614311 w 1892409"/>
              <a:gd name="connsiteY69" fmla="*/ 67733 h 1570305"/>
              <a:gd name="connsiteX70" fmla="*/ 1648177 w 1892409"/>
              <a:gd name="connsiteY70" fmla="*/ 45156 h 1570305"/>
              <a:gd name="connsiteX71" fmla="*/ 1682044 w 1892409"/>
              <a:gd name="connsiteY71" fmla="*/ 33867 h 1570305"/>
              <a:gd name="connsiteX72" fmla="*/ 1715911 w 1892409"/>
              <a:gd name="connsiteY72" fmla="*/ 45156 h 1570305"/>
              <a:gd name="connsiteX73" fmla="*/ 1772355 w 1892409"/>
              <a:gd name="connsiteY73" fmla="*/ 56445 h 1570305"/>
              <a:gd name="connsiteX74" fmla="*/ 1794933 w 1892409"/>
              <a:gd name="connsiteY74" fmla="*/ 101600 h 1570305"/>
              <a:gd name="connsiteX75" fmla="*/ 1806222 w 1892409"/>
              <a:gd name="connsiteY75" fmla="*/ 293511 h 1570305"/>
              <a:gd name="connsiteX76" fmla="*/ 1828800 w 1892409"/>
              <a:gd name="connsiteY76" fmla="*/ 541867 h 1570305"/>
              <a:gd name="connsiteX77" fmla="*/ 1840089 w 1892409"/>
              <a:gd name="connsiteY77" fmla="*/ 575733 h 1570305"/>
              <a:gd name="connsiteX78" fmla="*/ 1851377 w 1892409"/>
              <a:gd name="connsiteY78" fmla="*/ 666045 h 1570305"/>
              <a:gd name="connsiteX79" fmla="*/ 1873955 w 1892409"/>
              <a:gd name="connsiteY79" fmla="*/ 936978 h 1570305"/>
              <a:gd name="connsiteX80" fmla="*/ 1873955 w 1892409"/>
              <a:gd name="connsiteY80" fmla="*/ 1332089 h 1570305"/>
              <a:gd name="connsiteX81" fmla="*/ 1862666 w 1892409"/>
              <a:gd name="connsiteY81" fmla="*/ 1377245 h 1570305"/>
              <a:gd name="connsiteX82" fmla="*/ 1817511 w 1892409"/>
              <a:gd name="connsiteY82" fmla="*/ 1478845 h 1570305"/>
              <a:gd name="connsiteX83" fmla="*/ 1783644 w 1892409"/>
              <a:gd name="connsiteY83" fmla="*/ 1490133 h 1570305"/>
              <a:gd name="connsiteX84" fmla="*/ 1749777 w 1892409"/>
              <a:gd name="connsiteY84" fmla="*/ 1512711 h 1570305"/>
              <a:gd name="connsiteX85" fmla="*/ 1682044 w 1892409"/>
              <a:gd name="connsiteY85" fmla="*/ 1535289 h 1570305"/>
              <a:gd name="connsiteX86" fmla="*/ 1546577 w 1892409"/>
              <a:gd name="connsiteY86" fmla="*/ 1524000 h 1570305"/>
              <a:gd name="connsiteX87" fmla="*/ 1512711 w 1892409"/>
              <a:gd name="connsiteY87" fmla="*/ 1512711 h 1570305"/>
              <a:gd name="connsiteX88" fmla="*/ 1365955 w 1892409"/>
              <a:gd name="connsiteY88" fmla="*/ 1524000 h 1570305"/>
              <a:gd name="connsiteX89" fmla="*/ 993422 w 1892409"/>
              <a:gd name="connsiteY89" fmla="*/ 1524000 h 1570305"/>
              <a:gd name="connsiteX90" fmla="*/ 925689 w 1892409"/>
              <a:gd name="connsiteY90" fmla="*/ 1512711 h 1570305"/>
              <a:gd name="connsiteX91" fmla="*/ 880533 w 1892409"/>
              <a:gd name="connsiteY91" fmla="*/ 1501422 h 1570305"/>
              <a:gd name="connsiteX92" fmla="*/ 67733 w 1892409"/>
              <a:gd name="connsiteY92" fmla="*/ 1490133 h 1570305"/>
              <a:gd name="connsiteX93" fmla="*/ 56444 w 1892409"/>
              <a:gd name="connsiteY93" fmla="*/ 1230489 h 1570305"/>
              <a:gd name="connsiteX94" fmla="*/ 45155 w 1892409"/>
              <a:gd name="connsiteY94" fmla="*/ 1162756 h 1570305"/>
              <a:gd name="connsiteX95" fmla="*/ 33866 w 1892409"/>
              <a:gd name="connsiteY95" fmla="*/ 1027289 h 1570305"/>
              <a:gd name="connsiteX96" fmla="*/ 22577 w 1892409"/>
              <a:gd name="connsiteY96" fmla="*/ 801511 h 1570305"/>
              <a:gd name="connsiteX97" fmla="*/ 0 w 1892409"/>
              <a:gd name="connsiteY97" fmla="*/ 722489 h 1570305"/>
              <a:gd name="connsiteX98" fmla="*/ 33866 w 1892409"/>
              <a:gd name="connsiteY98" fmla="*/ 575733 h 1570305"/>
              <a:gd name="connsiteX99" fmla="*/ 45155 w 1892409"/>
              <a:gd name="connsiteY99" fmla="*/ 541867 h 1570305"/>
              <a:gd name="connsiteX100" fmla="*/ 56444 w 1892409"/>
              <a:gd name="connsiteY100" fmla="*/ 508000 h 1570305"/>
              <a:gd name="connsiteX101" fmla="*/ 67733 w 1892409"/>
              <a:gd name="connsiteY101" fmla="*/ 203200 h 1570305"/>
              <a:gd name="connsiteX102" fmla="*/ 112889 w 1892409"/>
              <a:gd name="connsiteY102" fmla="*/ 79022 h 1570305"/>
              <a:gd name="connsiteX103" fmla="*/ 146755 w 1892409"/>
              <a:gd name="connsiteY103" fmla="*/ 56445 h 1570305"/>
              <a:gd name="connsiteX104" fmla="*/ 225777 w 1892409"/>
              <a:gd name="connsiteY104" fmla="*/ 22578 h 1570305"/>
              <a:gd name="connsiteX105" fmla="*/ 225777 w 1892409"/>
              <a:gd name="connsiteY105" fmla="*/ 22578 h 1570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892409" h="1570305">
                <a:moveTo>
                  <a:pt x="1591733" y="282222"/>
                </a:moveTo>
                <a:lnTo>
                  <a:pt x="1591733" y="282222"/>
                </a:lnTo>
                <a:cubicBezTo>
                  <a:pt x="1418221" y="207860"/>
                  <a:pt x="1484954" y="240121"/>
                  <a:pt x="1388533" y="191911"/>
                </a:cubicBezTo>
                <a:cubicBezTo>
                  <a:pt x="1328326" y="195674"/>
                  <a:pt x="1268009" y="197974"/>
                  <a:pt x="1207911" y="203200"/>
                </a:cubicBezTo>
                <a:cubicBezTo>
                  <a:pt x="1177541" y="205841"/>
                  <a:pt x="1093790" y="220339"/>
                  <a:pt x="1061155" y="225778"/>
                </a:cubicBezTo>
                <a:cubicBezTo>
                  <a:pt x="1038577" y="222015"/>
                  <a:pt x="1015766" y="219454"/>
                  <a:pt x="993422" y="214489"/>
                </a:cubicBezTo>
                <a:cubicBezTo>
                  <a:pt x="981806" y="211908"/>
                  <a:pt x="970997" y="206469"/>
                  <a:pt x="959555" y="203200"/>
                </a:cubicBezTo>
                <a:cubicBezTo>
                  <a:pt x="912401" y="189727"/>
                  <a:pt x="899893" y="189493"/>
                  <a:pt x="846666" y="180622"/>
                </a:cubicBezTo>
                <a:cubicBezTo>
                  <a:pt x="721547" y="138914"/>
                  <a:pt x="811267" y="164401"/>
                  <a:pt x="519289" y="180622"/>
                </a:cubicBezTo>
                <a:cubicBezTo>
                  <a:pt x="481530" y="182720"/>
                  <a:pt x="444010" y="187952"/>
                  <a:pt x="406400" y="191911"/>
                </a:cubicBezTo>
                <a:cubicBezTo>
                  <a:pt x="293894" y="203754"/>
                  <a:pt x="330456" y="198924"/>
                  <a:pt x="237066" y="214489"/>
                </a:cubicBezTo>
                <a:cubicBezTo>
                  <a:pt x="225652" y="231610"/>
                  <a:pt x="203200" y="258855"/>
                  <a:pt x="203200" y="282222"/>
                </a:cubicBezTo>
                <a:cubicBezTo>
                  <a:pt x="203200" y="340839"/>
                  <a:pt x="219182" y="375326"/>
                  <a:pt x="237066" y="428978"/>
                </a:cubicBezTo>
                <a:lnTo>
                  <a:pt x="248355" y="462845"/>
                </a:lnTo>
                <a:cubicBezTo>
                  <a:pt x="252118" y="474134"/>
                  <a:pt x="257310" y="485043"/>
                  <a:pt x="259644" y="496711"/>
                </a:cubicBezTo>
                <a:cubicBezTo>
                  <a:pt x="273267" y="564824"/>
                  <a:pt x="264865" y="534953"/>
                  <a:pt x="282222" y="587022"/>
                </a:cubicBezTo>
                <a:cubicBezTo>
                  <a:pt x="285985" y="699911"/>
                  <a:pt x="284131" y="813127"/>
                  <a:pt x="293511" y="925689"/>
                </a:cubicBezTo>
                <a:cubicBezTo>
                  <a:pt x="295487" y="949406"/>
                  <a:pt x="308563" y="970844"/>
                  <a:pt x="316089" y="993422"/>
                </a:cubicBezTo>
                <a:lnTo>
                  <a:pt x="327377" y="1027289"/>
                </a:lnTo>
                <a:cubicBezTo>
                  <a:pt x="320968" y="1059336"/>
                  <a:pt x="304800" y="1134756"/>
                  <a:pt x="304800" y="1162756"/>
                </a:cubicBezTo>
                <a:cubicBezTo>
                  <a:pt x="304800" y="1196831"/>
                  <a:pt x="307825" y="1231298"/>
                  <a:pt x="316089" y="1264356"/>
                </a:cubicBezTo>
                <a:cubicBezTo>
                  <a:pt x="322204" y="1288816"/>
                  <a:pt x="351366" y="1311393"/>
                  <a:pt x="372533" y="1320800"/>
                </a:cubicBezTo>
                <a:cubicBezTo>
                  <a:pt x="394281" y="1330466"/>
                  <a:pt x="417688" y="1335852"/>
                  <a:pt x="440266" y="1343378"/>
                </a:cubicBezTo>
                <a:lnTo>
                  <a:pt x="474133" y="1354667"/>
                </a:lnTo>
                <a:cubicBezTo>
                  <a:pt x="608020" y="1399296"/>
                  <a:pt x="496108" y="1365531"/>
                  <a:pt x="824089" y="1377245"/>
                </a:cubicBezTo>
                <a:cubicBezTo>
                  <a:pt x="918163" y="1373482"/>
                  <a:pt x="1012385" y="1372434"/>
                  <a:pt x="1106311" y="1365956"/>
                </a:cubicBezTo>
                <a:cubicBezTo>
                  <a:pt x="1121789" y="1364889"/>
                  <a:pt x="1135988" y="1355734"/>
                  <a:pt x="1151466" y="1354667"/>
                </a:cubicBezTo>
                <a:cubicBezTo>
                  <a:pt x="1245392" y="1348189"/>
                  <a:pt x="1339615" y="1347141"/>
                  <a:pt x="1433689" y="1343378"/>
                </a:cubicBezTo>
                <a:cubicBezTo>
                  <a:pt x="1461234" y="1334196"/>
                  <a:pt x="1479538" y="1331395"/>
                  <a:pt x="1501422" y="1309511"/>
                </a:cubicBezTo>
                <a:cubicBezTo>
                  <a:pt x="1511016" y="1299917"/>
                  <a:pt x="1516474" y="1286934"/>
                  <a:pt x="1524000" y="1275645"/>
                </a:cubicBezTo>
                <a:cubicBezTo>
                  <a:pt x="1542706" y="1219528"/>
                  <a:pt x="1542315" y="1236936"/>
                  <a:pt x="1524000" y="1151467"/>
                </a:cubicBezTo>
                <a:cubicBezTo>
                  <a:pt x="1519013" y="1128196"/>
                  <a:pt x="1508948" y="1106311"/>
                  <a:pt x="1501422" y="1083733"/>
                </a:cubicBezTo>
                <a:lnTo>
                  <a:pt x="1490133" y="1049867"/>
                </a:lnTo>
                <a:cubicBezTo>
                  <a:pt x="1493896" y="1023526"/>
                  <a:pt x="1487137" y="993293"/>
                  <a:pt x="1501422" y="970845"/>
                </a:cubicBezTo>
                <a:cubicBezTo>
                  <a:pt x="1522324" y="937999"/>
                  <a:pt x="1568291" y="925977"/>
                  <a:pt x="1603022" y="914400"/>
                </a:cubicBezTo>
                <a:cubicBezTo>
                  <a:pt x="1610548" y="903111"/>
                  <a:pt x="1623681" y="893964"/>
                  <a:pt x="1625600" y="880533"/>
                </a:cubicBezTo>
                <a:cubicBezTo>
                  <a:pt x="1631215" y="841228"/>
                  <a:pt x="1609560" y="827358"/>
                  <a:pt x="1580444" y="812800"/>
                </a:cubicBezTo>
                <a:cubicBezTo>
                  <a:pt x="1569801" y="807478"/>
                  <a:pt x="1557866" y="805274"/>
                  <a:pt x="1546577" y="801511"/>
                </a:cubicBezTo>
                <a:cubicBezTo>
                  <a:pt x="1535288" y="793985"/>
                  <a:pt x="1515372" y="792237"/>
                  <a:pt x="1512711" y="778933"/>
                </a:cubicBezTo>
                <a:cubicBezTo>
                  <a:pt x="1510050" y="765629"/>
                  <a:pt x="1524695" y="753542"/>
                  <a:pt x="1535289" y="745067"/>
                </a:cubicBezTo>
                <a:cubicBezTo>
                  <a:pt x="1544581" y="737634"/>
                  <a:pt x="1558218" y="738465"/>
                  <a:pt x="1569155" y="733778"/>
                </a:cubicBezTo>
                <a:cubicBezTo>
                  <a:pt x="1584623" y="727149"/>
                  <a:pt x="1598843" y="717829"/>
                  <a:pt x="1614311" y="711200"/>
                </a:cubicBezTo>
                <a:cubicBezTo>
                  <a:pt x="1679743" y="683157"/>
                  <a:pt x="1616961" y="720722"/>
                  <a:pt x="1682044" y="677333"/>
                </a:cubicBezTo>
                <a:cubicBezTo>
                  <a:pt x="1714842" y="578940"/>
                  <a:pt x="1700767" y="634926"/>
                  <a:pt x="1682044" y="428978"/>
                </a:cubicBezTo>
                <a:cubicBezTo>
                  <a:pt x="1680967" y="417127"/>
                  <a:pt x="1677356" y="405012"/>
                  <a:pt x="1670755" y="395111"/>
                </a:cubicBezTo>
                <a:cubicBezTo>
                  <a:pt x="1650106" y="364137"/>
                  <a:pt x="1624692" y="352792"/>
                  <a:pt x="1591733" y="338667"/>
                </a:cubicBezTo>
                <a:cubicBezTo>
                  <a:pt x="1580795" y="333979"/>
                  <a:pt x="1568699" y="332302"/>
                  <a:pt x="1557866" y="327378"/>
                </a:cubicBezTo>
                <a:cubicBezTo>
                  <a:pt x="1527226" y="313451"/>
                  <a:pt x="1467555" y="282222"/>
                  <a:pt x="1467555" y="282222"/>
                </a:cubicBezTo>
                <a:cubicBezTo>
                  <a:pt x="1322510" y="292583"/>
                  <a:pt x="1319255" y="301354"/>
                  <a:pt x="1185333" y="282222"/>
                </a:cubicBezTo>
                <a:cubicBezTo>
                  <a:pt x="1150837" y="277294"/>
                  <a:pt x="1147409" y="265390"/>
                  <a:pt x="1117600" y="248356"/>
                </a:cubicBezTo>
                <a:cubicBezTo>
                  <a:pt x="1064989" y="218293"/>
                  <a:pt x="1082850" y="230364"/>
                  <a:pt x="1027289" y="214489"/>
                </a:cubicBezTo>
                <a:cubicBezTo>
                  <a:pt x="1015847" y="211220"/>
                  <a:pt x="1005091" y="205534"/>
                  <a:pt x="993422" y="203200"/>
                </a:cubicBezTo>
                <a:cubicBezTo>
                  <a:pt x="848174" y="174150"/>
                  <a:pt x="565921" y="182493"/>
                  <a:pt x="496711" y="180622"/>
                </a:cubicBezTo>
                <a:cubicBezTo>
                  <a:pt x="457924" y="172865"/>
                  <a:pt x="432302" y="168671"/>
                  <a:pt x="395111" y="158045"/>
                </a:cubicBezTo>
                <a:cubicBezTo>
                  <a:pt x="383669" y="154776"/>
                  <a:pt x="372533" y="150519"/>
                  <a:pt x="361244" y="146756"/>
                </a:cubicBezTo>
                <a:cubicBezTo>
                  <a:pt x="331140" y="150519"/>
                  <a:pt x="299504" y="147841"/>
                  <a:pt x="270933" y="158045"/>
                </a:cubicBezTo>
                <a:cubicBezTo>
                  <a:pt x="245379" y="167171"/>
                  <a:pt x="203200" y="203200"/>
                  <a:pt x="203200" y="203200"/>
                </a:cubicBezTo>
                <a:cubicBezTo>
                  <a:pt x="171378" y="192593"/>
                  <a:pt x="154684" y="192637"/>
                  <a:pt x="135466" y="158045"/>
                </a:cubicBezTo>
                <a:cubicBezTo>
                  <a:pt x="123908" y="137241"/>
                  <a:pt x="112889" y="90311"/>
                  <a:pt x="112889" y="90311"/>
                </a:cubicBezTo>
                <a:cubicBezTo>
                  <a:pt x="116652" y="71496"/>
                  <a:pt x="114658" y="50526"/>
                  <a:pt x="124177" y="33867"/>
                </a:cubicBezTo>
                <a:cubicBezTo>
                  <a:pt x="134475" y="15845"/>
                  <a:pt x="174528" y="5794"/>
                  <a:pt x="191911" y="0"/>
                </a:cubicBezTo>
                <a:cubicBezTo>
                  <a:pt x="220570" y="1911"/>
                  <a:pt x="410236" y="12056"/>
                  <a:pt x="462844" y="22578"/>
                </a:cubicBezTo>
                <a:cubicBezTo>
                  <a:pt x="486181" y="27245"/>
                  <a:pt x="507999" y="37630"/>
                  <a:pt x="530577" y="45156"/>
                </a:cubicBezTo>
                <a:lnTo>
                  <a:pt x="564444" y="56445"/>
                </a:lnTo>
                <a:cubicBezTo>
                  <a:pt x="643466" y="52682"/>
                  <a:pt x="722883" y="53893"/>
                  <a:pt x="801511" y="45156"/>
                </a:cubicBezTo>
                <a:cubicBezTo>
                  <a:pt x="825164" y="42528"/>
                  <a:pt x="869244" y="22578"/>
                  <a:pt x="869244" y="22578"/>
                </a:cubicBezTo>
                <a:cubicBezTo>
                  <a:pt x="1046103" y="26341"/>
                  <a:pt x="1223185" y="24232"/>
                  <a:pt x="1399822" y="33867"/>
                </a:cubicBezTo>
                <a:cubicBezTo>
                  <a:pt x="1430806" y="35557"/>
                  <a:pt x="1460695" y="46633"/>
                  <a:pt x="1490133" y="56445"/>
                </a:cubicBezTo>
                <a:lnTo>
                  <a:pt x="1557866" y="79022"/>
                </a:lnTo>
                <a:cubicBezTo>
                  <a:pt x="1576681" y="75259"/>
                  <a:pt x="1596345" y="74470"/>
                  <a:pt x="1614311" y="67733"/>
                </a:cubicBezTo>
                <a:cubicBezTo>
                  <a:pt x="1627014" y="62969"/>
                  <a:pt x="1636042" y="51223"/>
                  <a:pt x="1648177" y="45156"/>
                </a:cubicBezTo>
                <a:cubicBezTo>
                  <a:pt x="1658820" y="39834"/>
                  <a:pt x="1670755" y="37630"/>
                  <a:pt x="1682044" y="33867"/>
                </a:cubicBezTo>
                <a:cubicBezTo>
                  <a:pt x="1693333" y="37630"/>
                  <a:pt x="1704367" y="42270"/>
                  <a:pt x="1715911" y="45156"/>
                </a:cubicBezTo>
                <a:cubicBezTo>
                  <a:pt x="1734525" y="49810"/>
                  <a:pt x="1756742" y="45293"/>
                  <a:pt x="1772355" y="56445"/>
                </a:cubicBezTo>
                <a:cubicBezTo>
                  <a:pt x="1786049" y="66226"/>
                  <a:pt x="1787407" y="86548"/>
                  <a:pt x="1794933" y="101600"/>
                </a:cubicBezTo>
                <a:cubicBezTo>
                  <a:pt x="1798696" y="165570"/>
                  <a:pt x="1802225" y="229555"/>
                  <a:pt x="1806222" y="293511"/>
                </a:cubicBezTo>
                <a:cubicBezTo>
                  <a:pt x="1810637" y="364158"/>
                  <a:pt x="1813576" y="465750"/>
                  <a:pt x="1828800" y="541867"/>
                </a:cubicBezTo>
                <a:cubicBezTo>
                  <a:pt x="1831134" y="553535"/>
                  <a:pt x="1836326" y="564444"/>
                  <a:pt x="1840089" y="575733"/>
                </a:cubicBezTo>
                <a:cubicBezTo>
                  <a:pt x="1843852" y="605837"/>
                  <a:pt x="1849290" y="635779"/>
                  <a:pt x="1851377" y="666045"/>
                </a:cubicBezTo>
                <a:cubicBezTo>
                  <a:pt x="1869932" y="935096"/>
                  <a:pt x="1836641" y="825036"/>
                  <a:pt x="1873955" y="936978"/>
                </a:cubicBezTo>
                <a:cubicBezTo>
                  <a:pt x="1892409" y="1121514"/>
                  <a:pt x="1892241" y="1066938"/>
                  <a:pt x="1873955" y="1332089"/>
                </a:cubicBezTo>
                <a:cubicBezTo>
                  <a:pt x="1872888" y="1347567"/>
                  <a:pt x="1867124" y="1362384"/>
                  <a:pt x="1862666" y="1377245"/>
                </a:cubicBezTo>
                <a:cubicBezTo>
                  <a:pt x="1856675" y="1397216"/>
                  <a:pt x="1841389" y="1459743"/>
                  <a:pt x="1817511" y="1478845"/>
                </a:cubicBezTo>
                <a:cubicBezTo>
                  <a:pt x="1808219" y="1486278"/>
                  <a:pt x="1794933" y="1486370"/>
                  <a:pt x="1783644" y="1490133"/>
                </a:cubicBezTo>
                <a:cubicBezTo>
                  <a:pt x="1772355" y="1497659"/>
                  <a:pt x="1762175" y="1507201"/>
                  <a:pt x="1749777" y="1512711"/>
                </a:cubicBezTo>
                <a:cubicBezTo>
                  <a:pt x="1728029" y="1522377"/>
                  <a:pt x="1682044" y="1535289"/>
                  <a:pt x="1682044" y="1535289"/>
                </a:cubicBezTo>
                <a:cubicBezTo>
                  <a:pt x="1636888" y="1531526"/>
                  <a:pt x="1591492" y="1529989"/>
                  <a:pt x="1546577" y="1524000"/>
                </a:cubicBezTo>
                <a:cubicBezTo>
                  <a:pt x="1534782" y="1522427"/>
                  <a:pt x="1524610" y="1512711"/>
                  <a:pt x="1512711" y="1512711"/>
                </a:cubicBezTo>
                <a:cubicBezTo>
                  <a:pt x="1463648" y="1512711"/>
                  <a:pt x="1414874" y="1520237"/>
                  <a:pt x="1365955" y="1524000"/>
                </a:cubicBezTo>
                <a:cubicBezTo>
                  <a:pt x="1227044" y="1570305"/>
                  <a:pt x="1323950" y="1542363"/>
                  <a:pt x="993422" y="1524000"/>
                </a:cubicBezTo>
                <a:cubicBezTo>
                  <a:pt x="970568" y="1522730"/>
                  <a:pt x="948134" y="1517200"/>
                  <a:pt x="925689" y="1512711"/>
                </a:cubicBezTo>
                <a:cubicBezTo>
                  <a:pt x="910475" y="1509668"/>
                  <a:pt x="896043" y="1501830"/>
                  <a:pt x="880533" y="1501422"/>
                </a:cubicBezTo>
                <a:cubicBezTo>
                  <a:pt x="609667" y="1494294"/>
                  <a:pt x="338666" y="1493896"/>
                  <a:pt x="67733" y="1490133"/>
                </a:cubicBezTo>
                <a:cubicBezTo>
                  <a:pt x="63970" y="1403585"/>
                  <a:pt x="62404" y="1316913"/>
                  <a:pt x="56444" y="1230489"/>
                </a:cubicBezTo>
                <a:cubicBezTo>
                  <a:pt x="54869" y="1207654"/>
                  <a:pt x="47683" y="1185505"/>
                  <a:pt x="45155" y="1162756"/>
                </a:cubicBezTo>
                <a:cubicBezTo>
                  <a:pt x="40151" y="1117721"/>
                  <a:pt x="36693" y="1072513"/>
                  <a:pt x="33866" y="1027289"/>
                </a:cubicBezTo>
                <a:cubicBezTo>
                  <a:pt x="29166" y="952082"/>
                  <a:pt x="28835" y="876604"/>
                  <a:pt x="22577" y="801511"/>
                </a:cubicBezTo>
                <a:cubicBezTo>
                  <a:pt x="21002" y="782608"/>
                  <a:pt x="6532" y="742086"/>
                  <a:pt x="0" y="722489"/>
                </a:cubicBezTo>
                <a:cubicBezTo>
                  <a:pt x="14654" y="619911"/>
                  <a:pt x="2876" y="668706"/>
                  <a:pt x="33866" y="575733"/>
                </a:cubicBezTo>
                <a:lnTo>
                  <a:pt x="45155" y="541867"/>
                </a:lnTo>
                <a:lnTo>
                  <a:pt x="56444" y="508000"/>
                </a:lnTo>
                <a:cubicBezTo>
                  <a:pt x="60207" y="406400"/>
                  <a:pt x="59050" y="304498"/>
                  <a:pt x="67733" y="203200"/>
                </a:cubicBezTo>
                <a:cubicBezTo>
                  <a:pt x="70743" y="168087"/>
                  <a:pt x="83093" y="108818"/>
                  <a:pt x="112889" y="79022"/>
                </a:cubicBezTo>
                <a:cubicBezTo>
                  <a:pt x="122482" y="69429"/>
                  <a:pt x="134357" y="61955"/>
                  <a:pt x="146755" y="56445"/>
                </a:cubicBezTo>
                <a:cubicBezTo>
                  <a:pt x="234091" y="17630"/>
                  <a:pt x="194407" y="53951"/>
                  <a:pt x="225777" y="22578"/>
                </a:cubicBezTo>
                <a:lnTo>
                  <a:pt x="225777" y="2257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5508104" y="2060848"/>
            <a:ext cx="864096" cy="28803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" name="Immagine 40" descr="17.gi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0" y="1844824"/>
            <a:ext cx="4426463" cy="2197968"/>
          </a:xfrm>
          <a:prstGeom prst="rect">
            <a:avLst/>
          </a:prstGeom>
        </p:spPr>
      </p:pic>
      <p:pic>
        <p:nvPicPr>
          <p:cNvPr id="46" name="Immagine 45" descr="ges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" y="-1"/>
            <a:ext cx="9137067" cy="616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1139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139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40888 C -0.07796 0.41374 -0.07882 0.41906 -0.07674 0.42345 C -0.0757 0.42599 -0.07587 0.41813 -0.07535 0.41536 C -0.07379 0.40888 -0.07205 0.40264 -0.07084 0.39616 C -0.07188 0.3802 -0.07188 0.37373 -0.07535 0.36078 C -0.07674 0.35546 -0.07987 0.34482 -0.07987 0.34505 C -0.08039 0.33696 -0.08039 0.3284 -0.08264 0.32077 C -0.08351 0.31753 -0.08455 0.31429 -0.08559 0.31106 C -0.08612 0.30944 -0.08716 0.3062 -0.08716 0.30643 C -0.08993 0.28515 -0.09375 0.25809 -0.10799 0.24214 C -0.11112 0.23219 -0.1132 0.22179 -0.11858 0.21323 C -0.12014 0.2049 -0.12153 0.19773 -0.12605 0.1908 C -0.12865 0.18247 -0.13316 0.17253 -0.13803 0.16513 C -0.1408 0.15587 -0.13733 0.16443 -0.14393 0.15541 C -0.14896 0.14871 -0.15087 0.14107 -0.1573 0.13622 C -0.15921 0.12974 -0.16129 0.12697 -0.16632 0.12327 C -0.17118 0.11309 -0.17396 0.10222 -0.17987 0.09274 C -0.1816 0.08603 -0.18316 0.08048 -0.18421 0.07354 C -0.18334 0.05065 -0.18525 0.00486 -0.1573 -0.00509 C -0.15087 -0.01249 -0.13855 -0.02012 -0.12917 -0.02266 C -0.10938 -0.03677 -0.07292 -0.03446 -0.05139 -0.03561 C 0.00833 -0.03492 0.06145 -0.03423 0.11892 -0.03076 C 0.14479 -0.02521 0.17239 -0.0266 0.19809 -0.0259 C 0.24531 -0.02174 0.29288 -0.02128 0.3401 -0.01804 C 0.36736 -0.01318 0.35208 -0.01526 0.38663 -0.01318 C 0.44496 -0.00254 0.50399 -0.00347 0.56302 -0.00347 " pathEditMode="relative" rAng="0" ptsTypes="fffffffffffffffffffffffffA">
                                      <p:cBhvr>
                                        <p:cTn id="3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6139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32655E-6 C 0.00521 0.00163 0.00972 0.00486 0.01493 0.00648 C 0.01615 0.00764 0.01719 0.00903 0.01858 0.00972 C 0.02101 0.01111 0.02604 0.01296 0.02604 0.01296 C 0.02778 0.01527 0.03264 0.0199 0.03472 0.02128 C 0.03698 0.0229 0.03993 0.02267 0.04201 0.02452 C 0.04583 0.02776 0.04774 0.031 0.05191 0.03285 C 0.0691 0.05528 0.08767 0.07679 0.10868 0.09205 C 0.1158 0.09737 0.12361 0.10431 0.13212 0.10523 C 0.14462 0.10685 0.18646 0.10824 0.19392 0.10847 C 0.2059 0.11171 0.21736 0.11726 0.22969 0.11842 C 0.26771 0.12212 0.30625 0.12212 0.34444 0.12327 C 0.37465 0.13645 0.43958 0.12975 0.43958 0.12975 C 0.45243 0.13414 0.47917 0.13484 0.47917 0.13484 C 0.48681 0.13645 0.48403 0.13645 0.48767 0.13645 " pathEditMode="relative" ptsTypes="ffffffffffffff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8139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8139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5.83333E-6 5.91119E-6 C 0.00817 -0.00369 0.01494 -0.00531 0.02362 -0.0067 C 0.02605 -0.00785 0.02848 -0.00878 0.03091 -0.00994 C 0.03212 -0.0104 0.03473 -0.01155 0.03473 -0.01155 C 0.03855 -0.01687 0.04272 -0.02057 0.04584 -0.02636 C 0.04775 -0.03445 0.05053 -0.03977 0.05556 -0.04439 C 0.05799 -0.05642 0.06147 -0.06683 0.06667 -0.07747 C 0.0698 -0.08394 0.06824 -0.08579 0.07292 -0.09227 C 0.07431 -0.09805 0.07657 -0.10082 0.07917 -0.10545 C 0.08091 -0.10846 0.08403 -0.11516 0.08403 -0.11516 C 0.08542 -0.12094 0.08699 -0.12418 0.09028 -0.12834 C 0.09358 -0.14176 0.0889 -0.12534 0.09393 -0.13667 C 0.09897 -0.14823 0.10192 -0.15494 0.10869 -0.16465 C 0.11164 -0.17668 0.1073 -0.16234 0.11372 -0.17275 C 0.11459 -0.17414 0.11424 -0.17622 0.11494 -0.1776 C 0.11667 -0.18154 0.11858 -0.18154 0.12101 -0.18431 C 0.13421 -0.19934 0.14827 -0.21438 0.16424 -0.22386 C 0.17015 -0.22733 0.17501 -0.23218 0.18039 -0.23681 C 0.18369 -0.23958 0.19844 -0.24652 0.20261 -0.24837 C 0.22032 -0.25624 0.19966 -0.24722 0.21251 -0.25508 C 0.21876 -0.25878 0.22587 -0.2597 0.23212 -0.26317 C 0.23612 -0.26549 0.24046 -0.26965 0.24445 -0.2715 C 0.2573 -0.27751 0.27101 -0.28144 0.28403 -0.2863 C 0.28525 -0.28676 0.28647 -0.28723 0.28768 -0.28792 C 0.28907 -0.28884 0.29011 -0.29046 0.2915 -0.29116 C 0.2981 -0.29416 0.30678 -0.2974 0.31372 -0.29948 C 0.32692 -0.30341 0.31615 -0.29902 0.32483 -0.30272 C 0.33959 -0.30226 0.35452 -0.30249 0.36928 -0.3011 C 0.37275 -0.30087 0.37917 -0.29786 0.37917 -0.29786 C 0.38022 -0.29671 0.38143 -0.29532 0.38265 -0.29439 C 0.38508 -0.29301 0.39028 -0.29116 0.39028 -0.29116 C 0.39254 -0.28908 0.39515 -0.28838 0.39758 -0.2863 C 0.39914 -0.28491 0.40001 -0.28283 0.4014 -0.28121 C 0.40244 -0.28006 0.40383 -0.27913 0.40504 -0.27797 C 0.41129 -0.26549 0.40817 -0.2715 0.41372 -0.25994 C 0.41494 -0.25693 0.41615 -0.24999 0.41615 -0.24999 C 0.41546 -0.22802 0.41876 -0.21414 0.41112 -0.19749 C 0.40956 -0.19402 0.40712 -0.19125 0.40626 -0.18755 C 0.40435 -0.18084 0.40608 -0.18362 0.4014 -0.17945 C 0.39688 -0.16327 0.40383 -0.18547 0.39636 -0.17113 C 0.3889 -0.15702 0.39862 -0.16697 0.39028 -0.15957 C 0.38195 -0.14407 0.39376 -0.16465 0.38403 -0.15147 C 0.38022 -0.14661 0.37796 -0.14014 0.37397 -0.13505 C 0.36928 -0.12141 0.36337 -0.10799 0.35695 -0.0955 C 0.35626 -0.09412 0.35504 -0.09342 0.35435 -0.09227 C 0.35296 -0.09019 0.35174 -0.08787 0.3507 -0.08556 C 0.34723 -0.07816 0.34549 -0.07053 0.34081 -0.06428 C 0.33803 -0.05688 0.33664 -0.05041 0.33212 -0.04439 C 0.32987 -0.03514 0.32657 -0.02589 0.32483 -0.01664 C 0.3257 0.02314 0.3224 0.0643 0.33959 0.09853 C 0.34185 0.10778 0.3474 0.11911 0.35313 0.12489 C 0.35591 0.13206 0.35747 0.13391 0.36303 0.13646 C 0.36754 0.14548 0.37917 0.15056 0.38647 0.15611 C 0.39949 0.16583 0.41355 0.17138 0.42726 0.17924 C 0.44028 0.18664 0.45522 0.19427 0.46928 0.19728 C 0.47726 0.20075 0.48577 0.20283 0.49393 0.20537 C 0.49601 0.20607 0.50001 0.20722 0.50001 0.20722 C 0.50712 0.21324 0.51546 0.21185 0.52362 0.2137 C 0.54601 0.21902 0.56754 0.22873 0.59028 0.23174 C 0.63212 0.2477 0.70157 0.24608 0.74202 0.24654 C 0.79723 0.24723 0.85226 0.2477 0.90747 0.24816 C 0.93265 0.25186 0.95539 0.25394 0.98143 0.25487 C 1.00487 0.25695 1.02709 0.26134 1.0507 0.26134 " pathEditMode="relative" ptsTypes="ffffffffffffffffffffffffffffffffffffffffffffffffffffffffffffffA">
                                      <p:cBhvr>
                                        <p:cTn id="4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639"/>
                            </p:stCondLst>
                            <p:childTnLst>
                              <p:par>
                                <p:cTn id="45" presetID="49" presetClass="entr" presetSubtype="0" repeatCount="10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76318E-6 C 0.00329 0.00741 0.00572 0.01319 0.01111 0.01805 C 0.01545 0.02683 0.02048 0.03701 0.02708 0.04279 C 0.02916 0.04996 0.03142 0.05089 0.03697 0.05274 C 0.03906 0.05551 0.04114 0.05805 0.04322 0.06083 C 0.04409 0.06199 0.04566 0.0643 0.04566 0.0643 C 0.04757 0.0717 0.05034 0.07864 0.05434 0.08396 C 0.05798 0.09876 0.06736 0.11379 0.07534 0.12512 C 0.0776 0.13391 0.08263 0.14039 0.08645 0.14802 C 0.08732 0.14964 0.08802 0.15149 0.08888 0.15311 C 0.08975 0.15472 0.09132 0.15796 0.09132 0.15796 C 0.08732 0.16606 0.08958 0.16652 0.09513 0.17114 C 0.09739 0.17993 0.10208 0.18548 0.10625 0.19242 C 0.1092 0.19728 0.10816 0.19867 0.11232 0.20237 C 0.12239 0.21138 0.10902 0.1952 0.11979 0.20722 C 0.12465 0.21254 0.12934 0.2174 0.13454 0.22202 C 0.13802 0.22503 0.14305 0.22457 0.14687 0.22711 C 0.15937 0.23567 0.17118 0.23844 0.18524 0.24006 C 0.20746 0.24862 0.19288 0.24353 0.24566 0.24353 C 0.26649 0.24353 0.31996 0.24099 0.34322 0.24006 C 0.38489 0.23405 0.42725 0.23289 0.46909 0.23197 C 0.52916 0.22595 0.58906 0.22619 0.6493 0.22526 C 0.67934 0.22387 0.70954 0.22202 0.73958 0.2204 C 0.75312 0.21439 0.77257 0.21717 0.78524 0.21717 " pathEditMode="relative" ptsTypes="fffffffffffffffffffffffA">
                                      <p:cBhvr>
                                        <p:cTn id="5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639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6639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532 C -0.00035 0.00323 -0.00122 0.02544 0.00278 0.03422 C 0.00417 0.03723 0.00642 0.03931 0.00781 0.04232 C 0.00955 0.04949 0.01128 0.05365 0.01528 0.05874 C 0.01753 0.06845 0.02274 0.07354 0.02639 0.08186 C 0.0408 0.11424 0.0658 0.12927 0.09306 0.13436 C 0.11441 0.14246 0.14219 0.13691 0.16458 0.12951 C 0.17986 0.11424 0.16128 0.1339 0.17205 0.11956 C 0.17517 0.1154 0.17986 0.11401 0.18316 0.10985 C 0.18472 0.10314 0.18663 0.1006 0.19167 0.09828 C 0.1934 0.08996 0.19618 0.08186 0.20156 0.07701 C 0.20868 0.06313 0.19931 0.08001 0.20781 0.06868 C 0.21128 0.06406 0.21215 0.06082 0.21649 0.05712 C 0.22344 0.04324 0.2283 0.02821 0.2375 0.01595 C 0.23958 0.00763 0.2434 0.00601 0.24722 -0.00047 C 0.25503 -0.01342 0.26354 -0.02267 0.27569 -0.0266 C 0.27934 -0.03192 0.2842 -0.03284 0.28924 -0.03493 C 0.30069 -0.04001 0.31302 -0.04256 0.325 -0.04487 C 0.3658 -0.06221 0.41458 -0.05643 0.4559 -0.05805 C 0.46736 -0.05851 0.47899 -0.05898 0.49045 -0.05967 C 0.50191 -0.0606 0.525 -0.06291 0.525 -0.06268 C 0.54635 -0.06846 0.52795 -0.06407 0.57691 -0.06615 C 0.61753 -0.06777 0.65955 -0.071 0.70035 -0.071 " pathEditMode="relative" rAng="0" ptsTypes="ffffffffffffffffffffff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8639"/>
                            </p:stCondLst>
                            <p:childTnLst>
                              <p:par>
                                <p:cTn id="61" presetID="49" presetClass="entr" presetSubtype="0" repeatCount="10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1.28585E-6 C 0.00208 -0.00324 0.00381 -0.00717 0.00624 -0.00995 C 0.00763 -0.01157 0.00989 -0.01157 0.01111 -0.01319 C 0.01197 -0.01434 0.01145 -0.01689 0.01232 -0.01804 C 0.01493 -0.02151 0.02135 -0.02498 0.02482 -0.02637 C 0.03159 -0.04024 0.03333 -0.05528 0.03715 -0.07077 C 0.03628 -0.08326 0.03611 -0.09482 0.0309 -0.10523 C 0.02934 -0.11356 0.0276 -0.12165 0.02604 -0.12998 C 0.0269 -0.16282 0.02708 -0.20884 0.04201 -0.23844 C 0.04444 -0.24862 0.04149 -0.23821 0.04704 -0.25 C 0.05538 -0.26758 0.06545 -0.29094 0.08159 -0.29764 C 0.09062 -0.3106 0.1059 -0.31591 0.11857 -0.31915 C 0.12638 -0.31869 0.1342 -0.31892 0.14201 -0.31753 C 0.14461 -0.31707 0.14947 -0.31406 0.14947 -0.31406 C 0.15104 -0.31245 0.1526 -0.3106 0.15434 -0.30921 C 0.15555 -0.30828 0.15711 -0.30851 0.15815 -0.30759 C 0.1677 -0.29926 0.15642 -0.30504 0.16545 -0.30111 C 0.17204 -0.29186 0.17864 -0.28215 0.18402 -0.27151 C 0.18524 -0.26665 0.18645 -0.26157 0.18767 -0.25671 C 0.18802 -0.25509 0.18888 -0.25162 0.18888 -0.25162 C 0.18767 -0.23543 0.18593 -0.22248 0.17534 -0.21231 C 0.17013 -0.20745 0.16684 -0.20514 0.16059 -0.20236 C 0.15937 -0.2019 0.15677 -0.20074 0.15677 -0.20074 C 0.146 -0.20213 0.1394 -0.2019 0.13211 -0.21231 C 0.13124 -0.21554 0.13055 -0.21878 0.12968 -0.22202 C 0.12934 -0.22364 0.12847 -0.22711 0.12847 -0.22711 C 0.12656 -0.24561 0.12604 -0.24538 0.12847 -0.27151 C 0.12916 -0.27845 0.14201 -0.28284 0.14201 -0.28284 C 0.14982 -0.28238 0.15763 -0.28261 0.16545 -0.28122 C 0.17222 -0.28007 0.17447 -0.2648 0.17777 -0.25833 C 0.17934 -0.2389 0.18281 -0.22133 0.17656 -0.20236 C 0.17256 -0.19034 0.17725 -0.19381 0.17048 -0.1908 C 0.16857 -0.18317 0.16736 -0.17762 0.16423 -0.17114 C 0.15711 -0.14223 0.17135 -0.12165 0.19149 -0.11517 C 0.22552 -0.11702 0.23923 -0.11587 0.26545 -0.12165 C 0.26961 -0.12466 0.27465 -0.12789 0.27899 -0.12998 C 0.28524 -0.13298 0.28402 -0.12998 0.28888 -0.13321 C 0.29652 -0.13807 0.30399 -0.14085 0.31232 -0.14316 C 0.31892 -0.14871 0.32552 -0.14848 0.33333 -0.14963 C 0.34444 -0.15426 0.35798 -0.1538 0.36927 -0.15472 C 0.42291 -0.16652 0.47656 -0.17114 0.5309 -0.17114 " pathEditMode="relative" ptsTypes="ffffffffffffffffffffffffffffffffffffffff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8639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1639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ud.it/public/italiani_nel_mond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5002" cy="6858000"/>
          </a:xfrm>
          <a:prstGeom prst="rect">
            <a:avLst/>
          </a:prstGeom>
          <a:noFill/>
        </p:spPr>
      </p:pic>
      <p:pic>
        <p:nvPicPr>
          <p:cNvPr id="18436" name="Picture 4" descr="http://static.blogo.it/tvblog/8/839/enzo-tortora-638x425-586x3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692696"/>
            <a:ext cx="1368152" cy="91054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932040" y="548680"/>
            <a:ext cx="373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orroreeeeee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magine 4" descr="galleria furl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3892" y="1268760"/>
            <a:ext cx="960107" cy="720080"/>
          </a:xfrm>
          <a:prstGeom prst="rect">
            <a:avLst/>
          </a:prstGeom>
        </p:spPr>
      </p:pic>
      <p:pic>
        <p:nvPicPr>
          <p:cNvPr id="6" name="Immagine 5" descr="freccia22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2084244">
            <a:off x="8011499" y="1223264"/>
            <a:ext cx="619125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Pictures\caballo1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248025" cy="2028825"/>
          </a:xfrm>
          <a:prstGeom prst="rect">
            <a:avLst/>
          </a:prstGeom>
          <a:noFill/>
        </p:spPr>
      </p:pic>
      <p:pic>
        <p:nvPicPr>
          <p:cNvPr id="3" name="Picture 2" descr="C:\Users\Utente\Pictures\caballo1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2120" y="188640"/>
            <a:ext cx="3024336" cy="2028825"/>
          </a:xfrm>
          <a:prstGeom prst="rect">
            <a:avLst/>
          </a:prstGeom>
          <a:noFill/>
        </p:spPr>
      </p:pic>
      <p:pic>
        <p:nvPicPr>
          <p:cNvPr id="1028" name="Picture 4" descr="http://www.partecipiamo.it/gif/cavalli/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08720"/>
            <a:ext cx="2046964" cy="2436862"/>
          </a:xfrm>
          <a:prstGeom prst="rect">
            <a:avLst/>
          </a:prstGeom>
          <a:noFill/>
        </p:spPr>
      </p:pic>
      <p:pic>
        <p:nvPicPr>
          <p:cNvPr id="5" name="Picture 4" descr="http://www.partecipiamo.it/gif/cavalli/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11960" y="908720"/>
            <a:ext cx="2096616" cy="243686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153958" y="2967335"/>
            <a:ext cx="28360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tempi devono cambiare</a:t>
            </a:r>
            <a:endParaRPr lang="it-IT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771800" y="3645024"/>
            <a:ext cx="37444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Vediamo tu cosa sai fare !</a:t>
            </a:r>
            <a:endParaRPr lang="it-IT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23728" y="4437112"/>
            <a:ext cx="48965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Tutto non puoi buttare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40422" y="5229200"/>
            <a:ext cx="71177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it-IT" sz="32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certa gente non la puoi più rispettare</a:t>
            </a:r>
            <a:endParaRPr lang="it-IT" sz="32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C:\Users\Utente\Pictures\f35-3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9103999" cy="6858001"/>
          </a:xfrm>
          <a:prstGeom prst="rect">
            <a:avLst/>
          </a:prstGeom>
          <a:noFill/>
        </p:spPr>
      </p:pic>
      <p:pic>
        <p:nvPicPr>
          <p:cNvPr id="11" name="Richard Wagner - Walkir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www.lettera43.it/upload/images/11_2012/l43-maurizio-crozza-121108120957_bi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61298"/>
            <a:ext cx="720080" cy="480054"/>
          </a:xfrm>
          <a:prstGeom prst="rect">
            <a:avLst/>
          </a:prstGeom>
          <a:noFill/>
        </p:spPr>
      </p:pic>
      <p:pic>
        <p:nvPicPr>
          <p:cNvPr id="11" name="Picture 4" descr="http://www.meteoweb.eu/wp-content/uploads/2011/08/Luca-Mercall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805264"/>
            <a:ext cx="839756" cy="629817"/>
          </a:xfrm>
          <a:prstGeom prst="rect">
            <a:avLst/>
          </a:prstGeom>
          <a:noFill/>
        </p:spPr>
      </p:pic>
      <p:pic>
        <p:nvPicPr>
          <p:cNvPr id="10" name="Picture 2" descr="http://www.palermomania.it/public/img_news/news_39932_roberto-maron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248936" y="5301208"/>
            <a:ext cx="895064" cy="69994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907704" y="0"/>
            <a:ext cx="537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Qualche proposito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http://ri-trovarsi.myblog.it/media/00/00/1703378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08720"/>
            <a:ext cx="9144000" cy="320040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619672" y="184482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anche se scritto sulla sabbia . . 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4077072"/>
            <a:ext cx="9540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it-IT" sz="2000" b="1" dirty="0" smtClean="0"/>
              <a:t>Dopo il prorompente, facilitatore allegro e disperato SERVE il verbalizzatore, dalla memoria d’ elefante . . . </a:t>
            </a:r>
          </a:p>
          <a:p>
            <a:pPr marL="457200" indent="-457200">
              <a:buAutoNum type="arabicParenR"/>
            </a:pPr>
            <a:r>
              <a:rPr lang="it-IT" sz="2000" b="1" dirty="0" smtClean="0"/>
              <a:t>Non perdere l’ occasione di presenziare anche se si può sbagliare . . .</a:t>
            </a:r>
          </a:p>
          <a:p>
            <a:pPr marL="457200" indent="-457200">
              <a:buAutoNum type="arabicParenR"/>
            </a:pPr>
            <a:r>
              <a:rPr lang="it-IT" sz="2000" b="1" dirty="0" smtClean="0"/>
              <a:t>Fare, provando e registrare cose riuscite ed errori, ma niente spazio a lusinghe . . .</a:t>
            </a:r>
          </a:p>
          <a:p>
            <a:pPr marL="457200" indent="-457200">
              <a:buAutoNum type="arabicParenR"/>
            </a:pPr>
            <a:r>
              <a:rPr lang="it-IT" sz="2000" b="1" dirty="0" smtClean="0"/>
              <a:t>Non aver paura di rispondere di persona, ma ammettere la bravura di un altro/a . . .</a:t>
            </a:r>
          </a:p>
          <a:p>
            <a:pPr marL="457200" indent="-457200">
              <a:buAutoNum type="arabicParenR"/>
            </a:pPr>
            <a:r>
              <a:rPr lang="it-IT" sz="2000" b="1" dirty="0" smtClean="0"/>
              <a:t>Concentrarsi sullo smantellamento di certe strategie vincenti nel passato . . </a:t>
            </a:r>
          </a:p>
          <a:p>
            <a:pPr marL="457200" indent="-457200">
              <a:buAutoNum type="arabicParenR"/>
            </a:pPr>
            <a:r>
              <a:rPr lang="it-IT" sz="2000" b="1" dirty="0" smtClean="0"/>
              <a:t>Buttarsi sulle idee originali sempre studiando le possibili conseguenze ambientali          e col solo imperativo del “bene comune”</a:t>
            </a:r>
          </a:p>
          <a:p>
            <a:pPr marL="457200" indent="-457200">
              <a:buAutoNum type="arabicParenR"/>
            </a:pPr>
            <a:r>
              <a:rPr lang="it-IT" sz="2000" b="1" dirty="0" smtClean="0"/>
              <a:t>Nuovi eroi e in naftalina le cose risapute . . .</a:t>
            </a:r>
          </a:p>
        </p:txBody>
      </p:sp>
      <p:pic>
        <p:nvPicPr>
          <p:cNvPr id="17412" name="Picture 4" descr="https://lh5.googleusercontent.com/-log6KcBs7mw/AAAAAAAAAAI/AAAAAAAARW4/Wqv9Bfy6SvM/s250-c/phot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3429000"/>
            <a:ext cx="755576" cy="755576"/>
          </a:xfrm>
          <a:prstGeom prst="rect">
            <a:avLst/>
          </a:prstGeom>
          <a:noFill/>
        </p:spPr>
      </p:pic>
      <p:pic>
        <p:nvPicPr>
          <p:cNvPr id="17414" name="Picture 6" descr="http://cdn.blogosfere.it/politicaesocieta/images/marco-travaglio600o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3501008"/>
            <a:ext cx="890464" cy="627777"/>
          </a:xfrm>
          <a:prstGeom prst="rect">
            <a:avLst/>
          </a:prstGeom>
          <a:noFill/>
        </p:spPr>
      </p:pic>
      <p:pic>
        <p:nvPicPr>
          <p:cNvPr id="17416" name="Picture 8" descr="http://www.gud.it/public/italiani_nel_mondo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86216" y="4365104"/>
            <a:ext cx="957784" cy="704503"/>
          </a:xfrm>
          <a:prstGeom prst="rect">
            <a:avLst/>
          </a:prstGeom>
          <a:noFill/>
        </p:spPr>
      </p:pic>
      <p:pic>
        <p:nvPicPr>
          <p:cNvPr id="14" name="Picture 8" descr="http://www.independent.co.uk/incoming/article8389795.ece/ALTERNATES/w460/BerlusconiGE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980728"/>
            <a:ext cx="884337" cy="1177501"/>
          </a:xfrm>
          <a:prstGeom prst="rect">
            <a:avLst/>
          </a:prstGeom>
          <a:noFill/>
        </p:spPr>
      </p:pic>
      <p:pic>
        <p:nvPicPr>
          <p:cNvPr id="17418" name="Picture 10" descr="http://upload.wikimedia.org/wikipedia/it/d/da/Roberto_Formigon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2204864"/>
            <a:ext cx="477430" cy="669827"/>
          </a:xfrm>
          <a:prstGeom prst="rect">
            <a:avLst/>
          </a:prstGeom>
          <a:noFill/>
        </p:spPr>
      </p:pic>
      <p:sp>
        <p:nvSpPr>
          <p:cNvPr id="17420" name="AutoShape 12" descr="data:image/jpeg;base64,/9j/4AAQSkZJRgABAQAAAQABAAD/2wBDAAkGBwgHBgkIBwgKCgkLDRYPDQwMDRsUFRAWIB0iIiAdHx8kKDQsJCYxJx8fLT0tMTU3Ojo6Iys/RD84QzQ5Ojf/2wBDAQoKCg0MDRoPDxo3JR8lNzc3Nzc3Nzc3Nzc3Nzc3Nzc3Nzc3Nzc3Nzc3Nzc3Nzc3Nzc3Nzc3Nzc3Nzc3Nzc3Nzf/wAARCACxARwDASIAAhEBAxEB/8QAHAAAAAcBAQAAAAAAAAAAAAAAAAECAwQFBgcI/8QAQhAAAQMCBAQDBQUFBgYDAAAAAQACAwQRBRIhMQYiQVETYXEHFDKBoSMzQpGxJFJictEVNDVzdMEINkNEguFTsvD/xAAZAQADAQEBAAAAAAAAAAAAAAAAAQMCBAX/xAAiEQEBAAICAgMBAQEBAAAAAAAAAQIRAyESMQRBUSIyEzP/2gAMAwEAAhEDEQA/AO3onGwQum5n5Wk9kSCsxxVVvYMjRcblFw1Le2xB10KzvFNa6asIAtbsUzgOImCZrQ129iQVbw6RmfbqbHXGiWoFDUB7QLlTlKrDCCJGkAQQQQBokLoIAIIIIAIIIIAIIIIAIIIXQAOywPGnHMOHvfRYe7xJ26Pc3UNPZTPaFxQMHw59PSuBq5hlb/CD1XEXyzSSOJIc5x3tdFui9rqt4orKqV8ga1xP79yQq0YjPVvJkcXG2ztgm4Kdzzd7XD5KUIGsbdwv6hYuRzErObAgWPXTcow9uZr7kH1UWQ2edB/4gpsmVjbuY4DfmRs9LjD6yoo5Dkk5N7XsptTjUkjg0axkagdPJZ6KcsLGkaE6310T7nNJeWG/KHBPZeLbYTj9HAL84LRYeZ7q4wrjaOCdrKiR0kbjY5hq0d1zIB7g1rSSDqbJ2NrnPN7g2tYdEeY8XoGgxKkr4hJSzxyNPZyl7rgFDitRhszJKaXI5pvodV0zhTjaLFLQVTQyYaZwdHnyCcux6bNBE1wcLjZGmAQRoIBq6h4u/wAOhkcGlxtsFL81RcU1ToaMjI8tPVm4WsfbOXpzqvLn1LzZ2+xTUF4pWus7RCaraZSTm+aNtTH1JC6UdOicMTGaPMXG/wC6ei0o2WN4VxCFzcgka4jpaxWwa67brmy9r4+i0EQKF1kxo7pN0EAaF0SF0AaCJAlBDQSSj6IA0ESNABUvFXENJw7hjquscdTlY0bud2VtNII2Oc4gAC5uuE+0bH3Y3i5hhJNLT6AX0cepQVVGN4xU45Xvq59Q53KG6NaOmiKClMljkk06gWCPDIakWEcTI230JtdXjonsYPGmJJGoYVHLLtTHFUOj8IWLsnq5R5mvdERmBB6qVPFGSXRxA/xubqq+Wcg2Fj+oWdq+BkBrXDxHlre39U81sT3tEMuU9i7dMsifNN8Nh1urOnoIw27jZ1ujbp+Ug8KjywuYNg4+RUVrnxSc1wCLH5qykprvBs8EbdEjwT+MXbe22ycyK4U5Fmia02+JnKUuKnD253uO9ySn/s3RBpaczRa/lonAzxHAtADQbBLZeKDNCRIbNs0DRztBf0TmHVctHUsmgeA9p3bqQl1Ia5rnPcdTy37DyUJsWgETdB1butysWO68J43Di1Bym0sdg9rjr6q+Xn/AccqMIxJkkMhAIyu1vp1uu2YHjFPilOHRPJcBzZhZU9sLRGiuggzQ3Vfj/htoXZ7AnZWIsNysvxVXNLvCabgBax9s30wlRSNlxAtbsSSmJaS1R4bTqVcUNK6qrc0bSdNUVTh/u9a1znO0Nyq+Sel7wvh8MUjS4tc76rbNFgFhsEeY67Pm0OguttE/OwEFSy7UhxC6K6Cy0NBEhdBDQRXQugDQRIIA0aJBAGggiJ0QGS9pOJGhwQsZKWPmdlGU67Lj0FM6VwLr3d0AWz9oFaaziI0zdWU4Dbb83dUEMEviXdID2GXQKeeX01jPtKoKeOMBxbsNT3Ts3M0E6N/dHVSqeNrIrHneeihVr/DOUD/0ufKujDHdNvjzMJuAVVSUJc4mNjcytBIHNyjsmYb+KWjuoTKu3xnpEpqKUyXePXzVzSwHTl28k5AywU+CnaP/AEsZZ2tTHGITqcu1yghIdh7XNOVtj6K6bTgEbjyTpi7jpuiZ2CyVln0RabjYaXTUjXsaW6A9lp6ilBFrXtsq99AXgkjfsVXHkRvFKzZA8Tnu7vomqyMNBtex10dsrmppZIr5W6eap6p8jdSwHTfsr4ZyubPjuKO2KJzLvIv1uOi3Xs6xR1Liwo3k+DO0212I2WJbG113ADN2GhKv+Hoy/E6Rj3lpLwLjcK2N7c9jt0ZJaCUpNwNLImNJJIaBcpaoyyGM8ReFeOJ2uyyFXVSVUhc9yjSSPlkdI83JSHEhui0pMWn4QjH28nbqq3FZnvrZLPNge6uOGAY8GleBvfVZqYufVSuP7yX2eMm1rhdfZzYpCM1+VxWqocStZsmh6rnrgQLjdX2EVnvMHhPP2zPqEaLLHVb+KZsgBBTl1j6LE3Uc4jmdyH4SVqaedszAQd0Jn7oXRIIA0EV0EApBFdC6AUgk3R3SA03O8RRPkdoGgkpd1mPaHiRw/hucsdlfPaJp7X3+iBXKq+s98xCqqvhdNIXaduikUEhdp1/NUcVW25boXFXFE5pYPtA1vU3Uc1MV1JIyODKXgX1sNyqSrc53O7cm4HZSX5XS3bqLWBumKz7qwve2ihlHRxmaSS5PWyfY0GTMNLlQaQlhIU3NsevVQy9uzG9LWmtcKzp3NFnC59FU0hzs/RW1GyzALKVbqXG5j3WJNx3UgMtummta0dE412ie06KeLkuAozo9LKXmu3yTUlmkdkqcqsnaQdd1UV9AyZji1our2qsdSVAedwqcd7LPuM/QUZfKY3stl6nVaOiaKKoikYRnY4H5qPTRXqxl7J+SKSOQsNjrouvHK1wZ4yV1DBaz36gZOS3Mdw03AU9UXCFHLR4WBNo57s2X90K9XTEHF3Ns1N20TRmLzYIi8hPVX3G8whoi4cv1LVkjrO49LrX0pycNtPdo/RY9z8rj6pM4e6W4dE3HM+mnbLGbFpR5+vdJe0FlyiVTKbaZ0bK+iEjfxC9x0KVgWKvp5fd5zsbAlVXDlUWudSuOjtWpWLxGGoEjdLpoyfTosEolYCCnlkuGsV8RoikPM1aprg4AhNOzVLQRI0ECJGggwQQQQAXPPa1M2Sno6Ld5eZCPIC3+66GdNlyP2hSy1XEzotD4cbWgdgdUrdQfbm05koKosdHdjhe5/VWWCVrKxpcL2jNrHqVKxykjliiYXgG/M47n0CzL/esJqWCJos92gP4lK2VaY3W27gmicMpOU7A+abc4vcWk6bBUVDXuqQ7PHkzjTXZWUM1m5H/eDbzUOSOjimu6Q95jlLRrrYKdFLTxgNlkBefwhUmIOqHSlsDSXkat2ITEGGyTgPlnEbu7he/qseEs3a352XqNxSujyAtcAD5q3pSLAd+y5+yHEoWiz46hjdR4btU9Q48aaoDHuljzHma8HRYvDPqtTlvqx0YC40N/VG0gaKgoeIYJmNc53UhWsFbHNdwILVK46UnfpJkAy2Bso8bJWsd4r81zofJPMmZICBbRE54DTYaLJoNQ8C91XSvsbDZTqoXb9Qqedxbmct4exlZpYYTd9RnG4U+qGaQXbt0UHCG+Hle8aEanyVja87Y3EHMRlPddeLz+S7re4DcYVBmJJLdSVY3ULDYfd6OOPLlsNr3spV11udwlhsl6ndM311Tjr3AHVbqroBeGcOMb/CP0WRNjr5rS1UmTAo2k62WYabhSrfHPY3HRC+ZtronWOiLbZErdh+lk8Cdkg/CVosWiFRRCVutxmBWUcdNFqMKm95wgNJuW6FNPOa7UdJUPp5myNJBBXRsGrBU07XA7hc1lbkle09CtDwpXlk3gOOh2T2zyY9bbu6F0hhzNBSk0SroXSUEAu6CShdAE94b8RsuScWWl4mqZrdQLk6EAWXVqmzonAgEW6i64txPPFBiVXL0DzlBNljP01j7M1sVM+eljMmZ8ko9LKs4kiiLwSQREbst1Oyh0lW6qmfNM8tIkaxh7FM1zZWVnukjy9kZL2uJ3Djf+q57P6dmF1x6/ScP+zHNrqr6mayaRnW219wqRjTcNaNSrjDm+E7M64Ft1jNXD8XMuGRVMeo5u/X5Ktfw7Szvu8ueR0LtCrykkzNuNFLNKH8zRleerVzzLKenR4S+2Fr+D6ptTJPQSxxMeLFhFi0eRsrAYG6NjI2yyVLMgzCXm1628lrWxSs0ke23oU04xsJs0l3dbvNlYzjwYy7ZinwdkdSIwX5DqGl2y1Apvd6bk00UHKWz+KdCToFYz1BFLby2U8srW/DU6ZmbGXUFS9plNr3FwUp3E32V46puboHDUnzU9+HiRgJc4MO4b1Wd4ow+ShqWTYXDPLA6IgjNfLJ0JFj+SthMckOS5YrKbHqvwvGdHC6PS5F05HWsrmWbo8GzmrMCaogbFHiNC1nij72G7SPUbKy4bi/appGuJY0jLdU8MddIeWX23kcbTRNcLDKLEd1NwFjamuiieMxa65B7KDTvMsT42NJLjawW2wDC2UdMx72DxiNT1VePHfbmzyXDdAAEaJBdCbg7dSpA+Ng8wmhG/MLfNKyPEjSTYXWrNqeUanE6lhw6NgWeMlrKVUy/szQDdV4zEbLPieGUiUHXbe6NpzBMsJIsQlh4AsAs+NU84UTrYbK84ZksJ4ifNZ1zzdSsMq3QVJLeosU5jWc8pYlYm3LWO7HVJoJzBVxyA7FM1khfKTdNNdYg66FGjneLrNBKJadrh1F1JVFwtViehYL3LdCr1Nz2dgjRIbIIaHRBBANzszxObtcLjHtCwqWKpL3A85zXGq7X0VVjuD0+J0zo5mi5GjrbIs2HAcOjb4MkL/iEl7DqUxI14r6jxDfLYDXYWWpx3h+XC6+rqIG+HHFG6R25BAHRYygndUQvmf8UjrlQzwsu3Zx542SfazoYyZYpDqHjT81dSt5msaPh381V4b8Yyi+QWCvaeDQA7kklc3JdV1YTcS6LVoKuYJMjNVTsYYh2G6kQ+JVNuDkj2zdT6KHt0ydJktWzMbkX7BV1VUvzl0bQ4DfVSfdYmWy3Pck6qkNVHQVctPVEsL3Ewvds8dr9/JamJ2yJlNUe+Sm27TsrKqYRBr+SqsHa11U9zCLE6+q0OKR+HENjy9ClcWZl9IlJzQ2LbtOxTcpgtlnGU7Bw0uo0NV7uxtiSL6hWIMdREDYEO7rN3B47VD6SCV1g3P662SaXDxFUFkLQA8gBoFr6qxcWwizQApODxirxKniAuQ7MrcG8stOX5H84tTwlhIp4TPMLyE6XGwWmCbijEbA0dE4vS9PMGiQQQTjbHsvew/JHM9rgAAN0ilo5J2gsNwpLcLmBub6LYMvAyjQJTGR5RcBOy0khs0XQNDNbr+SXY6MSNj6D6omQsAskz00sYu4pLMxIANyjsdHTAw7FJdH4Ja5hTjYpbXtdCbNygt6o2eimR523JHoiMBOgGnklDOBq02RNmOYNaNSUDdnpqeCXZXTMO4IWyCxXCsZpppZJXau2Wr99jte4SpJd0l8jW7lU9ZjUUVwHAqjqsdke/kva6Wg2rXhw0KNZbD8buQ2Qq+p6yOVoIcD80BMRHVJD2kbrOcZcaYZwnSNkqyZqmT7qmjPM7z8h5oBPHxo6XhnEp6nQOgdG23VzhYD8157wl9qPL2XROJOIa7jHh+0tEKRhBkjiDy4uP4SdB/wDiubYQ/wCNh7lZ5PSvF1k0eAu8Rz7am609M6z2jyssbw5L4ddLE7Q30WvgNnhcHLO3p8HeK0qow6kJaNU3HUxRQNaXAadU6JPsNRooU9JDUsyyAlvYG1lHFexMilExu0jXYpVXh9PiVIaerja9juhVAYcRw+UCmlE8PQPFnD59VNhxyoi0rKR4b1cG3H0VPG+4XdZ6aDE+F6p2aOaqoifs5WcxaOzv6q7jxapxCla2miJvuSbAK1gr6GpaCJ2X7ONijDYAbxljh5J3Lfuds44aQ6SmkLstTlJI2bsn6Jwizwk3ym1uyEkwzaGxuiqBaRkjRYkWPmp1SUupd3Wu4IwkxQmumbzPFo79u6xjwZHtA6my63TxiGCONosGMDbegXV8XH3Xn/Ny7kOI0EF2PPBCyCNAcq4WmLmN8QaBX75WuY4NFjqsvh0zYRkYVPdUujcASblUsY8tp7Pvru1BKeuwRuJaLqNEQ94LjpdCepjY1wzC6w3FBxLWeA3laqzBqt08ozt0uravgZWyZiRZIho4qfVhAK15TWjmH7V9SCB0ZLraBJq46cNFrbXVYyR1jZ+6J79NXOKx214z9WQZB4RP6qtjDfeC640OiSx4I/F+aIvGwaE/6L+FtDLNI27NkUs9S1ltUugqbQhtgnJpmuOrQmzUBrJZDz3spUUAG7dU7HIw6ZUdTX0dHGZKqaOFg3MjrItJGmhLTdot6IR4hNSi5dYDqVnsc9ouDUkT2YeTWT9A0EM+Z/oub43xRimMOPjzmOI/9KLlaP6o2HTsf9qEWGxPhoS2pq9hb4GnzPX0C5DiuK1uL4hJXYhO6ad5uXHp5DsFEtdABI3dcLgjrsJpamEDLJE1wt6LmmPYc7B+JZYrZYZ/tIz016fI3W69kdcK3A5aJxvJRv0H8DtR9bqw9oHDTsWwozUjP2umvJFbd3dvz/VZvfSmN125jA/wMUik2D+U+q3MTC+Jrm66LATudNSNqGDnY7mHYhbXh2tbPSsudwFxc0629D4+XelpRz5mOY42I0snnNcDca3VPichoq1ku0Uu581c0jxKxpFjcaLns127JZ6MukLCSRcJ2KoicwXjBPUXUt0cIBzqM+KI8zWOt6JynOzFRS0lQLeDcne4VbJhOR94KiWEjbK8kfkVZgEm0YsUkxyOfzG9k/I7P1Giw2TMyY1L3ObuHWsfyVrBEXZnSbAWCaZZgs82J+iTNWtY2zTYALNtqfUifhFN71jFHA0XHiBzvIDU/ounLK8E4VLBC7EKtpbLMLRsI1a3v6lalehwYXDDt5PyeSZ59fQ0EEFZzjQRXQQHE8LcRURGQm2bUKxxmrAmHhDZVULsslnDQKUxrZJL7myrv7YuPeoEFdUzP8NoI9FKNFUya811Lw2ma2d5sL9FY0UrZJXNI20WLk3IpqagqDe4t6qT/Zkrmk3GiuZiI6aR7RqAiwqUT05cRujZ6VUWHOYy7jZSGYb4jC65KsMQGWhe5o1AuqZ3FOFYPRZsTq2RvI0jHM8/II2LOkuLCWhhJ2CS2iheTlA0WIxb2rsLHxYVQuN9BJMbfQLIVXG2PThzRWGFp3ETQ36p7rOnYa6uw/B6cyVtTDCNgHO1PoFk8S9ouFQgtoqeWqf+8Rkb9dVy2aomqHl88r5HHdzjcptLYavE+P8AGKq7aXw6Rh/+Nt3fmVmKmqqqyQyVU8krj1e4lNoFIyWts5L3SeoSggDRoIBAaf2e46MA4kp55XWpZj4M/bKevyNivQz4QdW2LT9V5UBXoj2V41/bfCcUcrs1TQnwJLnUgDlP5afJZy/W8b9Mlx3wq7DKuTFqKPNQ1B/aowPu3H8XoeqyeDTnD651I51mnmiJ6heh3U8VRE+KZjXNcC1zXC4cD3XJ+OuApMPaamgDjSA5o3DUwHse7VLPGZRbjzuNRMUtW4W9o1cNR5FMcO4kWxtbKdW6KtwvEZAXQVAyTs0ew9fMdwpTKRkkznwvEb3a26Fc3hqartmflfKNZ47JWg5gQfopTXQshykg37LG2rqZ/wAJI8jonTiM8eUyZR3F9Vn/AJ/is5p6rQz2Y7M02ynQpTpxlzm1yOqpBisJbdzr+SITT10rY2tdzGzWAczj2Wf+d23eXHWz0sktVNaInKTZuUXLj2AW24X4P8FzK3FxnkGrIDs3zd3Pkp3CfDTMLibU1bWurHDQbiIdh5+a0wXZxcMx7ry+f5FyusfQ0LokFdylXQSUEApBJuEWYd0BxNsYLtjspFIHNlNgToo9M4iQ3KsYpYmOuNSq5XpnGdrWilayU3Cco3NZM9xB1KYo2RyHM4m1roSSMa6zL2UN9uiYrOedjqZzLHUJvD52U9NlLdVVuqQDsVjOOeL/AHKN2HYebVLhzyA/dg9PVaY9J/tC4/bTQvwvCXg1DtJZRqI/Iea5JJNJLI6SRxe927nG5KbLi4lziSSdSUaGS2vHUJwahNtHRON0ThDsjRjUIWQCUNUdkSALqjB2RAalBALCMJISgUAoDVbn2S8QDBOKI4ah+WkrgIJDfRrieR356fNYcaJbCWkEG1juOiL2c6eu3Ms66eY1ssbo5GhzSLFpFwQs37O8dHEfC1JVyOBqYx4NR/O3r8xY/NaVgs5RUc4439nLJgazB2ua5vMGs+KP+XuPJc4bPPh04hxJnhm9hKByO/oV6WGyznEvCWGY1E90zGwykc0lhZ38w/3Ssbw5P1ymCsY5oDyLFPSGjcyz2scPMXVRj/DsuAV5pqats06tDWmSO3kdwo+F01VX1jIH1sMbCeeUtIawdyp349+tuqfI67WjI45ahsNBTMMrjYZWq68eLgXEMIrcU5/e5Hxy8tzE3L8Q8wSPktvwvgmD4dQNlw6aKtkd8VU1wdc9hbb0WM9tmFOq8HhxKIkmhfZ7emR9gT8iB+apx4TG9uXl5blOnScNxShxSnE+H1UVREesbr29R0Uu68r4Xi9dhsrKvDqmSCZu5YbX9R1XV+E/anFWhlNjTWw1Gwmbox58x0P0XRcXM6jcd0MwWenx6MgGOzgeoUqmxJjmXJSC1L0ReoQroj1+qUyrjcbDVMt1KLiUV0kG4uEeiC24xT/elPj43IILV9Nz/S1pfhHoj6IILndMMyri3Ef+OVv+YUEFVG+1aEobIIJMlN3Ponm9EEE4VKHVKKCCAQ7cId0EEAX4ggfiQQQBjZKb+FBBAK7JYQQQHcP+H/8AwrFv9Qz/AOpXVW7oIKV9qz0eGyx/tD/uUP8AmD9UEFrH/UYrJ8Rf3GT/AM/0WR/7CL+VBBevj6R+2j9i/wDe8Z/matN7RP8Ak/G/9P8A7hBBeXyf+lWn+Xnyn+E+iNm7vVBBbYdg4V/wel/lWgbsEEFL7bOtUyg+9QQThVex/CEtBBaYf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22" name="Picture 14" descr="http://firenze.repubblica.it/images/2011/05/26/193607728-3bbf912e-594e-4c68-b872-18429a0c5f2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3648" y="836712"/>
            <a:ext cx="954386" cy="595537"/>
          </a:xfrm>
          <a:prstGeom prst="rect">
            <a:avLst/>
          </a:prstGeom>
          <a:noFill/>
        </p:spPr>
      </p:pic>
      <p:pic>
        <p:nvPicPr>
          <p:cNvPr id="17424" name="Picture 16" descr="http://www.adnkronos.com/IGN/Assets/Imgs/P/previti_cesare_adn--400x30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9592" y="2132856"/>
            <a:ext cx="785664" cy="589248"/>
          </a:xfrm>
          <a:prstGeom prst="rect">
            <a:avLst/>
          </a:prstGeom>
          <a:noFill/>
        </p:spPr>
      </p:pic>
      <p:pic>
        <p:nvPicPr>
          <p:cNvPr id="19" name="Picture 16" descr="http://www.corriereinformazione.it/images/stories/santanche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1520" y="2924944"/>
            <a:ext cx="892990" cy="668711"/>
          </a:xfrm>
          <a:prstGeom prst="rect">
            <a:avLst/>
          </a:prstGeom>
          <a:noFill/>
        </p:spPr>
      </p:pic>
      <p:pic>
        <p:nvPicPr>
          <p:cNvPr id="17426" name="Picture 18" descr="http://nonsolodonna.blogautore.repubblica.it/files/2012/10/mara-carfagna-ministro-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15616" y="2708920"/>
            <a:ext cx="488658" cy="596703"/>
          </a:xfrm>
          <a:prstGeom prst="rect">
            <a:avLst/>
          </a:prstGeom>
          <a:noFill/>
        </p:spPr>
      </p:pic>
      <p:pic>
        <p:nvPicPr>
          <p:cNvPr id="17428" name="Picture 20" descr="http://www.blogtaormina.it/wp-content/uploads/2012/11/pascale-blogtaormina-300x20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9672" y="2780928"/>
            <a:ext cx="760180" cy="521990"/>
          </a:xfrm>
          <a:prstGeom prst="rect">
            <a:avLst/>
          </a:prstGeom>
          <a:noFill/>
        </p:spPr>
      </p:pic>
      <p:pic>
        <p:nvPicPr>
          <p:cNvPr id="17430" name="Picture 22" descr="http://cdn.blogosfere.it/politicaesocieta/images/attacco%20guzzanti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67744" y="3284984"/>
            <a:ext cx="792088" cy="527531"/>
          </a:xfrm>
          <a:prstGeom prst="rect">
            <a:avLst/>
          </a:prstGeom>
          <a:noFill/>
        </p:spPr>
      </p:pic>
      <p:sp>
        <p:nvSpPr>
          <p:cNvPr id="23" name="Figura a mano libera 22"/>
          <p:cNvSpPr/>
          <p:nvPr/>
        </p:nvSpPr>
        <p:spPr>
          <a:xfrm>
            <a:off x="2777067" y="812361"/>
            <a:ext cx="5583013" cy="3341950"/>
          </a:xfrm>
          <a:custGeom>
            <a:avLst/>
            <a:gdLst>
              <a:gd name="connsiteX0" fmla="*/ 22577 w 5583013"/>
              <a:gd name="connsiteY0" fmla="*/ 3003283 h 3341950"/>
              <a:gd name="connsiteX1" fmla="*/ 22577 w 5583013"/>
              <a:gd name="connsiteY1" fmla="*/ 3003283 h 3341950"/>
              <a:gd name="connsiteX2" fmla="*/ 45155 w 5583013"/>
              <a:gd name="connsiteY2" fmla="*/ 3161328 h 3341950"/>
              <a:gd name="connsiteX3" fmla="*/ 67733 w 5583013"/>
              <a:gd name="connsiteY3" fmla="*/ 3195195 h 3341950"/>
              <a:gd name="connsiteX4" fmla="*/ 101600 w 5583013"/>
              <a:gd name="connsiteY4" fmla="*/ 3229061 h 3341950"/>
              <a:gd name="connsiteX5" fmla="*/ 124177 w 5583013"/>
              <a:gd name="connsiteY5" fmla="*/ 3262928 h 3341950"/>
              <a:gd name="connsiteX6" fmla="*/ 158044 w 5583013"/>
              <a:gd name="connsiteY6" fmla="*/ 3285506 h 3341950"/>
              <a:gd name="connsiteX7" fmla="*/ 225777 w 5583013"/>
              <a:gd name="connsiteY7" fmla="*/ 3308083 h 3341950"/>
              <a:gd name="connsiteX8" fmla="*/ 440266 w 5583013"/>
              <a:gd name="connsiteY8" fmla="*/ 3296795 h 3341950"/>
              <a:gd name="connsiteX9" fmla="*/ 474133 w 5583013"/>
              <a:gd name="connsiteY9" fmla="*/ 3285506 h 3341950"/>
              <a:gd name="connsiteX10" fmla="*/ 541866 w 5583013"/>
              <a:gd name="connsiteY10" fmla="*/ 3240350 h 3341950"/>
              <a:gd name="connsiteX11" fmla="*/ 598311 w 5583013"/>
              <a:gd name="connsiteY11" fmla="*/ 3138750 h 3341950"/>
              <a:gd name="connsiteX12" fmla="*/ 609600 w 5583013"/>
              <a:gd name="connsiteY12" fmla="*/ 2811372 h 3341950"/>
              <a:gd name="connsiteX13" fmla="*/ 688622 w 5583013"/>
              <a:gd name="connsiteY13" fmla="*/ 2709772 h 3341950"/>
              <a:gd name="connsiteX14" fmla="*/ 722489 w 5583013"/>
              <a:gd name="connsiteY14" fmla="*/ 2687195 h 3341950"/>
              <a:gd name="connsiteX15" fmla="*/ 824089 w 5583013"/>
              <a:gd name="connsiteY15" fmla="*/ 2596883 h 3341950"/>
              <a:gd name="connsiteX16" fmla="*/ 936977 w 5583013"/>
              <a:gd name="connsiteY16" fmla="*/ 2517861 h 3341950"/>
              <a:gd name="connsiteX17" fmla="*/ 982133 w 5583013"/>
              <a:gd name="connsiteY17" fmla="*/ 2495283 h 3341950"/>
              <a:gd name="connsiteX18" fmla="*/ 1016000 w 5583013"/>
              <a:gd name="connsiteY18" fmla="*/ 2461417 h 3341950"/>
              <a:gd name="connsiteX19" fmla="*/ 1049866 w 5583013"/>
              <a:gd name="connsiteY19" fmla="*/ 2450128 h 3341950"/>
              <a:gd name="connsiteX20" fmla="*/ 1117600 w 5583013"/>
              <a:gd name="connsiteY20" fmla="*/ 2404972 h 3341950"/>
              <a:gd name="connsiteX21" fmla="*/ 1196622 w 5583013"/>
              <a:gd name="connsiteY21" fmla="*/ 2382395 h 3341950"/>
              <a:gd name="connsiteX22" fmla="*/ 1264355 w 5583013"/>
              <a:gd name="connsiteY22" fmla="*/ 2371106 h 3341950"/>
              <a:gd name="connsiteX23" fmla="*/ 1309511 w 5583013"/>
              <a:gd name="connsiteY23" fmla="*/ 2359817 h 3341950"/>
              <a:gd name="connsiteX24" fmla="*/ 1388533 w 5583013"/>
              <a:gd name="connsiteY24" fmla="*/ 2348528 h 3341950"/>
              <a:gd name="connsiteX25" fmla="*/ 1467555 w 5583013"/>
              <a:gd name="connsiteY25" fmla="*/ 2325950 h 3341950"/>
              <a:gd name="connsiteX26" fmla="*/ 1535289 w 5583013"/>
              <a:gd name="connsiteY26" fmla="*/ 2314661 h 3341950"/>
              <a:gd name="connsiteX27" fmla="*/ 1738489 w 5583013"/>
              <a:gd name="connsiteY27" fmla="*/ 2303372 h 3341950"/>
              <a:gd name="connsiteX28" fmla="*/ 2291644 w 5583013"/>
              <a:gd name="connsiteY28" fmla="*/ 2280795 h 3341950"/>
              <a:gd name="connsiteX29" fmla="*/ 2336800 w 5583013"/>
              <a:gd name="connsiteY29" fmla="*/ 2269506 h 3341950"/>
              <a:gd name="connsiteX30" fmla="*/ 2494844 w 5583013"/>
              <a:gd name="connsiteY30" fmla="*/ 2246928 h 3341950"/>
              <a:gd name="connsiteX31" fmla="*/ 2528711 w 5583013"/>
              <a:gd name="connsiteY31" fmla="*/ 2235639 h 3341950"/>
              <a:gd name="connsiteX32" fmla="*/ 2652889 w 5583013"/>
              <a:gd name="connsiteY32" fmla="*/ 2213061 h 3341950"/>
              <a:gd name="connsiteX33" fmla="*/ 2743200 w 5583013"/>
              <a:gd name="connsiteY33" fmla="*/ 2190483 h 3341950"/>
              <a:gd name="connsiteX34" fmla="*/ 2788355 w 5583013"/>
              <a:gd name="connsiteY34" fmla="*/ 2167906 h 3341950"/>
              <a:gd name="connsiteX35" fmla="*/ 2867377 w 5583013"/>
              <a:gd name="connsiteY35" fmla="*/ 2145328 h 3341950"/>
              <a:gd name="connsiteX36" fmla="*/ 2901244 w 5583013"/>
              <a:gd name="connsiteY36" fmla="*/ 2122750 h 3341950"/>
              <a:gd name="connsiteX37" fmla="*/ 3002844 w 5583013"/>
              <a:gd name="connsiteY37" fmla="*/ 2100172 h 3341950"/>
              <a:gd name="connsiteX38" fmla="*/ 3081866 w 5583013"/>
              <a:gd name="connsiteY38" fmla="*/ 2066306 h 3341950"/>
              <a:gd name="connsiteX39" fmla="*/ 3115733 w 5583013"/>
              <a:gd name="connsiteY39" fmla="*/ 2043728 h 3341950"/>
              <a:gd name="connsiteX40" fmla="*/ 3183466 w 5583013"/>
              <a:gd name="connsiteY40" fmla="*/ 2021150 h 3341950"/>
              <a:gd name="connsiteX41" fmla="*/ 3217333 w 5583013"/>
              <a:gd name="connsiteY41" fmla="*/ 2009861 h 3341950"/>
              <a:gd name="connsiteX42" fmla="*/ 3251200 w 5583013"/>
              <a:gd name="connsiteY42" fmla="*/ 1987283 h 3341950"/>
              <a:gd name="connsiteX43" fmla="*/ 3330222 w 5583013"/>
              <a:gd name="connsiteY43" fmla="*/ 1964706 h 3341950"/>
              <a:gd name="connsiteX44" fmla="*/ 3364089 w 5583013"/>
              <a:gd name="connsiteY44" fmla="*/ 1953417 h 3341950"/>
              <a:gd name="connsiteX45" fmla="*/ 3397955 w 5583013"/>
              <a:gd name="connsiteY45" fmla="*/ 1930839 h 3341950"/>
              <a:gd name="connsiteX46" fmla="*/ 3476977 w 5583013"/>
              <a:gd name="connsiteY46" fmla="*/ 1908261 h 3341950"/>
              <a:gd name="connsiteX47" fmla="*/ 3544711 w 5583013"/>
              <a:gd name="connsiteY47" fmla="*/ 1874395 h 3341950"/>
              <a:gd name="connsiteX48" fmla="*/ 3612444 w 5583013"/>
              <a:gd name="connsiteY48" fmla="*/ 1840528 h 3341950"/>
              <a:gd name="connsiteX49" fmla="*/ 3646311 w 5583013"/>
              <a:gd name="connsiteY49" fmla="*/ 1817950 h 3341950"/>
              <a:gd name="connsiteX50" fmla="*/ 3680177 w 5583013"/>
              <a:gd name="connsiteY50" fmla="*/ 1806661 h 3341950"/>
              <a:gd name="connsiteX51" fmla="*/ 3747911 w 5583013"/>
              <a:gd name="connsiteY51" fmla="*/ 1761506 h 3341950"/>
              <a:gd name="connsiteX52" fmla="*/ 3815644 w 5583013"/>
              <a:gd name="connsiteY52" fmla="*/ 1716350 h 3341950"/>
              <a:gd name="connsiteX53" fmla="*/ 3849511 w 5583013"/>
              <a:gd name="connsiteY53" fmla="*/ 1693772 h 3341950"/>
              <a:gd name="connsiteX54" fmla="*/ 3883377 w 5583013"/>
              <a:gd name="connsiteY54" fmla="*/ 1682483 h 3341950"/>
              <a:gd name="connsiteX55" fmla="*/ 3905955 w 5583013"/>
              <a:gd name="connsiteY55" fmla="*/ 1648617 h 3341950"/>
              <a:gd name="connsiteX56" fmla="*/ 3939822 w 5583013"/>
              <a:gd name="connsiteY56" fmla="*/ 1637328 h 3341950"/>
              <a:gd name="connsiteX57" fmla="*/ 4041422 w 5583013"/>
              <a:gd name="connsiteY57" fmla="*/ 1603461 h 3341950"/>
              <a:gd name="connsiteX58" fmla="*/ 4075289 w 5583013"/>
              <a:gd name="connsiteY58" fmla="*/ 1580883 h 3341950"/>
              <a:gd name="connsiteX59" fmla="*/ 4143022 w 5583013"/>
              <a:gd name="connsiteY59" fmla="*/ 1558306 h 3341950"/>
              <a:gd name="connsiteX60" fmla="*/ 4572000 w 5583013"/>
              <a:gd name="connsiteY60" fmla="*/ 1535728 h 3341950"/>
              <a:gd name="connsiteX61" fmla="*/ 4617155 w 5583013"/>
              <a:gd name="connsiteY61" fmla="*/ 1513150 h 3341950"/>
              <a:gd name="connsiteX62" fmla="*/ 4628444 w 5583013"/>
              <a:gd name="connsiteY62" fmla="*/ 1479283 h 3341950"/>
              <a:gd name="connsiteX63" fmla="*/ 4651022 w 5583013"/>
              <a:gd name="connsiteY63" fmla="*/ 1445417 h 3341950"/>
              <a:gd name="connsiteX64" fmla="*/ 4662311 w 5583013"/>
              <a:gd name="connsiteY64" fmla="*/ 1400261 h 3341950"/>
              <a:gd name="connsiteX65" fmla="*/ 4673600 w 5583013"/>
              <a:gd name="connsiteY65" fmla="*/ 1366395 h 3341950"/>
              <a:gd name="connsiteX66" fmla="*/ 4662311 w 5583013"/>
              <a:gd name="connsiteY66" fmla="*/ 1129328 h 3341950"/>
              <a:gd name="connsiteX67" fmla="*/ 4651022 w 5583013"/>
              <a:gd name="connsiteY67" fmla="*/ 1084172 h 3341950"/>
              <a:gd name="connsiteX68" fmla="*/ 4639733 w 5583013"/>
              <a:gd name="connsiteY68" fmla="*/ 1050306 h 3341950"/>
              <a:gd name="connsiteX69" fmla="*/ 4583289 w 5583013"/>
              <a:gd name="connsiteY69" fmla="*/ 982572 h 3341950"/>
              <a:gd name="connsiteX70" fmla="*/ 4549422 w 5583013"/>
              <a:gd name="connsiteY70" fmla="*/ 971283 h 3341950"/>
              <a:gd name="connsiteX71" fmla="*/ 4515555 w 5583013"/>
              <a:gd name="connsiteY71" fmla="*/ 948706 h 3341950"/>
              <a:gd name="connsiteX72" fmla="*/ 4402666 w 5583013"/>
              <a:gd name="connsiteY72" fmla="*/ 903550 h 3341950"/>
              <a:gd name="connsiteX73" fmla="*/ 4368800 w 5583013"/>
              <a:gd name="connsiteY73" fmla="*/ 892261 h 3341950"/>
              <a:gd name="connsiteX74" fmla="*/ 4007555 w 5583013"/>
              <a:gd name="connsiteY74" fmla="*/ 880972 h 3341950"/>
              <a:gd name="connsiteX75" fmla="*/ 3838222 w 5583013"/>
              <a:gd name="connsiteY75" fmla="*/ 858395 h 3341950"/>
              <a:gd name="connsiteX76" fmla="*/ 3804355 w 5583013"/>
              <a:gd name="connsiteY76" fmla="*/ 847106 h 3341950"/>
              <a:gd name="connsiteX77" fmla="*/ 3736622 w 5583013"/>
              <a:gd name="connsiteY77" fmla="*/ 801950 h 3341950"/>
              <a:gd name="connsiteX78" fmla="*/ 3725333 w 5583013"/>
              <a:gd name="connsiteY78" fmla="*/ 756795 h 3341950"/>
              <a:gd name="connsiteX79" fmla="*/ 3668889 w 5583013"/>
              <a:gd name="connsiteY79" fmla="*/ 666483 h 3341950"/>
              <a:gd name="connsiteX80" fmla="*/ 3657600 w 5583013"/>
              <a:gd name="connsiteY80" fmla="*/ 451995 h 3341950"/>
              <a:gd name="connsiteX81" fmla="*/ 3691466 w 5583013"/>
              <a:gd name="connsiteY81" fmla="*/ 384261 h 3341950"/>
              <a:gd name="connsiteX82" fmla="*/ 3759200 w 5583013"/>
              <a:gd name="connsiteY82" fmla="*/ 350395 h 3341950"/>
              <a:gd name="connsiteX83" fmla="*/ 3826933 w 5583013"/>
              <a:gd name="connsiteY83" fmla="*/ 316528 h 3341950"/>
              <a:gd name="connsiteX84" fmla="*/ 3860800 w 5583013"/>
              <a:gd name="connsiteY84" fmla="*/ 293950 h 3341950"/>
              <a:gd name="connsiteX85" fmla="*/ 3905955 w 5583013"/>
              <a:gd name="connsiteY85" fmla="*/ 282661 h 3341950"/>
              <a:gd name="connsiteX86" fmla="*/ 3984977 w 5583013"/>
              <a:gd name="connsiteY86" fmla="*/ 260083 h 3341950"/>
              <a:gd name="connsiteX87" fmla="*/ 4199466 w 5583013"/>
              <a:gd name="connsiteY87" fmla="*/ 271372 h 3341950"/>
              <a:gd name="connsiteX88" fmla="*/ 4244622 w 5583013"/>
              <a:gd name="connsiteY88" fmla="*/ 282661 h 3341950"/>
              <a:gd name="connsiteX89" fmla="*/ 4312355 w 5583013"/>
              <a:gd name="connsiteY89" fmla="*/ 316528 h 3341950"/>
              <a:gd name="connsiteX90" fmla="*/ 4380089 w 5583013"/>
              <a:gd name="connsiteY90" fmla="*/ 384261 h 3341950"/>
              <a:gd name="connsiteX91" fmla="*/ 4425244 w 5583013"/>
              <a:gd name="connsiteY91" fmla="*/ 451995 h 3341950"/>
              <a:gd name="connsiteX92" fmla="*/ 4447822 w 5583013"/>
              <a:gd name="connsiteY92" fmla="*/ 485861 h 3341950"/>
              <a:gd name="connsiteX93" fmla="*/ 4470400 w 5583013"/>
              <a:gd name="connsiteY93" fmla="*/ 531017 h 3341950"/>
              <a:gd name="connsiteX94" fmla="*/ 4515555 w 5583013"/>
              <a:gd name="connsiteY94" fmla="*/ 632617 h 3341950"/>
              <a:gd name="connsiteX95" fmla="*/ 4526844 w 5583013"/>
              <a:gd name="connsiteY95" fmla="*/ 666483 h 3341950"/>
              <a:gd name="connsiteX96" fmla="*/ 4538133 w 5583013"/>
              <a:gd name="connsiteY96" fmla="*/ 339106 h 3341950"/>
              <a:gd name="connsiteX97" fmla="*/ 4572000 w 5583013"/>
              <a:gd name="connsiteY97" fmla="*/ 271372 h 3341950"/>
              <a:gd name="connsiteX98" fmla="*/ 4605866 w 5583013"/>
              <a:gd name="connsiteY98" fmla="*/ 260083 h 3341950"/>
              <a:gd name="connsiteX99" fmla="*/ 4628444 w 5583013"/>
              <a:gd name="connsiteY99" fmla="*/ 226217 h 3341950"/>
              <a:gd name="connsiteX100" fmla="*/ 4662311 w 5583013"/>
              <a:gd name="connsiteY100" fmla="*/ 203639 h 3341950"/>
              <a:gd name="connsiteX101" fmla="*/ 4707466 w 5583013"/>
              <a:gd name="connsiteY101" fmla="*/ 169772 h 3341950"/>
              <a:gd name="connsiteX102" fmla="*/ 4741333 w 5583013"/>
              <a:gd name="connsiteY102" fmla="*/ 158483 h 3341950"/>
              <a:gd name="connsiteX103" fmla="*/ 4797777 w 5583013"/>
              <a:gd name="connsiteY103" fmla="*/ 124617 h 3341950"/>
              <a:gd name="connsiteX104" fmla="*/ 4831644 w 5583013"/>
              <a:gd name="connsiteY104" fmla="*/ 102039 h 3341950"/>
              <a:gd name="connsiteX105" fmla="*/ 4888089 w 5583013"/>
              <a:gd name="connsiteY105" fmla="*/ 79461 h 3341950"/>
              <a:gd name="connsiteX106" fmla="*/ 4921955 w 5583013"/>
              <a:gd name="connsiteY106" fmla="*/ 68172 h 3341950"/>
              <a:gd name="connsiteX107" fmla="*/ 4989689 w 5583013"/>
              <a:gd name="connsiteY107" fmla="*/ 23017 h 3341950"/>
              <a:gd name="connsiteX108" fmla="*/ 5068711 w 5583013"/>
              <a:gd name="connsiteY108" fmla="*/ 439 h 3341950"/>
              <a:gd name="connsiteX109" fmla="*/ 5192889 w 5583013"/>
              <a:gd name="connsiteY109" fmla="*/ 11728 h 3341950"/>
              <a:gd name="connsiteX110" fmla="*/ 5260622 w 5583013"/>
              <a:gd name="connsiteY110" fmla="*/ 56883 h 3341950"/>
              <a:gd name="connsiteX111" fmla="*/ 5305777 w 5583013"/>
              <a:gd name="connsiteY111" fmla="*/ 135906 h 3341950"/>
              <a:gd name="connsiteX112" fmla="*/ 5328355 w 5583013"/>
              <a:gd name="connsiteY112" fmla="*/ 203639 h 3341950"/>
              <a:gd name="connsiteX113" fmla="*/ 5350933 w 5583013"/>
              <a:gd name="connsiteY113" fmla="*/ 248795 h 3341950"/>
              <a:gd name="connsiteX114" fmla="*/ 5384800 w 5583013"/>
              <a:gd name="connsiteY114" fmla="*/ 372972 h 3341950"/>
              <a:gd name="connsiteX115" fmla="*/ 5362222 w 5583013"/>
              <a:gd name="connsiteY115" fmla="*/ 576172 h 3341950"/>
              <a:gd name="connsiteX116" fmla="*/ 5339644 w 5583013"/>
              <a:gd name="connsiteY116" fmla="*/ 610039 h 3341950"/>
              <a:gd name="connsiteX117" fmla="*/ 5317066 w 5583013"/>
              <a:gd name="connsiteY117" fmla="*/ 677772 h 3341950"/>
              <a:gd name="connsiteX118" fmla="*/ 5215466 w 5583013"/>
              <a:gd name="connsiteY118" fmla="*/ 756795 h 3341950"/>
              <a:gd name="connsiteX119" fmla="*/ 5181600 w 5583013"/>
              <a:gd name="connsiteY119" fmla="*/ 779372 h 3341950"/>
              <a:gd name="connsiteX120" fmla="*/ 5147733 w 5583013"/>
              <a:gd name="connsiteY120" fmla="*/ 790661 h 3341950"/>
              <a:gd name="connsiteX121" fmla="*/ 4842933 w 5583013"/>
              <a:gd name="connsiteY121" fmla="*/ 824528 h 3341950"/>
              <a:gd name="connsiteX122" fmla="*/ 4944533 w 5583013"/>
              <a:gd name="connsiteY122" fmla="*/ 847106 h 3341950"/>
              <a:gd name="connsiteX123" fmla="*/ 5000977 w 5583013"/>
              <a:gd name="connsiteY123" fmla="*/ 858395 h 3341950"/>
              <a:gd name="connsiteX124" fmla="*/ 5068711 w 5583013"/>
              <a:gd name="connsiteY124" fmla="*/ 880972 h 3341950"/>
              <a:gd name="connsiteX125" fmla="*/ 5113866 w 5583013"/>
              <a:gd name="connsiteY125" fmla="*/ 892261 h 3341950"/>
              <a:gd name="connsiteX126" fmla="*/ 5147733 w 5583013"/>
              <a:gd name="connsiteY126" fmla="*/ 903550 h 3341950"/>
              <a:gd name="connsiteX127" fmla="*/ 5215466 w 5583013"/>
              <a:gd name="connsiteY127" fmla="*/ 914839 h 3341950"/>
              <a:gd name="connsiteX128" fmla="*/ 5249333 w 5583013"/>
              <a:gd name="connsiteY128" fmla="*/ 926128 h 3341950"/>
              <a:gd name="connsiteX129" fmla="*/ 5294489 w 5583013"/>
              <a:gd name="connsiteY129" fmla="*/ 937417 h 3341950"/>
              <a:gd name="connsiteX130" fmla="*/ 5384800 w 5583013"/>
              <a:gd name="connsiteY130" fmla="*/ 971283 h 3341950"/>
              <a:gd name="connsiteX131" fmla="*/ 5429955 w 5583013"/>
              <a:gd name="connsiteY131" fmla="*/ 1005150 h 3341950"/>
              <a:gd name="connsiteX132" fmla="*/ 5475111 w 5583013"/>
              <a:gd name="connsiteY132" fmla="*/ 1027728 h 3341950"/>
              <a:gd name="connsiteX133" fmla="*/ 5542844 w 5583013"/>
              <a:gd name="connsiteY133" fmla="*/ 1084172 h 3341950"/>
              <a:gd name="connsiteX134" fmla="*/ 5542844 w 5583013"/>
              <a:gd name="connsiteY134" fmla="*/ 1400261 h 3341950"/>
              <a:gd name="connsiteX135" fmla="*/ 5531555 w 5583013"/>
              <a:gd name="connsiteY135" fmla="*/ 1445417 h 3341950"/>
              <a:gd name="connsiteX136" fmla="*/ 5508977 w 5583013"/>
              <a:gd name="connsiteY136" fmla="*/ 1513150 h 3341950"/>
              <a:gd name="connsiteX137" fmla="*/ 5497689 w 5583013"/>
              <a:gd name="connsiteY137" fmla="*/ 1547017 h 3341950"/>
              <a:gd name="connsiteX138" fmla="*/ 5463822 w 5583013"/>
              <a:gd name="connsiteY138" fmla="*/ 1592172 h 3341950"/>
              <a:gd name="connsiteX139" fmla="*/ 5384800 w 5583013"/>
              <a:gd name="connsiteY139" fmla="*/ 1671195 h 3341950"/>
              <a:gd name="connsiteX140" fmla="*/ 5339644 w 5583013"/>
              <a:gd name="connsiteY140" fmla="*/ 1705061 h 3341950"/>
              <a:gd name="connsiteX141" fmla="*/ 5260622 w 5583013"/>
              <a:gd name="connsiteY141" fmla="*/ 1738928 h 3341950"/>
              <a:gd name="connsiteX142" fmla="*/ 5215466 w 5583013"/>
              <a:gd name="connsiteY142" fmla="*/ 1761506 h 3341950"/>
              <a:gd name="connsiteX143" fmla="*/ 4978400 w 5583013"/>
              <a:gd name="connsiteY143" fmla="*/ 1750217 h 3341950"/>
              <a:gd name="connsiteX144" fmla="*/ 4910666 w 5583013"/>
              <a:gd name="connsiteY144" fmla="*/ 1682483 h 3341950"/>
              <a:gd name="connsiteX145" fmla="*/ 4876800 w 5583013"/>
              <a:gd name="connsiteY145" fmla="*/ 1659906 h 3341950"/>
              <a:gd name="connsiteX146" fmla="*/ 4865511 w 5583013"/>
              <a:gd name="connsiteY146" fmla="*/ 1626039 h 3341950"/>
              <a:gd name="connsiteX147" fmla="*/ 4809066 w 5583013"/>
              <a:gd name="connsiteY147" fmla="*/ 1558306 h 3341950"/>
              <a:gd name="connsiteX148" fmla="*/ 4752622 w 5583013"/>
              <a:gd name="connsiteY148" fmla="*/ 1456706 h 3341950"/>
              <a:gd name="connsiteX149" fmla="*/ 4730044 w 5583013"/>
              <a:gd name="connsiteY149" fmla="*/ 1422839 h 3341950"/>
              <a:gd name="connsiteX150" fmla="*/ 4707466 w 5583013"/>
              <a:gd name="connsiteY150" fmla="*/ 1332528 h 3341950"/>
              <a:gd name="connsiteX151" fmla="*/ 4673600 w 5583013"/>
              <a:gd name="connsiteY151" fmla="*/ 1264795 h 3341950"/>
              <a:gd name="connsiteX152" fmla="*/ 4662311 w 5583013"/>
              <a:gd name="connsiteY152" fmla="*/ 1174483 h 3341950"/>
              <a:gd name="connsiteX153" fmla="*/ 4651022 w 5583013"/>
              <a:gd name="connsiteY153" fmla="*/ 1140617 h 3341950"/>
              <a:gd name="connsiteX154" fmla="*/ 4628444 w 5583013"/>
              <a:gd name="connsiteY154" fmla="*/ 948706 h 3341950"/>
              <a:gd name="connsiteX155" fmla="*/ 4605866 w 5583013"/>
              <a:gd name="connsiteY155" fmla="*/ 914839 h 3341950"/>
              <a:gd name="connsiteX156" fmla="*/ 4572000 w 5583013"/>
              <a:gd name="connsiteY156" fmla="*/ 903550 h 3341950"/>
              <a:gd name="connsiteX157" fmla="*/ 4459111 w 5583013"/>
              <a:gd name="connsiteY157" fmla="*/ 948706 h 3341950"/>
              <a:gd name="connsiteX158" fmla="*/ 4481689 w 5583013"/>
              <a:gd name="connsiteY158" fmla="*/ 982572 h 3341950"/>
              <a:gd name="connsiteX159" fmla="*/ 4492977 w 5583013"/>
              <a:gd name="connsiteY159" fmla="*/ 1016439 h 3341950"/>
              <a:gd name="connsiteX160" fmla="*/ 4538133 w 5583013"/>
              <a:gd name="connsiteY160" fmla="*/ 1084172 h 3341950"/>
              <a:gd name="connsiteX161" fmla="*/ 4572000 w 5583013"/>
              <a:gd name="connsiteY161" fmla="*/ 1151906 h 3341950"/>
              <a:gd name="connsiteX162" fmla="*/ 4583289 w 5583013"/>
              <a:gd name="connsiteY162" fmla="*/ 1185772 h 3341950"/>
              <a:gd name="connsiteX163" fmla="*/ 4628444 w 5583013"/>
              <a:gd name="connsiteY163" fmla="*/ 1253506 h 3341950"/>
              <a:gd name="connsiteX164" fmla="*/ 4662311 w 5583013"/>
              <a:gd name="connsiteY164" fmla="*/ 1355106 h 3341950"/>
              <a:gd name="connsiteX165" fmla="*/ 4673600 w 5583013"/>
              <a:gd name="connsiteY165" fmla="*/ 1388972 h 3341950"/>
              <a:gd name="connsiteX166" fmla="*/ 4662311 w 5583013"/>
              <a:gd name="connsiteY166" fmla="*/ 1490572 h 3341950"/>
              <a:gd name="connsiteX167" fmla="*/ 4651022 w 5583013"/>
              <a:gd name="connsiteY167" fmla="*/ 1524439 h 3341950"/>
              <a:gd name="connsiteX168" fmla="*/ 4617155 w 5583013"/>
              <a:gd name="connsiteY168" fmla="*/ 1535728 h 3341950"/>
              <a:gd name="connsiteX169" fmla="*/ 4583289 w 5583013"/>
              <a:gd name="connsiteY169" fmla="*/ 1558306 h 3341950"/>
              <a:gd name="connsiteX170" fmla="*/ 4549422 w 5583013"/>
              <a:gd name="connsiteY170" fmla="*/ 1569595 h 3341950"/>
              <a:gd name="connsiteX171" fmla="*/ 4052711 w 5583013"/>
              <a:gd name="connsiteY171" fmla="*/ 1580883 h 3341950"/>
              <a:gd name="connsiteX172" fmla="*/ 3973689 w 5583013"/>
              <a:gd name="connsiteY172" fmla="*/ 1614750 h 3341950"/>
              <a:gd name="connsiteX173" fmla="*/ 3905955 w 5583013"/>
              <a:gd name="connsiteY173" fmla="*/ 1648617 h 3341950"/>
              <a:gd name="connsiteX174" fmla="*/ 3872089 w 5583013"/>
              <a:gd name="connsiteY174" fmla="*/ 1671195 h 3341950"/>
              <a:gd name="connsiteX175" fmla="*/ 3838222 w 5583013"/>
              <a:gd name="connsiteY175" fmla="*/ 1705061 h 3341950"/>
              <a:gd name="connsiteX176" fmla="*/ 3804355 w 5583013"/>
              <a:gd name="connsiteY176" fmla="*/ 1716350 h 3341950"/>
              <a:gd name="connsiteX177" fmla="*/ 3702755 w 5583013"/>
              <a:gd name="connsiteY177" fmla="*/ 1784083 h 3341950"/>
              <a:gd name="connsiteX178" fmla="*/ 3668889 w 5583013"/>
              <a:gd name="connsiteY178" fmla="*/ 1806661 h 3341950"/>
              <a:gd name="connsiteX179" fmla="*/ 3567289 w 5583013"/>
              <a:gd name="connsiteY179" fmla="*/ 1885683 h 3341950"/>
              <a:gd name="connsiteX180" fmla="*/ 3533422 w 5583013"/>
              <a:gd name="connsiteY180" fmla="*/ 1896972 h 3341950"/>
              <a:gd name="connsiteX181" fmla="*/ 3499555 w 5583013"/>
              <a:gd name="connsiteY181" fmla="*/ 1919550 h 3341950"/>
              <a:gd name="connsiteX182" fmla="*/ 3454400 w 5583013"/>
              <a:gd name="connsiteY182" fmla="*/ 1942128 h 3341950"/>
              <a:gd name="connsiteX183" fmla="*/ 3420533 w 5583013"/>
              <a:gd name="connsiteY183" fmla="*/ 1964706 h 3341950"/>
              <a:gd name="connsiteX184" fmla="*/ 3375377 w 5583013"/>
              <a:gd name="connsiteY184" fmla="*/ 1987283 h 3341950"/>
              <a:gd name="connsiteX185" fmla="*/ 3341511 w 5583013"/>
              <a:gd name="connsiteY185" fmla="*/ 1998572 h 3341950"/>
              <a:gd name="connsiteX186" fmla="*/ 3307644 w 5583013"/>
              <a:gd name="connsiteY186" fmla="*/ 2021150 h 3341950"/>
              <a:gd name="connsiteX187" fmla="*/ 3228622 w 5583013"/>
              <a:gd name="connsiteY187" fmla="*/ 2055017 h 3341950"/>
              <a:gd name="connsiteX188" fmla="*/ 3138311 w 5583013"/>
              <a:gd name="connsiteY188" fmla="*/ 2088883 h 3341950"/>
              <a:gd name="connsiteX189" fmla="*/ 3093155 w 5583013"/>
              <a:gd name="connsiteY189" fmla="*/ 2111461 h 3341950"/>
              <a:gd name="connsiteX190" fmla="*/ 3059289 w 5583013"/>
              <a:gd name="connsiteY190" fmla="*/ 2134039 h 3341950"/>
              <a:gd name="connsiteX191" fmla="*/ 3014133 w 5583013"/>
              <a:gd name="connsiteY191" fmla="*/ 2145328 h 3341950"/>
              <a:gd name="connsiteX192" fmla="*/ 2980266 w 5583013"/>
              <a:gd name="connsiteY192" fmla="*/ 2156617 h 3341950"/>
              <a:gd name="connsiteX193" fmla="*/ 2867377 w 5583013"/>
              <a:gd name="connsiteY193" fmla="*/ 2190483 h 3341950"/>
              <a:gd name="connsiteX194" fmla="*/ 2833511 w 5583013"/>
              <a:gd name="connsiteY194" fmla="*/ 2201772 h 3341950"/>
              <a:gd name="connsiteX195" fmla="*/ 2799644 w 5583013"/>
              <a:gd name="connsiteY195" fmla="*/ 2224350 h 3341950"/>
              <a:gd name="connsiteX196" fmla="*/ 2731911 w 5583013"/>
              <a:gd name="connsiteY196" fmla="*/ 2235639 h 3341950"/>
              <a:gd name="connsiteX197" fmla="*/ 2619022 w 5583013"/>
              <a:gd name="connsiteY197" fmla="*/ 2258217 h 3341950"/>
              <a:gd name="connsiteX198" fmla="*/ 2359377 w 5583013"/>
              <a:gd name="connsiteY198" fmla="*/ 2280795 h 3341950"/>
              <a:gd name="connsiteX199" fmla="*/ 1862666 w 5583013"/>
              <a:gd name="connsiteY199" fmla="*/ 2269506 h 3341950"/>
              <a:gd name="connsiteX200" fmla="*/ 1817511 w 5583013"/>
              <a:gd name="connsiteY200" fmla="*/ 2258217 h 3341950"/>
              <a:gd name="connsiteX201" fmla="*/ 1783644 w 5583013"/>
              <a:gd name="connsiteY201" fmla="*/ 2235639 h 3341950"/>
              <a:gd name="connsiteX202" fmla="*/ 1761066 w 5583013"/>
              <a:gd name="connsiteY202" fmla="*/ 2201772 h 3341950"/>
              <a:gd name="connsiteX203" fmla="*/ 1704622 w 5583013"/>
              <a:gd name="connsiteY203" fmla="*/ 2134039 h 3341950"/>
              <a:gd name="connsiteX204" fmla="*/ 1682044 w 5583013"/>
              <a:gd name="connsiteY204" fmla="*/ 2066306 h 3341950"/>
              <a:gd name="connsiteX205" fmla="*/ 1761066 w 5583013"/>
              <a:gd name="connsiteY205" fmla="*/ 1874395 h 3341950"/>
              <a:gd name="connsiteX206" fmla="*/ 1761066 w 5583013"/>
              <a:gd name="connsiteY206" fmla="*/ 1874395 h 3341950"/>
              <a:gd name="connsiteX207" fmla="*/ 1794933 w 5583013"/>
              <a:gd name="connsiteY207" fmla="*/ 1896972 h 3341950"/>
              <a:gd name="connsiteX208" fmla="*/ 1840089 w 5583013"/>
              <a:gd name="connsiteY208" fmla="*/ 1998572 h 3341950"/>
              <a:gd name="connsiteX209" fmla="*/ 1851377 w 5583013"/>
              <a:gd name="connsiteY209" fmla="*/ 2055017 h 3341950"/>
              <a:gd name="connsiteX210" fmla="*/ 1873955 w 5583013"/>
              <a:gd name="connsiteY210" fmla="*/ 2100172 h 3341950"/>
              <a:gd name="connsiteX211" fmla="*/ 1885244 w 5583013"/>
              <a:gd name="connsiteY211" fmla="*/ 2134039 h 3341950"/>
              <a:gd name="connsiteX212" fmla="*/ 1873955 w 5583013"/>
              <a:gd name="connsiteY212" fmla="*/ 2246928 h 3341950"/>
              <a:gd name="connsiteX213" fmla="*/ 1862666 w 5583013"/>
              <a:gd name="connsiteY213" fmla="*/ 2280795 h 3341950"/>
              <a:gd name="connsiteX214" fmla="*/ 1851377 w 5583013"/>
              <a:gd name="connsiteY214" fmla="*/ 2325950 h 3341950"/>
              <a:gd name="connsiteX215" fmla="*/ 1862666 w 5583013"/>
              <a:gd name="connsiteY215" fmla="*/ 2438839 h 3341950"/>
              <a:gd name="connsiteX216" fmla="*/ 1896533 w 5583013"/>
              <a:gd name="connsiteY216" fmla="*/ 2472706 h 3341950"/>
              <a:gd name="connsiteX217" fmla="*/ 1907822 w 5583013"/>
              <a:gd name="connsiteY217" fmla="*/ 2506572 h 3341950"/>
              <a:gd name="connsiteX218" fmla="*/ 1941689 w 5583013"/>
              <a:gd name="connsiteY218" fmla="*/ 2529150 h 3341950"/>
              <a:gd name="connsiteX219" fmla="*/ 1975555 w 5583013"/>
              <a:gd name="connsiteY219" fmla="*/ 2563017 h 3341950"/>
              <a:gd name="connsiteX220" fmla="*/ 2043289 w 5583013"/>
              <a:gd name="connsiteY220" fmla="*/ 2596883 h 3341950"/>
              <a:gd name="connsiteX221" fmla="*/ 2144889 w 5583013"/>
              <a:gd name="connsiteY221" fmla="*/ 2664617 h 3341950"/>
              <a:gd name="connsiteX222" fmla="*/ 2178755 w 5583013"/>
              <a:gd name="connsiteY222" fmla="*/ 2687195 h 3341950"/>
              <a:gd name="connsiteX223" fmla="*/ 2212622 w 5583013"/>
              <a:gd name="connsiteY223" fmla="*/ 2698483 h 3341950"/>
              <a:gd name="connsiteX224" fmla="*/ 2235200 w 5583013"/>
              <a:gd name="connsiteY224" fmla="*/ 2653328 h 3341950"/>
              <a:gd name="connsiteX225" fmla="*/ 2257777 w 5583013"/>
              <a:gd name="connsiteY225" fmla="*/ 2585595 h 3341950"/>
              <a:gd name="connsiteX226" fmla="*/ 2246489 w 5583013"/>
              <a:gd name="connsiteY226" fmla="*/ 2529150 h 3341950"/>
              <a:gd name="connsiteX227" fmla="*/ 2167466 w 5583013"/>
              <a:gd name="connsiteY227" fmla="*/ 2472706 h 3341950"/>
              <a:gd name="connsiteX228" fmla="*/ 2088444 w 5583013"/>
              <a:gd name="connsiteY228" fmla="*/ 2427550 h 3341950"/>
              <a:gd name="connsiteX229" fmla="*/ 2043289 w 5583013"/>
              <a:gd name="connsiteY229" fmla="*/ 2404972 h 3341950"/>
              <a:gd name="connsiteX230" fmla="*/ 1907822 w 5583013"/>
              <a:gd name="connsiteY230" fmla="*/ 2393683 h 3341950"/>
              <a:gd name="connsiteX231" fmla="*/ 1512711 w 5583013"/>
              <a:gd name="connsiteY231" fmla="*/ 2382395 h 3341950"/>
              <a:gd name="connsiteX232" fmla="*/ 1253066 w 5583013"/>
              <a:gd name="connsiteY232" fmla="*/ 2393683 h 3341950"/>
              <a:gd name="connsiteX233" fmla="*/ 1174044 w 5583013"/>
              <a:gd name="connsiteY233" fmla="*/ 2416261 h 3341950"/>
              <a:gd name="connsiteX234" fmla="*/ 1128889 w 5583013"/>
              <a:gd name="connsiteY234" fmla="*/ 2427550 h 3341950"/>
              <a:gd name="connsiteX235" fmla="*/ 1038577 w 5583013"/>
              <a:gd name="connsiteY235" fmla="*/ 2472706 h 3341950"/>
              <a:gd name="connsiteX236" fmla="*/ 903111 w 5583013"/>
              <a:gd name="connsiteY236" fmla="*/ 2563017 h 3341950"/>
              <a:gd name="connsiteX237" fmla="*/ 835377 w 5583013"/>
              <a:gd name="connsiteY237" fmla="*/ 2608172 h 3341950"/>
              <a:gd name="connsiteX238" fmla="*/ 790222 w 5583013"/>
              <a:gd name="connsiteY238" fmla="*/ 2630750 h 3341950"/>
              <a:gd name="connsiteX239" fmla="*/ 756355 w 5583013"/>
              <a:gd name="connsiteY239" fmla="*/ 2653328 h 3341950"/>
              <a:gd name="connsiteX240" fmla="*/ 688622 w 5583013"/>
              <a:gd name="connsiteY240" fmla="*/ 2687195 h 3341950"/>
              <a:gd name="connsiteX241" fmla="*/ 643466 w 5583013"/>
              <a:gd name="connsiteY241" fmla="*/ 2788795 h 3341950"/>
              <a:gd name="connsiteX242" fmla="*/ 620889 w 5583013"/>
              <a:gd name="connsiteY242" fmla="*/ 2856528 h 3341950"/>
              <a:gd name="connsiteX243" fmla="*/ 598311 w 5583013"/>
              <a:gd name="connsiteY243" fmla="*/ 2946839 h 3341950"/>
              <a:gd name="connsiteX244" fmla="*/ 609600 w 5583013"/>
              <a:gd name="connsiteY244" fmla="*/ 3138750 h 3341950"/>
              <a:gd name="connsiteX245" fmla="*/ 598311 w 5583013"/>
              <a:gd name="connsiteY245" fmla="*/ 3251639 h 3341950"/>
              <a:gd name="connsiteX246" fmla="*/ 519289 w 5583013"/>
              <a:gd name="connsiteY246" fmla="*/ 3296795 h 3341950"/>
              <a:gd name="connsiteX247" fmla="*/ 485422 w 5583013"/>
              <a:gd name="connsiteY247" fmla="*/ 3319372 h 3341950"/>
              <a:gd name="connsiteX248" fmla="*/ 282222 w 5583013"/>
              <a:gd name="connsiteY248" fmla="*/ 3341950 h 3341950"/>
              <a:gd name="connsiteX249" fmla="*/ 158044 w 5583013"/>
              <a:gd name="connsiteY249" fmla="*/ 3262928 h 3341950"/>
              <a:gd name="connsiteX250" fmla="*/ 90311 w 5583013"/>
              <a:gd name="connsiteY250" fmla="*/ 3195195 h 3341950"/>
              <a:gd name="connsiteX251" fmla="*/ 67733 w 5583013"/>
              <a:gd name="connsiteY251" fmla="*/ 3127461 h 3341950"/>
              <a:gd name="connsiteX252" fmla="*/ 56444 w 5583013"/>
              <a:gd name="connsiteY252" fmla="*/ 3093595 h 3341950"/>
              <a:gd name="connsiteX253" fmla="*/ 33866 w 5583013"/>
              <a:gd name="connsiteY253" fmla="*/ 3014572 h 3341950"/>
              <a:gd name="connsiteX254" fmla="*/ 11289 w 5583013"/>
              <a:gd name="connsiteY254" fmla="*/ 2980706 h 3341950"/>
              <a:gd name="connsiteX255" fmla="*/ 0 w 5583013"/>
              <a:gd name="connsiteY255" fmla="*/ 2946839 h 3341950"/>
              <a:gd name="connsiteX256" fmla="*/ 0 w 5583013"/>
              <a:gd name="connsiteY256" fmla="*/ 2946839 h 334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583013" h="3341950">
                <a:moveTo>
                  <a:pt x="22577" y="3003283"/>
                </a:moveTo>
                <a:lnTo>
                  <a:pt x="22577" y="3003283"/>
                </a:lnTo>
                <a:cubicBezTo>
                  <a:pt x="25461" y="3035009"/>
                  <a:pt x="23437" y="3117893"/>
                  <a:pt x="45155" y="3161328"/>
                </a:cubicBezTo>
                <a:cubicBezTo>
                  <a:pt x="51223" y="3173463"/>
                  <a:pt x="59047" y="3184772"/>
                  <a:pt x="67733" y="3195195"/>
                </a:cubicBezTo>
                <a:cubicBezTo>
                  <a:pt x="77954" y="3207459"/>
                  <a:pt x="91380" y="3216796"/>
                  <a:pt x="101600" y="3229061"/>
                </a:cubicBezTo>
                <a:cubicBezTo>
                  <a:pt x="110286" y="3239484"/>
                  <a:pt x="114583" y="3253334"/>
                  <a:pt x="124177" y="3262928"/>
                </a:cubicBezTo>
                <a:cubicBezTo>
                  <a:pt x="133771" y="3272522"/>
                  <a:pt x="145646" y="3279996"/>
                  <a:pt x="158044" y="3285506"/>
                </a:cubicBezTo>
                <a:cubicBezTo>
                  <a:pt x="179792" y="3295172"/>
                  <a:pt x="225777" y="3308083"/>
                  <a:pt x="225777" y="3308083"/>
                </a:cubicBezTo>
                <a:cubicBezTo>
                  <a:pt x="297273" y="3304320"/>
                  <a:pt x="368965" y="3303277"/>
                  <a:pt x="440266" y="3296795"/>
                </a:cubicBezTo>
                <a:cubicBezTo>
                  <a:pt x="452117" y="3295718"/>
                  <a:pt x="463731" y="3291285"/>
                  <a:pt x="474133" y="3285506"/>
                </a:cubicBezTo>
                <a:cubicBezTo>
                  <a:pt x="497853" y="3272328"/>
                  <a:pt x="541866" y="3240350"/>
                  <a:pt x="541866" y="3240350"/>
                </a:cubicBezTo>
                <a:cubicBezTo>
                  <a:pt x="593623" y="3162716"/>
                  <a:pt x="578441" y="3198360"/>
                  <a:pt x="598311" y="3138750"/>
                </a:cubicBezTo>
                <a:cubicBezTo>
                  <a:pt x="602074" y="3029624"/>
                  <a:pt x="594158" y="2919465"/>
                  <a:pt x="609600" y="2811372"/>
                </a:cubicBezTo>
                <a:cubicBezTo>
                  <a:pt x="613002" y="2787559"/>
                  <a:pt x="665344" y="2729170"/>
                  <a:pt x="688622" y="2709772"/>
                </a:cubicBezTo>
                <a:cubicBezTo>
                  <a:pt x="699045" y="2701086"/>
                  <a:pt x="712349" y="2696209"/>
                  <a:pt x="722489" y="2687195"/>
                </a:cubicBezTo>
                <a:cubicBezTo>
                  <a:pt x="887815" y="2540239"/>
                  <a:pt x="726262" y="2666759"/>
                  <a:pt x="824089" y="2596883"/>
                </a:cubicBezTo>
                <a:cubicBezTo>
                  <a:pt x="857123" y="2573288"/>
                  <a:pt x="902380" y="2535160"/>
                  <a:pt x="936977" y="2517861"/>
                </a:cubicBezTo>
                <a:cubicBezTo>
                  <a:pt x="952029" y="2510335"/>
                  <a:pt x="968439" y="2505064"/>
                  <a:pt x="982133" y="2495283"/>
                </a:cubicBezTo>
                <a:cubicBezTo>
                  <a:pt x="995124" y="2486004"/>
                  <a:pt x="1002716" y="2470273"/>
                  <a:pt x="1016000" y="2461417"/>
                </a:cubicBezTo>
                <a:cubicBezTo>
                  <a:pt x="1025901" y="2454816"/>
                  <a:pt x="1039464" y="2455907"/>
                  <a:pt x="1049866" y="2450128"/>
                </a:cubicBezTo>
                <a:cubicBezTo>
                  <a:pt x="1073587" y="2436950"/>
                  <a:pt x="1091857" y="2413553"/>
                  <a:pt x="1117600" y="2404972"/>
                </a:cubicBezTo>
                <a:cubicBezTo>
                  <a:pt x="1149885" y="2394210"/>
                  <a:pt x="1161175" y="2389484"/>
                  <a:pt x="1196622" y="2382395"/>
                </a:cubicBezTo>
                <a:cubicBezTo>
                  <a:pt x="1219067" y="2377906"/>
                  <a:pt x="1241910" y="2375595"/>
                  <a:pt x="1264355" y="2371106"/>
                </a:cubicBezTo>
                <a:cubicBezTo>
                  <a:pt x="1279569" y="2368063"/>
                  <a:pt x="1294246" y="2362592"/>
                  <a:pt x="1309511" y="2359817"/>
                </a:cubicBezTo>
                <a:cubicBezTo>
                  <a:pt x="1335690" y="2355057"/>
                  <a:pt x="1362354" y="2353288"/>
                  <a:pt x="1388533" y="2348528"/>
                </a:cubicBezTo>
                <a:cubicBezTo>
                  <a:pt x="1523774" y="2323939"/>
                  <a:pt x="1358734" y="2350133"/>
                  <a:pt x="1467555" y="2325950"/>
                </a:cubicBezTo>
                <a:cubicBezTo>
                  <a:pt x="1489899" y="2320985"/>
                  <a:pt x="1512479" y="2316562"/>
                  <a:pt x="1535289" y="2314661"/>
                </a:cubicBezTo>
                <a:cubicBezTo>
                  <a:pt x="1602892" y="2309027"/>
                  <a:pt x="1670756" y="2307135"/>
                  <a:pt x="1738489" y="2303372"/>
                </a:cubicBezTo>
                <a:cubicBezTo>
                  <a:pt x="1938880" y="2236573"/>
                  <a:pt x="1727391" y="2303364"/>
                  <a:pt x="2291644" y="2280795"/>
                </a:cubicBezTo>
                <a:cubicBezTo>
                  <a:pt x="2307147" y="2280175"/>
                  <a:pt x="2321496" y="2272057"/>
                  <a:pt x="2336800" y="2269506"/>
                </a:cubicBezTo>
                <a:cubicBezTo>
                  <a:pt x="2389292" y="2260757"/>
                  <a:pt x="2494844" y="2246928"/>
                  <a:pt x="2494844" y="2246928"/>
                </a:cubicBezTo>
                <a:cubicBezTo>
                  <a:pt x="2506133" y="2243165"/>
                  <a:pt x="2517167" y="2238525"/>
                  <a:pt x="2528711" y="2235639"/>
                </a:cubicBezTo>
                <a:cubicBezTo>
                  <a:pt x="2594019" y="2219312"/>
                  <a:pt x="2582430" y="2228159"/>
                  <a:pt x="2652889" y="2213061"/>
                </a:cubicBezTo>
                <a:cubicBezTo>
                  <a:pt x="2683230" y="2206559"/>
                  <a:pt x="2715446" y="2204360"/>
                  <a:pt x="2743200" y="2190483"/>
                </a:cubicBezTo>
                <a:cubicBezTo>
                  <a:pt x="2758252" y="2182957"/>
                  <a:pt x="2772887" y="2174535"/>
                  <a:pt x="2788355" y="2167906"/>
                </a:cubicBezTo>
                <a:cubicBezTo>
                  <a:pt x="2811028" y="2158189"/>
                  <a:pt x="2844462" y="2151057"/>
                  <a:pt x="2867377" y="2145328"/>
                </a:cubicBezTo>
                <a:cubicBezTo>
                  <a:pt x="2878666" y="2137802"/>
                  <a:pt x="2889109" y="2128818"/>
                  <a:pt x="2901244" y="2122750"/>
                </a:cubicBezTo>
                <a:cubicBezTo>
                  <a:pt x="2929035" y="2108855"/>
                  <a:pt x="2976829" y="2104508"/>
                  <a:pt x="3002844" y="2100172"/>
                </a:cubicBezTo>
                <a:cubicBezTo>
                  <a:pt x="3087874" y="2043488"/>
                  <a:pt x="2979804" y="2110047"/>
                  <a:pt x="3081866" y="2066306"/>
                </a:cubicBezTo>
                <a:cubicBezTo>
                  <a:pt x="3094337" y="2060961"/>
                  <a:pt x="3103335" y="2049238"/>
                  <a:pt x="3115733" y="2043728"/>
                </a:cubicBezTo>
                <a:cubicBezTo>
                  <a:pt x="3137481" y="2034062"/>
                  <a:pt x="3160888" y="2028676"/>
                  <a:pt x="3183466" y="2021150"/>
                </a:cubicBezTo>
                <a:cubicBezTo>
                  <a:pt x="3194755" y="2017387"/>
                  <a:pt x="3207432" y="2016462"/>
                  <a:pt x="3217333" y="2009861"/>
                </a:cubicBezTo>
                <a:cubicBezTo>
                  <a:pt x="3228622" y="2002335"/>
                  <a:pt x="3239065" y="1993351"/>
                  <a:pt x="3251200" y="1987283"/>
                </a:cubicBezTo>
                <a:cubicBezTo>
                  <a:pt x="3269240" y="1978263"/>
                  <a:pt x="3313349" y="1969527"/>
                  <a:pt x="3330222" y="1964706"/>
                </a:cubicBezTo>
                <a:cubicBezTo>
                  <a:pt x="3341664" y="1961437"/>
                  <a:pt x="3352800" y="1957180"/>
                  <a:pt x="3364089" y="1953417"/>
                </a:cubicBezTo>
                <a:cubicBezTo>
                  <a:pt x="3375378" y="1945891"/>
                  <a:pt x="3385485" y="1936184"/>
                  <a:pt x="3397955" y="1930839"/>
                </a:cubicBezTo>
                <a:cubicBezTo>
                  <a:pt x="3448598" y="1909135"/>
                  <a:pt x="3433037" y="1930231"/>
                  <a:pt x="3476977" y="1908261"/>
                </a:cubicBezTo>
                <a:cubicBezTo>
                  <a:pt x="3564501" y="1864498"/>
                  <a:pt x="3459596" y="1902764"/>
                  <a:pt x="3544711" y="1874395"/>
                </a:cubicBezTo>
                <a:cubicBezTo>
                  <a:pt x="3641760" y="1809694"/>
                  <a:pt x="3518973" y="1887263"/>
                  <a:pt x="3612444" y="1840528"/>
                </a:cubicBezTo>
                <a:cubicBezTo>
                  <a:pt x="3624579" y="1834460"/>
                  <a:pt x="3634176" y="1824018"/>
                  <a:pt x="3646311" y="1817950"/>
                </a:cubicBezTo>
                <a:cubicBezTo>
                  <a:pt x="3656954" y="1812628"/>
                  <a:pt x="3669775" y="1812440"/>
                  <a:pt x="3680177" y="1806661"/>
                </a:cubicBezTo>
                <a:cubicBezTo>
                  <a:pt x="3703897" y="1793483"/>
                  <a:pt x="3725333" y="1776558"/>
                  <a:pt x="3747911" y="1761506"/>
                </a:cubicBezTo>
                <a:lnTo>
                  <a:pt x="3815644" y="1716350"/>
                </a:lnTo>
                <a:cubicBezTo>
                  <a:pt x="3826933" y="1708824"/>
                  <a:pt x="3836640" y="1698063"/>
                  <a:pt x="3849511" y="1693772"/>
                </a:cubicBezTo>
                <a:lnTo>
                  <a:pt x="3883377" y="1682483"/>
                </a:lnTo>
                <a:cubicBezTo>
                  <a:pt x="3890903" y="1671194"/>
                  <a:pt x="3895361" y="1657092"/>
                  <a:pt x="3905955" y="1648617"/>
                </a:cubicBezTo>
                <a:cubicBezTo>
                  <a:pt x="3915247" y="1641183"/>
                  <a:pt x="3928680" y="1641506"/>
                  <a:pt x="3939822" y="1637328"/>
                </a:cubicBezTo>
                <a:cubicBezTo>
                  <a:pt x="4024843" y="1605445"/>
                  <a:pt x="3965757" y="1622377"/>
                  <a:pt x="4041422" y="1603461"/>
                </a:cubicBezTo>
                <a:cubicBezTo>
                  <a:pt x="4052711" y="1595935"/>
                  <a:pt x="4062891" y="1586393"/>
                  <a:pt x="4075289" y="1580883"/>
                </a:cubicBezTo>
                <a:cubicBezTo>
                  <a:pt x="4097037" y="1571217"/>
                  <a:pt x="4120444" y="1565832"/>
                  <a:pt x="4143022" y="1558306"/>
                </a:cubicBezTo>
                <a:cubicBezTo>
                  <a:pt x="4301888" y="1505352"/>
                  <a:pt x="4164956" y="1547358"/>
                  <a:pt x="4572000" y="1535728"/>
                </a:cubicBezTo>
                <a:cubicBezTo>
                  <a:pt x="4587052" y="1528202"/>
                  <a:pt x="4605256" y="1525050"/>
                  <a:pt x="4617155" y="1513150"/>
                </a:cubicBezTo>
                <a:cubicBezTo>
                  <a:pt x="4625569" y="1504736"/>
                  <a:pt x="4623122" y="1489926"/>
                  <a:pt x="4628444" y="1479283"/>
                </a:cubicBezTo>
                <a:cubicBezTo>
                  <a:pt x="4634512" y="1467148"/>
                  <a:pt x="4643496" y="1456706"/>
                  <a:pt x="4651022" y="1445417"/>
                </a:cubicBezTo>
                <a:cubicBezTo>
                  <a:pt x="4654785" y="1430365"/>
                  <a:pt x="4658049" y="1415179"/>
                  <a:pt x="4662311" y="1400261"/>
                </a:cubicBezTo>
                <a:cubicBezTo>
                  <a:pt x="4665580" y="1388820"/>
                  <a:pt x="4673600" y="1378294"/>
                  <a:pt x="4673600" y="1366395"/>
                </a:cubicBezTo>
                <a:cubicBezTo>
                  <a:pt x="4673600" y="1287283"/>
                  <a:pt x="4668620" y="1208188"/>
                  <a:pt x="4662311" y="1129328"/>
                </a:cubicBezTo>
                <a:cubicBezTo>
                  <a:pt x="4661074" y="1113862"/>
                  <a:pt x="4655284" y="1099090"/>
                  <a:pt x="4651022" y="1084172"/>
                </a:cubicBezTo>
                <a:cubicBezTo>
                  <a:pt x="4647753" y="1072731"/>
                  <a:pt x="4645055" y="1060949"/>
                  <a:pt x="4639733" y="1050306"/>
                </a:cubicBezTo>
                <a:cubicBezTo>
                  <a:pt x="4629321" y="1029482"/>
                  <a:pt x="4602013" y="995055"/>
                  <a:pt x="4583289" y="982572"/>
                </a:cubicBezTo>
                <a:cubicBezTo>
                  <a:pt x="4573388" y="975971"/>
                  <a:pt x="4560065" y="976605"/>
                  <a:pt x="4549422" y="971283"/>
                </a:cubicBezTo>
                <a:cubicBezTo>
                  <a:pt x="4537287" y="965216"/>
                  <a:pt x="4527874" y="954392"/>
                  <a:pt x="4515555" y="948706"/>
                </a:cubicBezTo>
                <a:cubicBezTo>
                  <a:pt x="4478757" y="931722"/>
                  <a:pt x="4441115" y="916367"/>
                  <a:pt x="4402666" y="903550"/>
                </a:cubicBezTo>
                <a:cubicBezTo>
                  <a:pt x="4391377" y="899787"/>
                  <a:pt x="4380680" y="892940"/>
                  <a:pt x="4368800" y="892261"/>
                </a:cubicBezTo>
                <a:cubicBezTo>
                  <a:pt x="4248522" y="885388"/>
                  <a:pt x="4127970" y="884735"/>
                  <a:pt x="4007555" y="880972"/>
                </a:cubicBezTo>
                <a:cubicBezTo>
                  <a:pt x="3958654" y="875539"/>
                  <a:pt x="3888886" y="869653"/>
                  <a:pt x="3838222" y="858395"/>
                </a:cubicBezTo>
                <a:cubicBezTo>
                  <a:pt x="3826606" y="855814"/>
                  <a:pt x="3815644" y="850869"/>
                  <a:pt x="3804355" y="847106"/>
                </a:cubicBezTo>
                <a:cubicBezTo>
                  <a:pt x="3781777" y="832054"/>
                  <a:pt x="3743203" y="828275"/>
                  <a:pt x="3736622" y="801950"/>
                </a:cubicBezTo>
                <a:cubicBezTo>
                  <a:pt x="3732859" y="786898"/>
                  <a:pt x="3730781" y="771322"/>
                  <a:pt x="3725333" y="756795"/>
                </a:cubicBezTo>
                <a:cubicBezTo>
                  <a:pt x="3709837" y="715473"/>
                  <a:pt x="3695527" y="702001"/>
                  <a:pt x="3668889" y="666483"/>
                </a:cubicBezTo>
                <a:cubicBezTo>
                  <a:pt x="3633687" y="560879"/>
                  <a:pt x="3638525" y="604596"/>
                  <a:pt x="3657600" y="451995"/>
                </a:cubicBezTo>
                <a:cubicBezTo>
                  <a:pt x="3660223" y="431010"/>
                  <a:pt x="3677061" y="398667"/>
                  <a:pt x="3691466" y="384261"/>
                </a:cubicBezTo>
                <a:cubicBezTo>
                  <a:pt x="3713350" y="362376"/>
                  <a:pt x="3731654" y="359576"/>
                  <a:pt x="3759200" y="350395"/>
                </a:cubicBezTo>
                <a:cubicBezTo>
                  <a:pt x="3856249" y="285694"/>
                  <a:pt x="3733462" y="363263"/>
                  <a:pt x="3826933" y="316528"/>
                </a:cubicBezTo>
                <a:cubicBezTo>
                  <a:pt x="3839068" y="310460"/>
                  <a:pt x="3848329" y="299295"/>
                  <a:pt x="3860800" y="293950"/>
                </a:cubicBezTo>
                <a:cubicBezTo>
                  <a:pt x="3875060" y="287838"/>
                  <a:pt x="3891037" y="286923"/>
                  <a:pt x="3905955" y="282661"/>
                </a:cubicBezTo>
                <a:cubicBezTo>
                  <a:pt x="4019320" y="250271"/>
                  <a:pt x="3843817" y="295374"/>
                  <a:pt x="3984977" y="260083"/>
                </a:cubicBezTo>
                <a:cubicBezTo>
                  <a:pt x="4056473" y="263846"/>
                  <a:pt x="4128140" y="265170"/>
                  <a:pt x="4199466" y="271372"/>
                </a:cubicBezTo>
                <a:cubicBezTo>
                  <a:pt x="4214923" y="272716"/>
                  <a:pt x="4230361" y="276549"/>
                  <a:pt x="4244622" y="282661"/>
                </a:cubicBezTo>
                <a:cubicBezTo>
                  <a:pt x="4397821" y="348318"/>
                  <a:pt x="4169643" y="268956"/>
                  <a:pt x="4312355" y="316528"/>
                </a:cubicBezTo>
                <a:cubicBezTo>
                  <a:pt x="4334933" y="339106"/>
                  <a:pt x="4362378" y="357694"/>
                  <a:pt x="4380089" y="384261"/>
                </a:cubicBezTo>
                <a:lnTo>
                  <a:pt x="4425244" y="451995"/>
                </a:lnTo>
                <a:cubicBezTo>
                  <a:pt x="4432770" y="463284"/>
                  <a:pt x="4441754" y="473726"/>
                  <a:pt x="4447822" y="485861"/>
                </a:cubicBezTo>
                <a:cubicBezTo>
                  <a:pt x="4455348" y="500913"/>
                  <a:pt x="4462051" y="516406"/>
                  <a:pt x="4470400" y="531017"/>
                </a:cubicBezTo>
                <a:cubicBezTo>
                  <a:pt x="4513334" y="606153"/>
                  <a:pt x="4476134" y="514354"/>
                  <a:pt x="4515555" y="632617"/>
                </a:cubicBezTo>
                <a:lnTo>
                  <a:pt x="4526844" y="666483"/>
                </a:lnTo>
                <a:cubicBezTo>
                  <a:pt x="4530607" y="557357"/>
                  <a:pt x="4531322" y="448084"/>
                  <a:pt x="4538133" y="339106"/>
                </a:cubicBezTo>
                <a:cubicBezTo>
                  <a:pt x="4539209" y="321884"/>
                  <a:pt x="4559357" y="281486"/>
                  <a:pt x="4572000" y="271372"/>
                </a:cubicBezTo>
                <a:cubicBezTo>
                  <a:pt x="4581292" y="263938"/>
                  <a:pt x="4594577" y="263846"/>
                  <a:pt x="4605866" y="260083"/>
                </a:cubicBezTo>
                <a:cubicBezTo>
                  <a:pt x="4613392" y="248794"/>
                  <a:pt x="4618850" y="235811"/>
                  <a:pt x="4628444" y="226217"/>
                </a:cubicBezTo>
                <a:cubicBezTo>
                  <a:pt x="4638038" y="216623"/>
                  <a:pt x="4651271" y="211525"/>
                  <a:pt x="4662311" y="203639"/>
                </a:cubicBezTo>
                <a:cubicBezTo>
                  <a:pt x="4677621" y="192703"/>
                  <a:pt x="4691130" y="179107"/>
                  <a:pt x="4707466" y="169772"/>
                </a:cubicBezTo>
                <a:cubicBezTo>
                  <a:pt x="4717798" y="163868"/>
                  <a:pt x="4730690" y="163805"/>
                  <a:pt x="4741333" y="158483"/>
                </a:cubicBezTo>
                <a:cubicBezTo>
                  <a:pt x="4760958" y="148671"/>
                  <a:pt x="4779171" y="136246"/>
                  <a:pt x="4797777" y="124617"/>
                </a:cubicBezTo>
                <a:cubicBezTo>
                  <a:pt x="4809282" y="117426"/>
                  <a:pt x="4819509" y="108107"/>
                  <a:pt x="4831644" y="102039"/>
                </a:cubicBezTo>
                <a:cubicBezTo>
                  <a:pt x="4849769" y="92976"/>
                  <a:pt x="4869115" y="86576"/>
                  <a:pt x="4888089" y="79461"/>
                </a:cubicBezTo>
                <a:cubicBezTo>
                  <a:pt x="4899231" y="75283"/>
                  <a:pt x="4911553" y="73951"/>
                  <a:pt x="4921955" y="68172"/>
                </a:cubicBezTo>
                <a:cubicBezTo>
                  <a:pt x="4945675" y="54994"/>
                  <a:pt x="4963364" y="29598"/>
                  <a:pt x="4989689" y="23017"/>
                </a:cubicBezTo>
                <a:cubicBezTo>
                  <a:pt x="5046388" y="8842"/>
                  <a:pt x="5020125" y="16634"/>
                  <a:pt x="5068711" y="439"/>
                </a:cubicBezTo>
                <a:cubicBezTo>
                  <a:pt x="5110104" y="4202"/>
                  <a:pt x="5153015" y="0"/>
                  <a:pt x="5192889" y="11728"/>
                </a:cubicBezTo>
                <a:cubicBezTo>
                  <a:pt x="5218921" y="19385"/>
                  <a:pt x="5260622" y="56883"/>
                  <a:pt x="5260622" y="56883"/>
                </a:cubicBezTo>
                <a:cubicBezTo>
                  <a:pt x="5280989" y="87434"/>
                  <a:pt x="5291453" y="100095"/>
                  <a:pt x="5305777" y="135906"/>
                </a:cubicBezTo>
                <a:cubicBezTo>
                  <a:pt x="5314616" y="158003"/>
                  <a:pt x="5317712" y="182353"/>
                  <a:pt x="5328355" y="203639"/>
                </a:cubicBezTo>
                <a:cubicBezTo>
                  <a:pt x="5335881" y="218691"/>
                  <a:pt x="5344683" y="233170"/>
                  <a:pt x="5350933" y="248795"/>
                </a:cubicBezTo>
                <a:cubicBezTo>
                  <a:pt x="5373850" y="306086"/>
                  <a:pt x="5373462" y="316285"/>
                  <a:pt x="5384800" y="372972"/>
                </a:cubicBezTo>
                <a:cubicBezTo>
                  <a:pt x="5383975" y="382871"/>
                  <a:pt x="5374714" y="538695"/>
                  <a:pt x="5362222" y="576172"/>
                </a:cubicBezTo>
                <a:cubicBezTo>
                  <a:pt x="5357931" y="589043"/>
                  <a:pt x="5345154" y="597641"/>
                  <a:pt x="5339644" y="610039"/>
                </a:cubicBezTo>
                <a:cubicBezTo>
                  <a:pt x="5329978" y="631787"/>
                  <a:pt x="5333894" y="660943"/>
                  <a:pt x="5317066" y="677772"/>
                </a:cubicBezTo>
                <a:cubicBezTo>
                  <a:pt x="5264013" y="730826"/>
                  <a:pt x="5296483" y="702784"/>
                  <a:pt x="5215466" y="756795"/>
                </a:cubicBezTo>
                <a:cubicBezTo>
                  <a:pt x="5204177" y="764321"/>
                  <a:pt x="5194471" y="775082"/>
                  <a:pt x="5181600" y="779372"/>
                </a:cubicBezTo>
                <a:cubicBezTo>
                  <a:pt x="5170311" y="783135"/>
                  <a:pt x="5159402" y="788327"/>
                  <a:pt x="5147733" y="790661"/>
                </a:cubicBezTo>
                <a:cubicBezTo>
                  <a:pt x="5004283" y="819351"/>
                  <a:pt x="4998855" y="814133"/>
                  <a:pt x="4842933" y="824528"/>
                </a:cubicBezTo>
                <a:cubicBezTo>
                  <a:pt x="5029311" y="855592"/>
                  <a:pt x="4833372" y="819315"/>
                  <a:pt x="4944533" y="847106"/>
                </a:cubicBezTo>
                <a:cubicBezTo>
                  <a:pt x="4963147" y="851760"/>
                  <a:pt x="4982466" y="853347"/>
                  <a:pt x="5000977" y="858395"/>
                </a:cubicBezTo>
                <a:cubicBezTo>
                  <a:pt x="5023938" y="864657"/>
                  <a:pt x="5045622" y="875200"/>
                  <a:pt x="5068711" y="880972"/>
                </a:cubicBezTo>
                <a:cubicBezTo>
                  <a:pt x="5083763" y="884735"/>
                  <a:pt x="5098948" y="887999"/>
                  <a:pt x="5113866" y="892261"/>
                </a:cubicBezTo>
                <a:cubicBezTo>
                  <a:pt x="5125308" y="895530"/>
                  <a:pt x="5136117" y="900969"/>
                  <a:pt x="5147733" y="903550"/>
                </a:cubicBezTo>
                <a:cubicBezTo>
                  <a:pt x="5170077" y="908515"/>
                  <a:pt x="5193122" y="909874"/>
                  <a:pt x="5215466" y="914839"/>
                </a:cubicBezTo>
                <a:cubicBezTo>
                  <a:pt x="5227082" y="917420"/>
                  <a:pt x="5237891" y="922859"/>
                  <a:pt x="5249333" y="926128"/>
                </a:cubicBezTo>
                <a:cubicBezTo>
                  <a:pt x="5264251" y="930390"/>
                  <a:pt x="5279437" y="933654"/>
                  <a:pt x="5294489" y="937417"/>
                </a:cubicBezTo>
                <a:cubicBezTo>
                  <a:pt x="5398567" y="1006805"/>
                  <a:pt x="5238332" y="906187"/>
                  <a:pt x="5384800" y="971283"/>
                </a:cubicBezTo>
                <a:cubicBezTo>
                  <a:pt x="5401993" y="978924"/>
                  <a:pt x="5414000" y="995178"/>
                  <a:pt x="5429955" y="1005150"/>
                </a:cubicBezTo>
                <a:cubicBezTo>
                  <a:pt x="5444226" y="1014069"/>
                  <a:pt x="5460500" y="1019379"/>
                  <a:pt x="5475111" y="1027728"/>
                </a:cubicBezTo>
                <a:cubicBezTo>
                  <a:pt x="5511780" y="1048682"/>
                  <a:pt x="5511715" y="1053044"/>
                  <a:pt x="5542844" y="1084172"/>
                </a:cubicBezTo>
                <a:cubicBezTo>
                  <a:pt x="5583013" y="1204680"/>
                  <a:pt x="5561667" y="1127325"/>
                  <a:pt x="5542844" y="1400261"/>
                </a:cubicBezTo>
                <a:cubicBezTo>
                  <a:pt x="5541777" y="1415739"/>
                  <a:pt x="5536013" y="1430556"/>
                  <a:pt x="5531555" y="1445417"/>
                </a:cubicBezTo>
                <a:cubicBezTo>
                  <a:pt x="5524716" y="1468212"/>
                  <a:pt x="5516503" y="1490572"/>
                  <a:pt x="5508977" y="1513150"/>
                </a:cubicBezTo>
                <a:cubicBezTo>
                  <a:pt x="5505214" y="1524439"/>
                  <a:pt x="5504829" y="1537497"/>
                  <a:pt x="5497689" y="1547017"/>
                </a:cubicBezTo>
                <a:lnTo>
                  <a:pt x="5463822" y="1592172"/>
                </a:lnTo>
                <a:cubicBezTo>
                  <a:pt x="5442692" y="1655563"/>
                  <a:pt x="5465308" y="1610816"/>
                  <a:pt x="5384800" y="1671195"/>
                </a:cubicBezTo>
                <a:cubicBezTo>
                  <a:pt x="5369748" y="1682484"/>
                  <a:pt x="5355599" y="1695089"/>
                  <a:pt x="5339644" y="1705061"/>
                </a:cubicBezTo>
                <a:cubicBezTo>
                  <a:pt x="5285181" y="1739100"/>
                  <a:pt x="5309509" y="1717976"/>
                  <a:pt x="5260622" y="1738928"/>
                </a:cubicBezTo>
                <a:cubicBezTo>
                  <a:pt x="5245154" y="1745557"/>
                  <a:pt x="5230518" y="1753980"/>
                  <a:pt x="5215466" y="1761506"/>
                </a:cubicBezTo>
                <a:lnTo>
                  <a:pt x="4978400" y="1750217"/>
                </a:lnTo>
                <a:cubicBezTo>
                  <a:pt x="4947492" y="1742204"/>
                  <a:pt x="4937234" y="1700194"/>
                  <a:pt x="4910666" y="1682483"/>
                </a:cubicBezTo>
                <a:lnTo>
                  <a:pt x="4876800" y="1659906"/>
                </a:lnTo>
                <a:cubicBezTo>
                  <a:pt x="4873037" y="1648617"/>
                  <a:pt x="4870833" y="1636682"/>
                  <a:pt x="4865511" y="1626039"/>
                </a:cubicBezTo>
                <a:cubicBezTo>
                  <a:pt x="4849794" y="1594604"/>
                  <a:pt x="4834034" y="1583273"/>
                  <a:pt x="4809066" y="1558306"/>
                </a:cubicBezTo>
                <a:cubicBezTo>
                  <a:pt x="4789196" y="1498697"/>
                  <a:pt x="4804378" y="1534340"/>
                  <a:pt x="4752622" y="1456706"/>
                </a:cubicBezTo>
                <a:lnTo>
                  <a:pt x="4730044" y="1422839"/>
                </a:lnTo>
                <a:cubicBezTo>
                  <a:pt x="4722518" y="1392735"/>
                  <a:pt x="4724678" y="1358347"/>
                  <a:pt x="4707466" y="1332528"/>
                </a:cubicBezTo>
                <a:cubicBezTo>
                  <a:pt x="4678289" y="1288760"/>
                  <a:pt x="4689180" y="1311532"/>
                  <a:pt x="4673600" y="1264795"/>
                </a:cubicBezTo>
                <a:cubicBezTo>
                  <a:pt x="4669837" y="1234691"/>
                  <a:pt x="4667738" y="1204332"/>
                  <a:pt x="4662311" y="1174483"/>
                </a:cubicBezTo>
                <a:cubicBezTo>
                  <a:pt x="4660182" y="1162776"/>
                  <a:pt x="4652412" y="1152435"/>
                  <a:pt x="4651022" y="1140617"/>
                </a:cubicBezTo>
                <a:cubicBezTo>
                  <a:pt x="4647729" y="1112623"/>
                  <a:pt x="4654443" y="1000703"/>
                  <a:pt x="4628444" y="948706"/>
                </a:cubicBezTo>
                <a:cubicBezTo>
                  <a:pt x="4622376" y="936571"/>
                  <a:pt x="4616461" y="923315"/>
                  <a:pt x="4605866" y="914839"/>
                </a:cubicBezTo>
                <a:cubicBezTo>
                  <a:pt x="4596574" y="907405"/>
                  <a:pt x="4583289" y="907313"/>
                  <a:pt x="4572000" y="903550"/>
                </a:cubicBezTo>
                <a:cubicBezTo>
                  <a:pt x="4476787" y="912206"/>
                  <a:pt x="4422993" y="876471"/>
                  <a:pt x="4459111" y="948706"/>
                </a:cubicBezTo>
                <a:cubicBezTo>
                  <a:pt x="4465179" y="960841"/>
                  <a:pt x="4474163" y="971283"/>
                  <a:pt x="4481689" y="982572"/>
                </a:cubicBezTo>
                <a:cubicBezTo>
                  <a:pt x="4485452" y="993861"/>
                  <a:pt x="4487198" y="1006037"/>
                  <a:pt x="4492977" y="1016439"/>
                </a:cubicBezTo>
                <a:cubicBezTo>
                  <a:pt x="4506155" y="1040159"/>
                  <a:pt x="4538133" y="1084172"/>
                  <a:pt x="4538133" y="1084172"/>
                </a:cubicBezTo>
                <a:cubicBezTo>
                  <a:pt x="4566507" y="1169294"/>
                  <a:pt x="4528233" y="1064374"/>
                  <a:pt x="4572000" y="1151906"/>
                </a:cubicBezTo>
                <a:cubicBezTo>
                  <a:pt x="4577322" y="1162549"/>
                  <a:pt x="4577510" y="1175370"/>
                  <a:pt x="4583289" y="1185772"/>
                </a:cubicBezTo>
                <a:cubicBezTo>
                  <a:pt x="4596467" y="1209492"/>
                  <a:pt x="4619863" y="1227763"/>
                  <a:pt x="4628444" y="1253506"/>
                </a:cubicBezTo>
                <a:lnTo>
                  <a:pt x="4662311" y="1355106"/>
                </a:lnTo>
                <a:lnTo>
                  <a:pt x="4673600" y="1388972"/>
                </a:lnTo>
                <a:cubicBezTo>
                  <a:pt x="4669837" y="1422839"/>
                  <a:pt x="4667913" y="1456961"/>
                  <a:pt x="4662311" y="1490572"/>
                </a:cubicBezTo>
                <a:cubicBezTo>
                  <a:pt x="4660355" y="1502310"/>
                  <a:pt x="4659436" y="1516025"/>
                  <a:pt x="4651022" y="1524439"/>
                </a:cubicBezTo>
                <a:cubicBezTo>
                  <a:pt x="4642608" y="1532853"/>
                  <a:pt x="4628444" y="1531965"/>
                  <a:pt x="4617155" y="1535728"/>
                </a:cubicBezTo>
                <a:cubicBezTo>
                  <a:pt x="4605866" y="1543254"/>
                  <a:pt x="4595424" y="1552238"/>
                  <a:pt x="4583289" y="1558306"/>
                </a:cubicBezTo>
                <a:cubicBezTo>
                  <a:pt x="4572646" y="1563628"/>
                  <a:pt x="4561311" y="1569089"/>
                  <a:pt x="4549422" y="1569595"/>
                </a:cubicBezTo>
                <a:cubicBezTo>
                  <a:pt x="4383959" y="1576636"/>
                  <a:pt x="4218281" y="1577120"/>
                  <a:pt x="4052711" y="1580883"/>
                </a:cubicBezTo>
                <a:cubicBezTo>
                  <a:pt x="4014715" y="1593548"/>
                  <a:pt x="4012749" y="1592430"/>
                  <a:pt x="3973689" y="1614750"/>
                </a:cubicBezTo>
                <a:cubicBezTo>
                  <a:pt x="3912416" y="1649764"/>
                  <a:pt x="3968047" y="1627920"/>
                  <a:pt x="3905955" y="1648617"/>
                </a:cubicBezTo>
                <a:cubicBezTo>
                  <a:pt x="3894666" y="1656143"/>
                  <a:pt x="3882512" y="1662509"/>
                  <a:pt x="3872089" y="1671195"/>
                </a:cubicBezTo>
                <a:cubicBezTo>
                  <a:pt x="3859824" y="1681415"/>
                  <a:pt x="3851506" y="1696205"/>
                  <a:pt x="3838222" y="1705061"/>
                </a:cubicBezTo>
                <a:cubicBezTo>
                  <a:pt x="3828321" y="1711662"/>
                  <a:pt x="3815644" y="1712587"/>
                  <a:pt x="3804355" y="1716350"/>
                </a:cubicBezTo>
                <a:lnTo>
                  <a:pt x="3702755" y="1784083"/>
                </a:lnTo>
                <a:cubicBezTo>
                  <a:pt x="3691466" y="1791609"/>
                  <a:pt x="3678483" y="1797067"/>
                  <a:pt x="3668889" y="1806661"/>
                </a:cubicBezTo>
                <a:cubicBezTo>
                  <a:pt x="3639668" y="1835882"/>
                  <a:pt x="3607798" y="1872180"/>
                  <a:pt x="3567289" y="1885683"/>
                </a:cubicBezTo>
                <a:cubicBezTo>
                  <a:pt x="3556000" y="1889446"/>
                  <a:pt x="3544065" y="1891650"/>
                  <a:pt x="3533422" y="1896972"/>
                </a:cubicBezTo>
                <a:cubicBezTo>
                  <a:pt x="3521287" y="1903040"/>
                  <a:pt x="3511335" y="1912818"/>
                  <a:pt x="3499555" y="1919550"/>
                </a:cubicBezTo>
                <a:cubicBezTo>
                  <a:pt x="3484944" y="1927899"/>
                  <a:pt x="3469011" y="1933779"/>
                  <a:pt x="3454400" y="1942128"/>
                </a:cubicBezTo>
                <a:cubicBezTo>
                  <a:pt x="3442620" y="1948860"/>
                  <a:pt x="3432313" y="1957975"/>
                  <a:pt x="3420533" y="1964706"/>
                </a:cubicBezTo>
                <a:cubicBezTo>
                  <a:pt x="3405922" y="1973055"/>
                  <a:pt x="3390845" y="1980654"/>
                  <a:pt x="3375377" y="1987283"/>
                </a:cubicBezTo>
                <a:cubicBezTo>
                  <a:pt x="3364440" y="1991970"/>
                  <a:pt x="3352154" y="1993250"/>
                  <a:pt x="3341511" y="1998572"/>
                </a:cubicBezTo>
                <a:cubicBezTo>
                  <a:pt x="3329376" y="2004640"/>
                  <a:pt x="3319424" y="2014418"/>
                  <a:pt x="3307644" y="2021150"/>
                </a:cubicBezTo>
                <a:cubicBezTo>
                  <a:pt x="3232763" y="2063940"/>
                  <a:pt x="3291947" y="2027878"/>
                  <a:pt x="3228622" y="2055017"/>
                </a:cubicBezTo>
                <a:cubicBezTo>
                  <a:pt x="3145978" y="2090436"/>
                  <a:pt x="3221560" y="2068072"/>
                  <a:pt x="3138311" y="2088883"/>
                </a:cubicBezTo>
                <a:cubicBezTo>
                  <a:pt x="3123259" y="2096409"/>
                  <a:pt x="3107766" y="2103112"/>
                  <a:pt x="3093155" y="2111461"/>
                </a:cubicBezTo>
                <a:cubicBezTo>
                  <a:pt x="3081375" y="2118192"/>
                  <a:pt x="3071759" y="2128694"/>
                  <a:pt x="3059289" y="2134039"/>
                </a:cubicBezTo>
                <a:cubicBezTo>
                  <a:pt x="3045028" y="2140151"/>
                  <a:pt x="3029051" y="2141066"/>
                  <a:pt x="3014133" y="2145328"/>
                </a:cubicBezTo>
                <a:cubicBezTo>
                  <a:pt x="3002691" y="2148597"/>
                  <a:pt x="2991708" y="2153348"/>
                  <a:pt x="2980266" y="2156617"/>
                </a:cubicBezTo>
                <a:cubicBezTo>
                  <a:pt x="2860841" y="2190739"/>
                  <a:pt x="3028340" y="2136830"/>
                  <a:pt x="2867377" y="2190483"/>
                </a:cubicBezTo>
                <a:cubicBezTo>
                  <a:pt x="2856088" y="2194246"/>
                  <a:pt x="2843412" y="2195171"/>
                  <a:pt x="2833511" y="2201772"/>
                </a:cubicBezTo>
                <a:cubicBezTo>
                  <a:pt x="2822222" y="2209298"/>
                  <a:pt x="2812515" y="2220059"/>
                  <a:pt x="2799644" y="2224350"/>
                </a:cubicBezTo>
                <a:cubicBezTo>
                  <a:pt x="2777930" y="2231588"/>
                  <a:pt x="2754408" y="2231421"/>
                  <a:pt x="2731911" y="2235639"/>
                </a:cubicBezTo>
                <a:cubicBezTo>
                  <a:pt x="2694193" y="2242711"/>
                  <a:pt x="2657206" y="2254399"/>
                  <a:pt x="2619022" y="2258217"/>
                </a:cubicBezTo>
                <a:cubicBezTo>
                  <a:pt x="2457313" y="2274388"/>
                  <a:pt x="2543839" y="2266606"/>
                  <a:pt x="2359377" y="2280795"/>
                </a:cubicBezTo>
                <a:lnTo>
                  <a:pt x="1862666" y="2269506"/>
                </a:lnTo>
                <a:cubicBezTo>
                  <a:pt x="1847165" y="2268860"/>
                  <a:pt x="1831771" y="2264329"/>
                  <a:pt x="1817511" y="2258217"/>
                </a:cubicBezTo>
                <a:cubicBezTo>
                  <a:pt x="1805040" y="2252872"/>
                  <a:pt x="1794933" y="2243165"/>
                  <a:pt x="1783644" y="2235639"/>
                </a:cubicBezTo>
                <a:cubicBezTo>
                  <a:pt x="1776118" y="2224350"/>
                  <a:pt x="1769752" y="2212195"/>
                  <a:pt x="1761066" y="2201772"/>
                </a:cubicBezTo>
                <a:cubicBezTo>
                  <a:pt x="1735747" y="2171389"/>
                  <a:pt x="1720639" y="2170076"/>
                  <a:pt x="1704622" y="2134039"/>
                </a:cubicBezTo>
                <a:cubicBezTo>
                  <a:pt x="1694956" y="2112291"/>
                  <a:pt x="1682044" y="2066306"/>
                  <a:pt x="1682044" y="2066306"/>
                </a:cubicBezTo>
                <a:cubicBezTo>
                  <a:pt x="1694837" y="1746483"/>
                  <a:pt x="1636844" y="1708763"/>
                  <a:pt x="1761066" y="1874395"/>
                </a:cubicBezTo>
                <a:lnTo>
                  <a:pt x="1761066" y="1874395"/>
                </a:lnTo>
                <a:lnTo>
                  <a:pt x="1794933" y="1896972"/>
                </a:lnTo>
                <a:cubicBezTo>
                  <a:pt x="1821801" y="1977577"/>
                  <a:pt x="1804309" y="1944904"/>
                  <a:pt x="1840089" y="1998572"/>
                </a:cubicBezTo>
                <a:cubicBezTo>
                  <a:pt x="1843852" y="2017387"/>
                  <a:pt x="1845309" y="2036814"/>
                  <a:pt x="1851377" y="2055017"/>
                </a:cubicBezTo>
                <a:cubicBezTo>
                  <a:pt x="1856698" y="2070982"/>
                  <a:pt x="1867326" y="2084704"/>
                  <a:pt x="1873955" y="2100172"/>
                </a:cubicBezTo>
                <a:cubicBezTo>
                  <a:pt x="1878643" y="2111109"/>
                  <a:pt x="1881481" y="2122750"/>
                  <a:pt x="1885244" y="2134039"/>
                </a:cubicBezTo>
                <a:cubicBezTo>
                  <a:pt x="1881481" y="2171669"/>
                  <a:pt x="1879705" y="2209550"/>
                  <a:pt x="1873955" y="2246928"/>
                </a:cubicBezTo>
                <a:cubicBezTo>
                  <a:pt x="1872146" y="2258689"/>
                  <a:pt x="1865935" y="2269353"/>
                  <a:pt x="1862666" y="2280795"/>
                </a:cubicBezTo>
                <a:cubicBezTo>
                  <a:pt x="1858404" y="2295713"/>
                  <a:pt x="1855140" y="2310898"/>
                  <a:pt x="1851377" y="2325950"/>
                </a:cubicBezTo>
                <a:cubicBezTo>
                  <a:pt x="1855140" y="2363580"/>
                  <a:pt x="1851544" y="2402694"/>
                  <a:pt x="1862666" y="2438839"/>
                </a:cubicBezTo>
                <a:cubicBezTo>
                  <a:pt x="1867361" y="2454098"/>
                  <a:pt x="1887677" y="2459422"/>
                  <a:pt x="1896533" y="2472706"/>
                </a:cubicBezTo>
                <a:cubicBezTo>
                  <a:pt x="1903134" y="2482607"/>
                  <a:pt x="1900388" y="2497280"/>
                  <a:pt x="1907822" y="2506572"/>
                </a:cubicBezTo>
                <a:cubicBezTo>
                  <a:pt x="1916298" y="2517167"/>
                  <a:pt x="1931266" y="2520464"/>
                  <a:pt x="1941689" y="2529150"/>
                </a:cubicBezTo>
                <a:cubicBezTo>
                  <a:pt x="1953953" y="2539371"/>
                  <a:pt x="1963291" y="2552796"/>
                  <a:pt x="1975555" y="2563017"/>
                </a:cubicBezTo>
                <a:cubicBezTo>
                  <a:pt x="2004734" y="2587333"/>
                  <a:pt x="2009346" y="2585570"/>
                  <a:pt x="2043289" y="2596883"/>
                </a:cubicBezTo>
                <a:lnTo>
                  <a:pt x="2144889" y="2664617"/>
                </a:lnTo>
                <a:cubicBezTo>
                  <a:pt x="2156178" y="2672143"/>
                  <a:pt x="2165884" y="2682905"/>
                  <a:pt x="2178755" y="2687195"/>
                </a:cubicBezTo>
                <a:lnTo>
                  <a:pt x="2212622" y="2698483"/>
                </a:lnTo>
                <a:cubicBezTo>
                  <a:pt x="2220148" y="2683431"/>
                  <a:pt x="2228950" y="2668953"/>
                  <a:pt x="2235200" y="2653328"/>
                </a:cubicBezTo>
                <a:cubicBezTo>
                  <a:pt x="2244039" y="2631231"/>
                  <a:pt x="2257777" y="2585595"/>
                  <a:pt x="2257777" y="2585595"/>
                </a:cubicBezTo>
                <a:cubicBezTo>
                  <a:pt x="2254014" y="2566780"/>
                  <a:pt x="2256658" y="2545421"/>
                  <a:pt x="2246489" y="2529150"/>
                </a:cubicBezTo>
                <a:cubicBezTo>
                  <a:pt x="2240536" y="2519625"/>
                  <a:pt x="2180892" y="2482296"/>
                  <a:pt x="2167466" y="2472706"/>
                </a:cubicBezTo>
                <a:cubicBezTo>
                  <a:pt x="2078694" y="2409298"/>
                  <a:pt x="2161726" y="2458957"/>
                  <a:pt x="2088444" y="2427550"/>
                </a:cubicBezTo>
                <a:cubicBezTo>
                  <a:pt x="2072976" y="2420921"/>
                  <a:pt x="2059829" y="2408073"/>
                  <a:pt x="2043289" y="2404972"/>
                </a:cubicBezTo>
                <a:cubicBezTo>
                  <a:pt x="1998753" y="2396621"/>
                  <a:pt x="1953093" y="2395609"/>
                  <a:pt x="1907822" y="2393683"/>
                </a:cubicBezTo>
                <a:cubicBezTo>
                  <a:pt x="1776184" y="2388082"/>
                  <a:pt x="1644415" y="2386158"/>
                  <a:pt x="1512711" y="2382395"/>
                </a:cubicBezTo>
                <a:cubicBezTo>
                  <a:pt x="1426163" y="2386158"/>
                  <a:pt x="1339459" y="2387284"/>
                  <a:pt x="1253066" y="2393683"/>
                </a:cubicBezTo>
                <a:cubicBezTo>
                  <a:pt x="1229247" y="2395447"/>
                  <a:pt x="1197411" y="2409585"/>
                  <a:pt x="1174044" y="2416261"/>
                </a:cubicBezTo>
                <a:cubicBezTo>
                  <a:pt x="1159126" y="2420523"/>
                  <a:pt x="1143210" y="2421583"/>
                  <a:pt x="1128889" y="2427550"/>
                </a:cubicBezTo>
                <a:cubicBezTo>
                  <a:pt x="1097821" y="2440495"/>
                  <a:pt x="1066582" y="2454036"/>
                  <a:pt x="1038577" y="2472706"/>
                </a:cubicBezTo>
                <a:lnTo>
                  <a:pt x="903111" y="2563017"/>
                </a:lnTo>
                <a:cubicBezTo>
                  <a:pt x="903104" y="2563022"/>
                  <a:pt x="835385" y="2608168"/>
                  <a:pt x="835377" y="2608172"/>
                </a:cubicBezTo>
                <a:cubicBezTo>
                  <a:pt x="820325" y="2615698"/>
                  <a:pt x="804833" y="2622401"/>
                  <a:pt x="790222" y="2630750"/>
                </a:cubicBezTo>
                <a:cubicBezTo>
                  <a:pt x="778442" y="2637482"/>
                  <a:pt x="768490" y="2647260"/>
                  <a:pt x="756355" y="2653328"/>
                </a:cubicBezTo>
                <a:cubicBezTo>
                  <a:pt x="662879" y="2700067"/>
                  <a:pt x="785682" y="2622489"/>
                  <a:pt x="688622" y="2687195"/>
                </a:cubicBezTo>
                <a:cubicBezTo>
                  <a:pt x="652842" y="2740863"/>
                  <a:pt x="670335" y="2708189"/>
                  <a:pt x="643466" y="2788795"/>
                </a:cubicBezTo>
                <a:lnTo>
                  <a:pt x="620889" y="2856528"/>
                </a:lnTo>
                <a:lnTo>
                  <a:pt x="598311" y="2946839"/>
                </a:lnTo>
                <a:cubicBezTo>
                  <a:pt x="602074" y="3010809"/>
                  <a:pt x="609600" y="3074669"/>
                  <a:pt x="609600" y="3138750"/>
                </a:cubicBezTo>
                <a:cubicBezTo>
                  <a:pt x="609600" y="3176567"/>
                  <a:pt x="610270" y="3215762"/>
                  <a:pt x="598311" y="3251639"/>
                </a:cubicBezTo>
                <a:cubicBezTo>
                  <a:pt x="595075" y="3261346"/>
                  <a:pt x="521219" y="3295692"/>
                  <a:pt x="519289" y="3296795"/>
                </a:cubicBezTo>
                <a:cubicBezTo>
                  <a:pt x="507509" y="3303526"/>
                  <a:pt x="498417" y="3315473"/>
                  <a:pt x="485422" y="3319372"/>
                </a:cubicBezTo>
                <a:cubicBezTo>
                  <a:pt x="455565" y="3328329"/>
                  <a:pt x="291828" y="3341077"/>
                  <a:pt x="282222" y="3341950"/>
                </a:cubicBezTo>
                <a:cubicBezTo>
                  <a:pt x="214217" y="3307947"/>
                  <a:pt x="213890" y="3313696"/>
                  <a:pt x="158044" y="3262928"/>
                </a:cubicBezTo>
                <a:cubicBezTo>
                  <a:pt x="134418" y="3241450"/>
                  <a:pt x="90311" y="3195195"/>
                  <a:pt x="90311" y="3195195"/>
                </a:cubicBezTo>
                <a:lnTo>
                  <a:pt x="67733" y="3127461"/>
                </a:lnTo>
                <a:cubicBezTo>
                  <a:pt x="63970" y="3116172"/>
                  <a:pt x="59330" y="3105139"/>
                  <a:pt x="56444" y="3093595"/>
                </a:cubicBezTo>
                <a:cubicBezTo>
                  <a:pt x="52827" y="3079126"/>
                  <a:pt x="41964" y="3030768"/>
                  <a:pt x="33866" y="3014572"/>
                </a:cubicBezTo>
                <a:cubicBezTo>
                  <a:pt x="27799" y="3002437"/>
                  <a:pt x="17356" y="2992841"/>
                  <a:pt x="11289" y="2980706"/>
                </a:cubicBezTo>
                <a:cubicBezTo>
                  <a:pt x="5967" y="2970063"/>
                  <a:pt x="0" y="2946839"/>
                  <a:pt x="0" y="2946839"/>
                </a:cubicBezTo>
                <a:lnTo>
                  <a:pt x="0" y="2946839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32" name="Picture 24" descr="http://www.liberarti.com/documenti/schede/1774_Foto_908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60232" y="1124744"/>
            <a:ext cx="428278" cy="602709"/>
          </a:xfrm>
          <a:prstGeom prst="rect">
            <a:avLst/>
          </a:prstGeom>
          <a:noFill/>
        </p:spPr>
      </p:pic>
      <p:pic>
        <p:nvPicPr>
          <p:cNvPr id="17434" name="Picture 26" descr="http://biografieonline.it/img/bio/s/Sabina_Guzzanti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4328" y="908720"/>
            <a:ext cx="452264" cy="637281"/>
          </a:xfrm>
          <a:prstGeom prst="rect">
            <a:avLst/>
          </a:prstGeom>
          <a:noFill/>
        </p:spPr>
      </p:pic>
      <p:pic>
        <p:nvPicPr>
          <p:cNvPr id="17436" name="Picture 28" descr="http://images.movieplayer.it/2008/08/18/un-immagine-di-caterina-guzzanti-8604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68344" y="1772816"/>
            <a:ext cx="472852" cy="627695"/>
          </a:xfrm>
          <a:prstGeom prst="rect">
            <a:avLst/>
          </a:prstGeom>
          <a:noFill/>
        </p:spPr>
      </p:pic>
      <p:sp>
        <p:nvSpPr>
          <p:cNvPr id="9" name="Figura a mano libera 8"/>
          <p:cNvSpPr/>
          <p:nvPr/>
        </p:nvSpPr>
        <p:spPr>
          <a:xfrm>
            <a:off x="3635896" y="2132856"/>
            <a:ext cx="5249333" cy="637353"/>
          </a:xfrm>
          <a:custGeom>
            <a:avLst/>
            <a:gdLst>
              <a:gd name="connsiteX0" fmla="*/ 0 w 5249333"/>
              <a:gd name="connsiteY0" fmla="*/ 332553 h 637353"/>
              <a:gd name="connsiteX1" fmla="*/ 0 w 5249333"/>
              <a:gd name="connsiteY1" fmla="*/ 332553 h 637353"/>
              <a:gd name="connsiteX2" fmla="*/ 112889 w 5249333"/>
              <a:gd name="connsiteY2" fmla="*/ 366420 h 637353"/>
              <a:gd name="connsiteX3" fmla="*/ 158044 w 5249333"/>
              <a:gd name="connsiteY3" fmla="*/ 377709 h 637353"/>
              <a:gd name="connsiteX4" fmla="*/ 191911 w 5249333"/>
              <a:gd name="connsiteY4" fmla="*/ 388998 h 637353"/>
              <a:gd name="connsiteX5" fmla="*/ 270933 w 5249333"/>
              <a:gd name="connsiteY5" fmla="*/ 400287 h 637353"/>
              <a:gd name="connsiteX6" fmla="*/ 530578 w 5249333"/>
              <a:gd name="connsiteY6" fmla="*/ 411575 h 637353"/>
              <a:gd name="connsiteX7" fmla="*/ 654756 w 5249333"/>
              <a:gd name="connsiteY7" fmla="*/ 377709 h 637353"/>
              <a:gd name="connsiteX8" fmla="*/ 688622 w 5249333"/>
              <a:gd name="connsiteY8" fmla="*/ 366420 h 637353"/>
              <a:gd name="connsiteX9" fmla="*/ 722489 w 5249333"/>
              <a:gd name="connsiteY9" fmla="*/ 355131 h 637353"/>
              <a:gd name="connsiteX10" fmla="*/ 801511 w 5249333"/>
              <a:gd name="connsiteY10" fmla="*/ 321264 h 637353"/>
              <a:gd name="connsiteX11" fmla="*/ 846667 w 5249333"/>
              <a:gd name="connsiteY11" fmla="*/ 298687 h 637353"/>
              <a:gd name="connsiteX12" fmla="*/ 925689 w 5249333"/>
              <a:gd name="connsiteY12" fmla="*/ 276109 h 637353"/>
              <a:gd name="connsiteX13" fmla="*/ 1038578 w 5249333"/>
              <a:gd name="connsiteY13" fmla="*/ 242242 h 637353"/>
              <a:gd name="connsiteX14" fmla="*/ 1117600 w 5249333"/>
              <a:gd name="connsiteY14" fmla="*/ 253531 h 637353"/>
              <a:gd name="connsiteX15" fmla="*/ 1185333 w 5249333"/>
              <a:gd name="connsiteY15" fmla="*/ 276109 h 637353"/>
              <a:gd name="connsiteX16" fmla="*/ 1444978 w 5249333"/>
              <a:gd name="connsiteY16" fmla="*/ 264820 h 637353"/>
              <a:gd name="connsiteX17" fmla="*/ 1490133 w 5249333"/>
              <a:gd name="connsiteY17" fmla="*/ 253531 h 637353"/>
              <a:gd name="connsiteX18" fmla="*/ 1557867 w 5249333"/>
              <a:gd name="connsiteY18" fmla="*/ 230953 h 637353"/>
              <a:gd name="connsiteX19" fmla="*/ 1591733 w 5249333"/>
              <a:gd name="connsiteY19" fmla="*/ 208375 h 637353"/>
              <a:gd name="connsiteX20" fmla="*/ 1783644 w 5249333"/>
              <a:gd name="connsiteY20" fmla="*/ 208375 h 637353"/>
              <a:gd name="connsiteX21" fmla="*/ 2167467 w 5249333"/>
              <a:gd name="connsiteY21" fmla="*/ 219664 h 637353"/>
              <a:gd name="connsiteX22" fmla="*/ 2212622 w 5249333"/>
              <a:gd name="connsiteY22" fmla="*/ 208375 h 637353"/>
              <a:gd name="connsiteX23" fmla="*/ 2280356 w 5249333"/>
              <a:gd name="connsiteY23" fmla="*/ 185798 h 637353"/>
              <a:gd name="connsiteX24" fmla="*/ 2449689 w 5249333"/>
              <a:gd name="connsiteY24" fmla="*/ 197087 h 637353"/>
              <a:gd name="connsiteX25" fmla="*/ 2494844 w 5249333"/>
              <a:gd name="connsiteY25" fmla="*/ 208375 h 637353"/>
              <a:gd name="connsiteX26" fmla="*/ 3036711 w 5249333"/>
              <a:gd name="connsiteY26" fmla="*/ 219664 h 637353"/>
              <a:gd name="connsiteX27" fmla="*/ 3081867 w 5249333"/>
              <a:gd name="connsiteY27" fmla="*/ 230953 h 637353"/>
              <a:gd name="connsiteX28" fmla="*/ 3149600 w 5249333"/>
              <a:gd name="connsiteY28" fmla="*/ 242242 h 637353"/>
              <a:gd name="connsiteX29" fmla="*/ 3217333 w 5249333"/>
              <a:gd name="connsiteY29" fmla="*/ 264820 h 637353"/>
              <a:gd name="connsiteX30" fmla="*/ 3318933 w 5249333"/>
              <a:gd name="connsiteY30" fmla="*/ 276109 h 637353"/>
              <a:gd name="connsiteX31" fmla="*/ 3409244 w 5249333"/>
              <a:gd name="connsiteY31" fmla="*/ 287398 h 637353"/>
              <a:gd name="connsiteX32" fmla="*/ 3578578 w 5249333"/>
              <a:gd name="connsiteY32" fmla="*/ 276109 h 637353"/>
              <a:gd name="connsiteX33" fmla="*/ 3612444 w 5249333"/>
              <a:gd name="connsiteY33" fmla="*/ 264820 h 637353"/>
              <a:gd name="connsiteX34" fmla="*/ 3702756 w 5249333"/>
              <a:gd name="connsiteY34" fmla="*/ 253531 h 637353"/>
              <a:gd name="connsiteX35" fmla="*/ 3770489 w 5249333"/>
              <a:gd name="connsiteY35" fmla="*/ 230953 h 637353"/>
              <a:gd name="connsiteX36" fmla="*/ 3804356 w 5249333"/>
              <a:gd name="connsiteY36" fmla="*/ 219664 h 637353"/>
              <a:gd name="connsiteX37" fmla="*/ 3838222 w 5249333"/>
              <a:gd name="connsiteY37" fmla="*/ 197087 h 637353"/>
              <a:gd name="connsiteX38" fmla="*/ 3872089 w 5249333"/>
              <a:gd name="connsiteY38" fmla="*/ 185798 h 637353"/>
              <a:gd name="connsiteX39" fmla="*/ 4007556 w 5249333"/>
              <a:gd name="connsiteY39" fmla="*/ 118064 h 637353"/>
              <a:gd name="connsiteX40" fmla="*/ 4120444 w 5249333"/>
              <a:gd name="connsiteY40" fmla="*/ 95487 h 637353"/>
              <a:gd name="connsiteX41" fmla="*/ 4380089 w 5249333"/>
              <a:gd name="connsiteY41" fmla="*/ 84198 h 637353"/>
              <a:gd name="connsiteX42" fmla="*/ 4515556 w 5249333"/>
              <a:gd name="connsiteY42" fmla="*/ 50331 h 637353"/>
              <a:gd name="connsiteX43" fmla="*/ 4549422 w 5249333"/>
              <a:gd name="connsiteY43" fmla="*/ 39042 h 637353"/>
              <a:gd name="connsiteX44" fmla="*/ 5068711 w 5249333"/>
              <a:gd name="connsiteY44" fmla="*/ 61620 h 637353"/>
              <a:gd name="connsiteX45" fmla="*/ 5136444 w 5249333"/>
              <a:gd name="connsiteY45" fmla="*/ 118064 h 637353"/>
              <a:gd name="connsiteX46" fmla="*/ 5170311 w 5249333"/>
              <a:gd name="connsiteY46" fmla="*/ 151931 h 637353"/>
              <a:gd name="connsiteX47" fmla="*/ 5192889 w 5249333"/>
              <a:gd name="connsiteY47" fmla="*/ 230953 h 637353"/>
              <a:gd name="connsiteX48" fmla="*/ 5215467 w 5249333"/>
              <a:gd name="connsiteY48" fmla="*/ 298687 h 637353"/>
              <a:gd name="connsiteX49" fmla="*/ 5226756 w 5249333"/>
              <a:gd name="connsiteY49" fmla="*/ 332553 h 637353"/>
              <a:gd name="connsiteX50" fmla="*/ 5249333 w 5249333"/>
              <a:gd name="connsiteY50" fmla="*/ 411575 h 637353"/>
              <a:gd name="connsiteX51" fmla="*/ 5226756 w 5249333"/>
              <a:gd name="connsiteY51" fmla="*/ 524464 h 637353"/>
              <a:gd name="connsiteX52" fmla="*/ 5136444 w 5249333"/>
              <a:gd name="connsiteY52" fmla="*/ 603487 h 637353"/>
              <a:gd name="connsiteX53" fmla="*/ 5057422 w 5249333"/>
              <a:gd name="connsiteY53" fmla="*/ 637353 h 637353"/>
              <a:gd name="connsiteX54" fmla="*/ 4572000 w 5249333"/>
              <a:gd name="connsiteY54" fmla="*/ 626064 h 637353"/>
              <a:gd name="connsiteX55" fmla="*/ 4526844 w 5249333"/>
              <a:gd name="connsiteY55" fmla="*/ 603487 h 637353"/>
              <a:gd name="connsiteX56" fmla="*/ 4425244 w 5249333"/>
              <a:gd name="connsiteY56" fmla="*/ 580909 h 637353"/>
              <a:gd name="connsiteX57" fmla="*/ 4391378 w 5249333"/>
              <a:gd name="connsiteY57" fmla="*/ 569620 h 637353"/>
              <a:gd name="connsiteX58" fmla="*/ 4323644 w 5249333"/>
              <a:gd name="connsiteY58" fmla="*/ 513175 h 637353"/>
              <a:gd name="connsiteX59" fmla="*/ 4222044 w 5249333"/>
              <a:gd name="connsiteY59" fmla="*/ 445442 h 637353"/>
              <a:gd name="connsiteX60" fmla="*/ 4154311 w 5249333"/>
              <a:gd name="connsiteY60" fmla="*/ 411575 h 637353"/>
              <a:gd name="connsiteX61" fmla="*/ 4007556 w 5249333"/>
              <a:gd name="connsiteY61" fmla="*/ 422864 h 637353"/>
              <a:gd name="connsiteX62" fmla="*/ 3973689 w 5249333"/>
              <a:gd name="connsiteY62" fmla="*/ 445442 h 637353"/>
              <a:gd name="connsiteX63" fmla="*/ 3928533 w 5249333"/>
              <a:gd name="connsiteY63" fmla="*/ 456731 h 637353"/>
              <a:gd name="connsiteX64" fmla="*/ 3849511 w 5249333"/>
              <a:gd name="connsiteY64" fmla="*/ 445442 h 637353"/>
              <a:gd name="connsiteX65" fmla="*/ 3770489 w 5249333"/>
              <a:gd name="connsiteY65" fmla="*/ 388998 h 637353"/>
              <a:gd name="connsiteX66" fmla="*/ 3725333 w 5249333"/>
              <a:gd name="connsiteY66" fmla="*/ 377709 h 637353"/>
              <a:gd name="connsiteX67" fmla="*/ 3691467 w 5249333"/>
              <a:gd name="connsiteY67" fmla="*/ 355131 h 637353"/>
              <a:gd name="connsiteX68" fmla="*/ 3612444 w 5249333"/>
              <a:gd name="connsiteY68" fmla="*/ 332553 h 637353"/>
              <a:gd name="connsiteX69" fmla="*/ 3488267 w 5249333"/>
              <a:gd name="connsiteY69" fmla="*/ 366420 h 637353"/>
              <a:gd name="connsiteX70" fmla="*/ 3454400 w 5249333"/>
              <a:gd name="connsiteY70" fmla="*/ 377709 h 637353"/>
              <a:gd name="connsiteX71" fmla="*/ 3420533 w 5249333"/>
              <a:gd name="connsiteY71" fmla="*/ 388998 h 637353"/>
              <a:gd name="connsiteX72" fmla="*/ 3273778 w 5249333"/>
              <a:gd name="connsiteY72" fmla="*/ 377709 h 637353"/>
              <a:gd name="connsiteX73" fmla="*/ 3239911 w 5249333"/>
              <a:gd name="connsiteY73" fmla="*/ 366420 h 637353"/>
              <a:gd name="connsiteX74" fmla="*/ 2912533 w 5249333"/>
              <a:gd name="connsiteY74" fmla="*/ 355131 h 637353"/>
              <a:gd name="connsiteX75" fmla="*/ 2844800 w 5249333"/>
              <a:gd name="connsiteY75" fmla="*/ 309975 h 637353"/>
              <a:gd name="connsiteX76" fmla="*/ 2777067 w 5249333"/>
              <a:gd name="connsiteY76" fmla="*/ 264820 h 637353"/>
              <a:gd name="connsiteX77" fmla="*/ 2675467 w 5249333"/>
              <a:gd name="connsiteY77" fmla="*/ 276109 h 637353"/>
              <a:gd name="connsiteX78" fmla="*/ 2641600 w 5249333"/>
              <a:gd name="connsiteY78" fmla="*/ 298687 h 637353"/>
              <a:gd name="connsiteX79" fmla="*/ 2596444 w 5249333"/>
              <a:gd name="connsiteY79" fmla="*/ 309975 h 637353"/>
              <a:gd name="connsiteX80" fmla="*/ 2562578 w 5249333"/>
              <a:gd name="connsiteY80" fmla="*/ 321264 h 637353"/>
              <a:gd name="connsiteX81" fmla="*/ 2370667 w 5249333"/>
              <a:gd name="connsiteY81" fmla="*/ 309975 h 637353"/>
              <a:gd name="connsiteX82" fmla="*/ 2302933 w 5249333"/>
              <a:gd name="connsiteY82" fmla="*/ 287398 h 637353"/>
              <a:gd name="connsiteX83" fmla="*/ 2269067 w 5249333"/>
              <a:gd name="connsiteY83" fmla="*/ 276109 h 637353"/>
              <a:gd name="connsiteX84" fmla="*/ 2223911 w 5249333"/>
              <a:gd name="connsiteY84" fmla="*/ 287398 h 637353"/>
              <a:gd name="connsiteX85" fmla="*/ 2190044 w 5249333"/>
              <a:gd name="connsiteY85" fmla="*/ 298687 h 637353"/>
              <a:gd name="connsiteX86" fmla="*/ 2099733 w 5249333"/>
              <a:gd name="connsiteY86" fmla="*/ 321264 h 637353"/>
              <a:gd name="connsiteX87" fmla="*/ 2009422 w 5249333"/>
              <a:gd name="connsiteY87" fmla="*/ 309975 h 637353"/>
              <a:gd name="connsiteX88" fmla="*/ 1975556 w 5249333"/>
              <a:gd name="connsiteY88" fmla="*/ 298687 h 637353"/>
              <a:gd name="connsiteX89" fmla="*/ 1930400 w 5249333"/>
              <a:gd name="connsiteY89" fmla="*/ 287398 h 637353"/>
              <a:gd name="connsiteX90" fmla="*/ 1806222 w 5249333"/>
              <a:gd name="connsiteY90" fmla="*/ 298687 h 637353"/>
              <a:gd name="connsiteX91" fmla="*/ 1761067 w 5249333"/>
              <a:gd name="connsiteY91" fmla="*/ 287398 h 637353"/>
              <a:gd name="connsiteX92" fmla="*/ 1704622 w 5249333"/>
              <a:gd name="connsiteY92" fmla="*/ 276109 h 637353"/>
              <a:gd name="connsiteX93" fmla="*/ 1636889 w 5249333"/>
              <a:gd name="connsiteY93" fmla="*/ 298687 h 637353"/>
              <a:gd name="connsiteX94" fmla="*/ 1603022 w 5249333"/>
              <a:gd name="connsiteY94" fmla="*/ 309975 h 637353"/>
              <a:gd name="connsiteX95" fmla="*/ 1275644 w 5249333"/>
              <a:gd name="connsiteY95" fmla="*/ 332553 h 637353"/>
              <a:gd name="connsiteX96" fmla="*/ 1185333 w 5249333"/>
              <a:gd name="connsiteY96" fmla="*/ 321264 h 637353"/>
              <a:gd name="connsiteX97" fmla="*/ 1140178 w 5249333"/>
              <a:gd name="connsiteY97" fmla="*/ 309975 h 637353"/>
              <a:gd name="connsiteX98" fmla="*/ 1049867 w 5249333"/>
              <a:gd name="connsiteY98" fmla="*/ 321264 h 637353"/>
              <a:gd name="connsiteX99" fmla="*/ 948267 w 5249333"/>
              <a:gd name="connsiteY99" fmla="*/ 332553 h 637353"/>
              <a:gd name="connsiteX100" fmla="*/ 846667 w 5249333"/>
              <a:gd name="connsiteY100" fmla="*/ 366420 h 637353"/>
              <a:gd name="connsiteX101" fmla="*/ 812800 w 5249333"/>
              <a:gd name="connsiteY101" fmla="*/ 377709 h 637353"/>
              <a:gd name="connsiteX102" fmla="*/ 654756 w 5249333"/>
              <a:gd name="connsiteY102" fmla="*/ 400287 h 637353"/>
              <a:gd name="connsiteX103" fmla="*/ 620889 w 5249333"/>
              <a:gd name="connsiteY103" fmla="*/ 411575 h 637353"/>
              <a:gd name="connsiteX104" fmla="*/ 587022 w 5249333"/>
              <a:gd name="connsiteY104" fmla="*/ 434153 h 637353"/>
              <a:gd name="connsiteX105" fmla="*/ 541867 w 5249333"/>
              <a:gd name="connsiteY105" fmla="*/ 445442 h 637353"/>
              <a:gd name="connsiteX106" fmla="*/ 508000 w 5249333"/>
              <a:gd name="connsiteY106" fmla="*/ 456731 h 637353"/>
              <a:gd name="connsiteX107" fmla="*/ 372533 w 5249333"/>
              <a:gd name="connsiteY107" fmla="*/ 445442 h 637353"/>
              <a:gd name="connsiteX108" fmla="*/ 338667 w 5249333"/>
              <a:gd name="connsiteY108" fmla="*/ 434153 h 637353"/>
              <a:gd name="connsiteX109" fmla="*/ 282222 w 5249333"/>
              <a:gd name="connsiteY109" fmla="*/ 422864 h 637353"/>
              <a:gd name="connsiteX110" fmla="*/ 214489 w 5249333"/>
              <a:gd name="connsiteY110" fmla="*/ 400287 h 637353"/>
              <a:gd name="connsiteX111" fmla="*/ 79022 w 5249333"/>
              <a:gd name="connsiteY111" fmla="*/ 332553 h 637353"/>
              <a:gd name="connsiteX112" fmla="*/ 45156 w 5249333"/>
              <a:gd name="connsiteY112" fmla="*/ 321264 h 637353"/>
              <a:gd name="connsiteX113" fmla="*/ 0 w 5249333"/>
              <a:gd name="connsiteY113" fmla="*/ 332553 h 63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49333" h="637353">
                <a:moveTo>
                  <a:pt x="0" y="332553"/>
                </a:moveTo>
                <a:lnTo>
                  <a:pt x="0" y="332553"/>
                </a:lnTo>
                <a:lnTo>
                  <a:pt x="112889" y="366420"/>
                </a:lnTo>
                <a:cubicBezTo>
                  <a:pt x="127807" y="370682"/>
                  <a:pt x="143126" y="373447"/>
                  <a:pt x="158044" y="377709"/>
                </a:cubicBezTo>
                <a:cubicBezTo>
                  <a:pt x="169486" y="380978"/>
                  <a:pt x="180242" y="386664"/>
                  <a:pt x="191911" y="388998"/>
                </a:cubicBezTo>
                <a:cubicBezTo>
                  <a:pt x="218002" y="394216"/>
                  <a:pt x="244592" y="396524"/>
                  <a:pt x="270933" y="400287"/>
                </a:cubicBezTo>
                <a:cubicBezTo>
                  <a:pt x="399460" y="443127"/>
                  <a:pt x="314909" y="424262"/>
                  <a:pt x="530578" y="411575"/>
                </a:cubicBezTo>
                <a:cubicBezTo>
                  <a:pt x="610357" y="395620"/>
                  <a:pt x="568822" y="406354"/>
                  <a:pt x="654756" y="377709"/>
                </a:cubicBezTo>
                <a:lnTo>
                  <a:pt x="688622" y="366420"/>
                </a:lnTo>
                <a:cubicBezTo>
                  <a:pt x="699911" y="362657"/>
                  <a:pt x="711846" y="360453"/>
                  <a:pt x="722489" y="355131"/>
                </a:cubicBezTo>
                <a:cubicBezTo>
                  <a:pt x="872206" y="280271"/>
                  <a:pt x="685268" y="371081"/>
                  <a:pt x="801511" y="321264"/>
                </a:cubicBezTo>
                <a:cubicBezTo>
                  <a:pt x="816979" y="314635"/>
                  <a:pt x="831199" y="305316"/>
                  <a:pt x="846667" y="298687"/>
                </a:cubicBezTo>
                <a:cubicBezTo>
                  <a:pt x="876180" y="286039"/>
                  <a:pt x="893856" y="285659"/>
                  <a:pt x="925689" y="276109"/>
                </a:cubicBezTo>
                <a:cubicBezTo>
                  <a:pt x="1063110" y="234882"/>
                  <a:pt x="934498" y="268262"/>
                  <a:pt x="1038578" y="242242"/>
                </a:cubicBezTo>
                <a:cubicBezTo>
                  <a:pt x="1064919" y="246005"/>
                  <a:pt x="1091673" y="247548"/>
                  <a:pt x="1117600" y="253531"/>
                </a:cubicBezTo>
                <a:cubicBezTo>
                  <a:pt x="1140790" y="258882"/>
                  <a:pt x="1185333" y="276109"/>
                  <a:pt x="1185333" y="276109"/>
                </a:cubicBezTo>
                <a:cubicBezTo>
                  <a:pt x="1271881" y="272346"/>
                  <a:pt x="1358585" y="271220"/>
                  <a:pt x="1444978" y="264820"/>
                </a:cubicBezTo>
                <a:cubicBezTo>
                  <a:pt x="1460451" y="263674"/>
                  <a:pt x="1475272" y="257989"/>
                  <a:pt x="1490133" y="253531"/>
                </a:cubicBezTo>
                <a:cubicBezTo>
                  <a:pt x="1512929" y="246692"/>
                  <a:pt x="1557867" y="230953"/>
                  <a:pt x="1557867" y="230953"/>
                </a:cubicBezTo>
                <a:cubicBezTo>
                  <a:pt x="1569156" y="223427"/>
                  <a:pt x="1578738" y="212273"/>
                  <a:pt x="1591733" y="208375"/>
                </a:cubicBezTo>
                <a:cubicBezTo>
                  <a:pt x="1662437" y="187164"/>
                  <a:pt x="1709309" y="200942"/>
                  <a:pt x="1783644" y="208375"/>
                </a:cubicBezTo>
                <a:cubicBezTo>
                  <a:pt x="1951398" y="264293"/>
                  <a:pt x="1827594" y="231802"/>
                  <a:pt x="2167467" y="219664"/>
                </a:cubicBezTo>
                <a:cubicBezTo>
                  <a:pt x="2182519" y="215901"/>
                  <a:pt x="2197761" y="212833"/>
                  <a:pt x="2212622" y="208375"/>
                </a:cubicBezTo>
                <a:cubicBezTo>
                  <a:pt x="2235418" y="201536"/>
                  <a:pt x="2280356" y="185798"/>
                  <a:pt x="2280356" y="185798"/>
                </a:cubicBezTo>
                <a:cubicBezTo>
                  <a:pt x="2336800" y="189561"/>
                  <a:pt x="2393430" y="191165"/>
                  <a:pt x="2449689" y="197087"/>
                </a:cubicBezTo>
                <a:cubicBezTo>
                  <a:pt x="2465119" y="198711"/>
                  <a:pt x="2479341" y="207779"/>
                  <a:pt x="2494844" y="208375"/>
                </a:cubicBezTo>
                <a:cubicBezTo>
                  <a:pt x="2675372" y="215318"/>
                  <a:pt x="2856089" y="215901"/>
                  <a:pt x="3036711" y="219664"/>
                </a:cubicBezTo>
                <a:cubicBezTo>
                  <a:pt x="3051763" y="223427"/>
                  <a:pt x="3066653" y="227910"/>
                  <a:pt x="3081867" y="230953"/>
                </a:cubicBezTo>
                <a:cubicBezTo>
                  <a:pt x="3104312" y="235442"/>
                  <a:pt x="3127394" y="236690"/>
                  <a:pt x="3149600" y="242242"/>
                </a:cubicBezTo>
                <a:cubicBezTo>
                  <a:pt x="3172688" y="248014"/>
                  <a:pt x="3193996" y="260153"/>
                  <a:pt x="3217333" y="264820"/>
                </a:cubicBezTo>
                <a:cubicBezTo>
                  <a:pt x="3250746" y="271503"/>
                  <a:pt x="3285091" y="272128"/>
                  <a:pt x="3318933" y="276109"/>
                </a:cubicBezTo>
                <a:lnTo>
                  <a:pt x="3409244" y="287398"/>
                </a:lnTo>
                <a:cubicBezTo>
                  <a:pt x="3465689" y="283635"/>
                  <a:pt x="3522354" y="282356"/>
                  <a:pt x="3578578" y="276109"/>
                </a:cubicBezTo>
                <a:cubicBezTo>
                  <a:pt x="3590405" y="274795"/>
                  <a:pt x="3600737" y="266949"/>
                  <a:pt x="3612444" y="264820"/>
                </a:cubicBezTo>
                <a:cubicBezTo>
                  <a:pt x="3642293" y="259393"/>
                  <a:pt x="3672652" y="257294"/>
                  <a:pt x="3702756" y="253531"/>
                </a:cubicBezTo>
                <a:lnTo>
                  <a:pt x="3770489" y="230953"/>
                </a:lnTo>
                <a:cubicBezTo>
                  <a:pt x="3781778" y="227190"/>
                  <a:pt x="3794455" y="226265"/>
                  <a:pt x="3804356" y="219664"/>
                </a:cubicBezTo>
                <a:cubicBezTo>
                  <a:pt x="3815645" y="212138"/>
                  <a:pt x="3826087" y="203154"/>
                  <a:pt x="3838222" y="197087"/>
                </a:cubicBezTo>
                <a:cubicBezTo>
                  <a:pt x="3848865" y="191765"/>
                  <a:pt x="3861687" y="191577"/>
                  <a:pt x="3872089" y="185798"/>
                </a:cubicBezTo>
                <a:cubicBezTo>
                  <a:pt x="3962391" y="135630"/>
                  <a:pt x="3911652" y="142040"/>
                  <a:pt x="4007556" y="118064"/>
                </a:cubicBezTo>
                <a:cubicBezTo>
                  <a:pt x="4044545" y="108817"/>
                  <a:pt x="4082214" y="98123"/>
                  <a:pt x="4120444" y="95487"/>
                </a:cubicBezTo>
                <a:cubicBezTo>
                  <a:pt x="4206869" y="89527"/>
                  <a:pt x="4293541" y="87961"/>
                  <a:pt x="4380089" y="84198"/>
                </a:cubicBezTo>
                <a:cubicBezTo>
                  <a:pt x="4469537" y="54382"/>
                  <a:pt x="4424347" y="65533"/>
                  <a:pt x="4515556" y="50331"/>
                </a:cubicBezTo>
                <a:cubicBezTo>
                  <a:pt x="4526845" y="46568"/>
                  <a:pt x="4537523" y="39042"/>
                  <a:pt x="4549422" y="39042"/>
                </a:cubicBezTo>
                <a:cubicBezTo>
                  <a:pt x="5012043" y="39042"/>
                  <a:pt x="4883850" y="0"/>
                  <a:pt x="5068711" y="61620"/>
                </a:cubicBezTo>
                <a:cubicBezTo>
                  <a:pt x="5167656" y="160565"/>
                  <a:pt x="5042143" y="39480"/>
                  <a:pt x="5136444" y="118064"/>
                </a:cubicBezTo>
                <a:cubicBezTo>
                  <a:pt x="5148709" y="128285"/>
                  <a:pt x="5159022" y="140642"/>
                  <a:pt x="5170311" y="151931"/>
                </a:cubicBezTo>
                <a:cubicBezTo>
                  <a:pt x="5208250" y="265749"/>
                  <a:pt x="5150364" y="89203"/>
                  <a:pt x="5192889" y="230953"/>
                </a:cubicBezTo>
                <a:cubicBezTo>
                  <a:pt x="5199728" y="253749"/>
                  <a:pt x="5207941" y="276109"/>
                  <a:pt x="5215467" y="298687"/>
                </a:cubicBezTo>
                <a:cubicBezTo>
                  <a:pt x="5219230" y="309976"/>
                  <a:pt x="5223870" y="321009"/>
                  <a:pt x="5226756" y="332553"/>
                </a:cubicBezTo>
                <a:cubicBezTo>
                  <a:pt x="5240930" y="389253"/>
                  <a:pt x="5233138" y="362990"/>
                  <a:pt x="5249333" y="411575"/>
                </a:cubicBezTo>
                <a:cubicBezTo>
                  <a:pt x="5245174" y="440689"/>
                  <a:pt x="5242517" y="492942"/>
                  <a:pt x="5226756" y="524464"/>
                </a:cubicBezTo>
                <a:cubicBezTo>
                  <a:pt x="5203238" y="571501"/>
                  <a:pt x="5187243" y="569621"/>
                  <a:pt x="5136444" y="603487"/>
                </a:cubicBezTo>
                <a:cubicBezTo>
                  <a:pt x="5089669" y="634670"/>
                  <a:pt x="5115739" y="622774"/>
                  <a:pt x="5057422" y="637353"/>
                </a:cubicBezTo>
                <a:cubicBezTo>
                  <a:pt x="4895615" y="633590"/>
                  <a:pt x="4733522" y="636374"/>
                  <a:pt x="4572000" y="626064"/>
                </a:cubicBezTo>
                <a:cubicBezTo>
                  <a:pt x="4555206" y="624992"/>
                  <a:pt x="4542601" y="609396"/>
                  <a:pt x="4526844" y="603487"/>
                </a:cubicBezTo>
                <a:cubicBezTo>
                  <a:pt x="4503663" y="594794"/>
                  <a:pt x="4446706" y="586275"/>
                  <a:pt x="4425244" y="580909"/>
                </a:cubicBezTo>
                <a:cubicBezTo>
                  <a:pt x="4413700" y="578023"/>
                  <a:pt x="4402021" y="574942"/>
                  <a:pt x="4391378" y="569620"/>
                </a:cubicBezTo>
                <a:cubicBezTo>
                  <a:pt x="4352871" y="550366"/>
                  <a:pt x="4356934" y="542304"/>
                  <a:pt x="4323644" y="513175"/>
                </a:cubicBezTo>
                <a:cubicBezTo>
                  <a:pt x="4248776" y="447666"/>
                  <a:pt x="4292440" y="485669"/>
                  <a:pt x="4222044" y="445442"/>
                </a:cubicBezTo>
                <a:cubicBezTo>
                  <a:pt x="4160768" y="410427"/>
                  <a:pt x="4216406" y="432273"/>
                  <a:pt x="4154311" y="411575"/>
                </a:cubicBezTo>
                <a:cubicBezTo>
                  <a:pt x="4105393" y="415338"/>
                  <a:pt x="4055778" y="413822"/>
                  <a:pt x="4007556" y="422864"/>
                </a:cubicBezTo>
                <a:cubicBezTo>
                  <a:pt x="3994221" y="425364"/>
                  <a:pt x="3986160" y="440097"/>
                  <a:pt x="3973689" y="445442"/>
                </a:cubicBezTo>
                <a:cubicBezTo>
                  <a:pt x="3959428" y="451554"/>
                  <a:pt x="3943585" y="452968"/>
                  <a:pt x="3928533" y="456731"/>
                </a:cubicBezTo>
                <a:cubicBezTo>
                  <a:pt x="3902192" y="452968"/>
                  <a:pt x="3875182" y="452443"/>
                  <a:pt x="3849511" y="445442"/>
                </a:cubicBezTo>
                <a:cubicBezTo>
                  <a:pt x="3766084" y="422689"/>
                  <a:pt x="3839017" y="428156"/>
                  <a:pt x="3770489" y="388998"/>
                </a:cubicBezTo>
                <a:cubicBezTo>
                  <a:pt x="3757018" y="381300"/>
                  <a:pt x="3740385" y="381472"/>
                  <a:pt x="3725333" y="377709"/>
                </a:cubicBezTo>
                <a:cubicBezTo>
                  <a:pt x="3714044" y="370183"/>
                  <a:pt x="3703602" y="361199"/>
                  <a:pt x="3691467" y="355131"/>
                </a:cubicBezTo>
                <a:cubicBezTo>
                  <a:pt x="3675272" y="347033"/>
                  <a:pt x="3626911" y="336170"/>
                  <a:pt x="3612444" y="332553"/>
                </a:cubicBezTo>
                <a:cubicBezTo>
                  <a:pt x="3532662" y="348510"/>
                  <a:pt x="3574204" y="337774"/>
                  <a:pt x="3488267" y="366420"/>
                </a:cubicBezTo>
                <a:lnTo>
                  <a:pt x="3454400" y="377709"/>
                </a:lnTo>
                <a:lnTo>
                  <a:pt x="3420533" y="388998"/>
                </a:lnTo>
                <a:cubicBezTo>
                  <a:pt x="3371615" y="385235"/>
                  <a:pt x="3322462" y="383795"/>
                  <a:pt x="3273778" y="377709"/>
                </a:cubicBezTo>
                <a:cubicBezTo>
                  <a:pt x="3261970" y="376233"/>
                  <a:pt x="3251787" y="367162"/>
                  <a:pt x="3239911" y="366420"/>
                </a:cubicBezTo>
                <a:cubicBezTo>
                  <a:pt x="3130933" y="359609"/>
                  <a:pt x="3021659" y="358894"/>
                  <a:pt x="2912533" y="355131"/>
                </a:cubicBezTo>
                <a:cubicBezTo>
                  <a:pt x="2847764" y="333541"/>
                  <a:pt x="2908222" y="359303"/>
                  <a:pt x="2844800" y="309975"/>
                </a:cubicBezTo>
                <a:cubicBezTo>
                  <a:pt x="2823381" y="293316"/>
                  <a:pt x="2777067" y="264820"/>
                  <a:pt x="2777067" y="264820"/>
                </a:cubicBezTo>
                <a:cubicBezTo>
                  <a:pt x="2743200" y="268583"/>
                  <a:pt x="2708525" y="267845"/>
                  <a:pt x="2675467" y="276109"/>
                </a:cubicBezTo>
                <a:cubicBezTo>
                  <a:pt x="2662304" y="279400"/>
                  <a:pt x="2654071" y="293343"/>
                  <a:pt x="2641600" y="298687"/>
                </a:cubicBezTo>
                <a:cubicBezTo>
                  <a:pt x="2627339" y="304799"/>
                  <a:pt x="2611362" y="305713"/>
                  <a:pt x="2596444" y="309975"/>
                </a:cubicBezTo>
                <a:cubicBezTo>
                  <a:pt x="2585002" y="313244"/>
                  <a:pt x="2573867" y="317501"/>
                  <a:pt x="2562578" y="321264"/>
                </a:cubicBezTo>
                <a:cubicBezTo>
                  <a:pt x="2498608" y="317501"/>
                  <a:pt x="2434210" y="318263"/>
                  <a:pt x="2370667" y="309975"/>
                </a:cubicBezTo>
                <a:cubicBezTo>
                  <a:pt x="2347068" y="306897"/>
                  <a:pt x="2325511" y="294924"/>
                  <a:pt x="2302933" y="287398"/>
                </a:cubicBezTo>
                <a:lnTo>
                  <a:pt x="2269067" y="276109"/>
                </a:lnTo>
                <a:cubicBezTo>
                  <a:pt x="2254015" y="279872"/>
                  <a:pt x="2238829" y="283136"/>
                  <a:pt x="2223911" y="287398"/>
                </a:cubicBezTo>
                <a:cubicBezTo>
                  <a:pt x="2212469" y="290667"/>
                  <a:pt x="2201588" y="295801"/>
                  <a:pt x="2190044" y="298687"/>
                </a:cubicBezTo>
                <a:lnTo>
                  <a:pt x="2099733" y="321264"/>
                </a:lnTo>
                <a:cubicBezTo>
                  <a:pt x="2069629" y="317501"/>
                  <a:pt x="2039271" y="315402"/>
                  <a:pt x="2009422" y="309975"/>
                </a:cubicBezTo>
                <a:cubicBezTo>
                  <a:pt x="1997715" y="307846"/>
                  <a:pt x="1986997" y="301956"/>
                  <a:pt x="1975556" y="298687"/>
                </a:cubicBezTo>
                <a:cubicBezTo>
                  <a:pt x="1960638" y="294425"/>
                  <a:pt x="1945452" y="291161"/>
                  <a:pt x="1930400" y="287398"/>
                </a:cubicBezTo>
                <a:cubicBezTo>
                  <a:pt x="1889007" y="291161"/>
                  <a:pt x="1847785" y="298687"/>
                  <a:pt x="1806222" y="298687"/>
                </a:cubicBezTo>
                <a:cubicBezTo>
                  <a:pt x="1790707" y="298687"/>
                  <a:pt x="1776212" y="290764"/>
                  <a:pt x="1761067" y="287398"/>
                </a:cubicBezTo>
                <a:cubicBezTo>
                  <a:pt x="1742336" y="283236"/>
                  <a:pt x="1723437" y="279872"/>
                  <a:pt x="1704622" y="276109"/>
                </a:cubicBezTo>
                <a:lnTo>
                  <a:pt x="1636889" y="298687"/>
                </a:lnTo>
                <a:cubicBezTo>
                  <a:pt x="1625600" y="302450"/>
                  <a:pt x="1614903" y="309315"/>
                  <a:pt x="1603022" y="309975"/>
                </a:cubicBezTo>
                <a:cubicBezTo>
                  <a:pt x="1358323" y="323570"/>
                  <a:pt x="1467381" y="315122"/>
                  <a:pt x="1275644" y="332553"/>
                </a:cubicBezTo>
                <a:cubicBezTo>
                  <a:pt x="1245540" y="328790"/>
                  <a:pt x="1215258" y="326252"/>
                  <a:pt x="1185333" y="321264"/>
                </a:cubicBezTo>
                <a:cubicBezTo>
                  <a:pt x="1170029" y="318713"/>
                  <a:pt x="1155693" y="309975"/>
                  <a:pt x="1140178" y="309975"/>
                </a:cubicBezTo>
                <a:cubicBezTo>
                  <a:pt x="1109840" y="309975"/>
                  <a:pt x="1079997" y="317719"/>
                  <a:pt x="1049867" y="321264"/>
                </a:cubicBezTo>
                <a:lnTo>
                  <a:pt x="948267" y="332553"/>
                </a:lnTo>
                <a:lnTo>
                  <a:pt x="846667" y="366420"/>
                </a:lnTo>
                <a:cubicBezTo>
                  <a:pt x="835378" y="370183"/>
                  <a:pt x="824608" y="376233"/>
                  <a:pt x="812800" y="377709"/>
                </a:cubicBezTo>
                <a:cubicBezTo>
                  <a:pt x="773735" y="382592"/>
                  <a:pt x="696614" y="390985"/>
                  <a:pt x="654756" y="400287"/>
                </a:cubicBezTo>
                <a:cubicBezTo>
                  <a:pt x="643140" y="402868"/>
                  <a:pt x="632178" y="407812"/>
                  <a:pt x="620889" y="411575"/>
                </a:cubicBezTo>
                <a:cubicBezTo>
                  <a:pt x="609600" y="419101"/>
                  <a:pt x="599493" y="428808"/>
                  <a:pt x="587022" y="434153"/>
                </a:cubicBezTo>
                <a:cubicBezTo>
                  <a:pt x="572762" y="440265"/>
                  <a:pt x="556785" y="441180"/>
                  <a:pt x="541867" y="445442"/>
                </a:cubicBezTo>
                <a:cubicBezTo>
                  <a:pt x="530425" y="448711"/>
                  <a:pt x="519289" y="452968"/>
                  <a:pt x="508000" y="456731"/>
                </a:cubicBezTo>
                <a:cubicBezTo>
                  <a:pt x="462844" y="452968"/>
                  <a:pt x="417448" y="451431"/>
                  <a:pt x="372533" y="445442"/>
                </a:cubicBezTo>
                <a:cubicBezTo>
                  <a:pt x="360738" y="443869"/>
                  <a:pt x="350211" y="437039"/>
                  <a:pt x="338667" y="434153"/>
                </a:cubicBezTo>
                <a:cubicBezTo>
                  <a:pt x="320052" y="429499"/>
                  <a:pt x="300734" y="427912"/>
                  <a:pt x="282222" y="422864"/>
                </a:cubicBezTo>
                <a:cubicBezTo>
                  <a:pt x="259262" y="416602"/>
                  <a:pt x="214489" y="400287"/>
                  <a:pt x="214489" y="400287"/>
                </a:cubicBezTo>
                <a:cubicBezTo>
                  <a:pt x="126953" y="341929"/>
                  <a:pt x="172500" y="363712"/>
                  <a:pt x="79022" y="332553"/>
                </a:cubicBezTo>
                <a:cubicBezTo>
                  <a:pt x="67733" y="328790"/>
                  <a:pt x="57055" y="321264"/>
                  <a:pt x="45156" y="321264"/>
                </a:cubicBezTo>
                <a:lnTo>
                  <a:pt x="0" y="33255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6" name="Steiner - Scandalo al sole-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0.02706 C 0.06875 0.05249 0.06545 0.06036 0.05017 0.07978 C 0.0408 0.09181 0.05503 0.07817 0.0441 0.08788 C 0.04219 0.09574 0.03767 0.09898 0.03542 0.10615 C 0.0309 0.11979 0.03542 0.11216 0.03055 0.11933 C 0.02847 0.12789 0.02517 0.13552 0.02309 0.14385 C 0.02048 0.16535 0.02014 0.18154 0.02187 0.20467 C 0.02222 0.2086 0.02465 0.21508 0.02552 0.21947 C 0.0276 0.23126 0.03125 0.24236 0.03298 0.25416 C 0.03507 0.2678 0.03663 0.28792 0.0441 0.29856 C 0.04548 0.30573 0.04722 0.31267 0.04896 0.31984 C 0.04983 0.32308 0.05156 0.32978 0.05156 0.33002 " pathEditMode="relative" rAng="0" ptsTypes="fffffffffff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2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017_mare_mo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66" name="AutoShape 10" descr="data:image/jpeg;base64,/9j/4AAQSkZJRgABAQAAAQABAAD/2wBDAAkGBwgHBgkIBwgKCgkLDRYPDQwMDRsUFRAWIB0iIiAdHx8kKDQsJCYxJx8fLT0tMTU3Ojo6Iys/RD84QzQ5Ojf/2wBDAQoKCg0MDRoPDxo3JR8lNzc3Nzc3Nzc3Nzc3Nzc3Nzc3Nzc3Nzc3Nzc3Nzc3Nzc3Nzc3Nzc3Nzc3Nzc3Nzc3Nzf/wAARCACxARwDASIAAhEBAxEB/8QAHAAAAAcBAQAAAAAAAAAAAAAAAAECAwQFBgcI/8QAQhAAAQMCBAQDBQUFBgYDAAAAAQACAwQRBRIhMQYiQVETYXEHFDKBoSMzQpGxJFJictEVNDVzdMEINkNEguFTsvD/xAAZAQADAQEBAAAAAAAAAAAAAAAAAQMCBAX/xAAiEQEBAAICAgMBAQEBAAAAAAAAAQIRAyESMQRBUSIyEzP/2gAMAwEAAhEDEQA/AO3onGwQum5n5Wk9kSCsxxVVvYMjRcblFw1Le2xB10KzvFNa6asIAtbsUzgOImCZrQ129iQVbw6RmfbqbHXGiWoFDUB7QLlTlKrDCCJGkAQQQQBokLoIAIIIIAIIIIAIIIIAIIIXQAOywPGnHMOHvfRYe7xJ26Pc3UNPZTPaFxQMHw59PSuBq5hlb/CD1XEXyzSSOJIc5x3tdFui9rqt4orKqV8ga1xP79yQq0YjPVvJkcXG2ztgm4Kdzzd7XD5KUIGsbdwv6hYuRzErObAgWPXTcow9uZr7kH1UWQ2edB/4gpsmVjbuY4DfmRs9LjD6yoo5Dkk5N7XsptTjUkjg0axkagdPJZ6KcsLGkaE6310T7nNJeWG/KHBPZeLbYTj9HAL84LRYeZ7q4wrjaOCdrKiR0kbjY5hq0d1zIB7g1rSSDqbJ2NrnPN7g2tYdEeY8XoGgxKkr4hJSzxyNPZyl7rgFDitRhszJKaXI5pvodV0zhTjaLFLQVTQyYaZwdHnyCcux6bNBE1wcLjZGmAQRoIBq6h4u/wAOhkcGlxtsFL81RcU1ToaMjI8tPVm4WsfbOXpzqvLn1LzZ2+xTUF4pWus7RCaraZSTm+aNtTH1JC6UdOicMTGaPMXG/wC6ei0o2WN4VxCFzcgka4jpaxWwa67brmy9r4+i0EQKF1kxo7pN0EAaF0SF0AaCJAlBDQSSj6IA0ESNABUvFXENJw7hjquscdTlY0bud2VtNII2Oc4gAC5uuE+0bH3Y3i5hhJNLT6AX0cepQVVGN4xU45Xvq59Q53KG6NaOmiKClMljkk06gWCPDIakWEcTI230JtdXjonsYPGmJJGoYVHLLtTHFUOj8IWLsnq5R5mvdERmBB6qVPFGSXRxA/xubqq+Wcg2Fj+oWdq+BkBrXDxHlre39U81sT3tEMuU9i7dMsifNN8Nh1urOnoIw27jZ1ujbp+Ug8KjywuYNg4+RUVrnxSc1wCLH5qykprvBs8EbdEjwT+MXbe22ycyK4U5Fmia02+JnKUuKnD253uO9ySn/s3RBpaczRa/lonAzxHAtADQbBLZeKDNCRIbNs0DRztBf0TmHVctHUsmgeA9p3bqQl1Ia5rnPcdTy37DyUJsWgETdB1butysWO68J43Di1Bym0sdg9rjr6q+Xn/AccqMIxJkkMhAIyu1vp1uu2YHjFPilOHRPJcBzZhZU9sLRGiuggzQ3Vfj/htoXZ7AnZWIsNysvxVXNLvCabgBax9s30wlRSNlxAtbsSSmJaS1R4bTqVcUNK6qrc0bSdNUVTh/u9a1znO0Nyq+Sel7wvh8MUjS4tc76rbNFgFhsEeY67Pm0OguttE/OwEFSy7UhxC6K6Cy0NBEhdBDQRXQugDQRIIA0aJBAGggiJ0QGS9pOJGhwQsZKWPmdlGU67Lj0FM6VwLr3d0AWz9oFaaziI0zdWU4Dbb83dUEMEviXdID2GXQKeeX01jPtKoKeOMBxbsNT3Ts3M0E6N/dHVSqeNrIrHneeihVr/DOUD/0ufKujDHdNvjzMJuAVVSUJc4mNjcytBIHNyjsmYb+KWjuoTKu3xnpEpqKUyXePXzVzSwHTl28k5AywU+CnaP/AEsZZ2tTHGITqcu1yghIdh7XNOVtj6K6bTgEbjyTpi7jpuiZ2CyVln0RabjYaXTUjXsaW6A9lp6ilBFrXtsq99AXgkjfsVXHkRvFKzZA8Tnu7vomqyMNBtex10dsrmppZIr5W6eap6p8jdSwHTfsr4ZyubPjuKO2KJzLvIv1uOi3Xs6xR1Liwo3k+DO0212I2WJbG113ADN2GhKv+Hoy/E6Rj3lpLwLjcK2N7c9jt0ZJaCUpNwNLImNJJIaBcpaoyyGM8ReFeOJ2uyyFXVSVUhc9yjSSPlkdI83JSHEhui0pMWn4QjH28nbqq3FZnvrZLPNge6uOGAY8GleBvfVZqYufVSuP7yX2eMm1rhdfZzYpCM1+VxWqocStZsmh6rnrgQLjdX2EVnvMHhPP2zPqEaLLHVb+KZsgBBTl1j6LE3Uc4jmdyH4SVqaedszAQd0Jn7oXRIIA0EV0EApBFdC6AUgk3R3SA03O8RRPkdoGgkpd1mPaHiRw/hucsdlfPaJp7X3+iBXKq+s98xCqqvhdNIXaduikUEhdp1/NUcVW25boXFXFE5pYPtA1vU3Uc1MV1JIyODKXgX1sNyqSrc53O7cm4HZSX5XS3bqLWBumKz7qwve2ihlHRxmaSS5PWyfY0GTMNLlQaQlhIU3NsevVQy9uzG9LWmtcKzp3NFnC59FU0hzs/RW1GyzALKVbqXG5j3WJNx3UgMtummta0dE412ie06KeLkuAozo9LKXmu3yTUlmkdkqcqsnaQdd1UV9AyZji1our2qsdSVAedwqcd7LPuM/QUZfKY3stl6nVaOiaKKoikYRnY4H5qPTRXqxl7J+SKSOQsNjrouvHK1wZ4yV1DBaz36gZOS3Mdw03AU9UXCFHLR4WBNo57s2X90K9XTEHF3Ns1N20TRmLzYIi8hPVX3G8whoi4cv1LVkjrO49LrX0pycNtPdo/RY9z8rj6pM4e6W4dE3HM+mnbLGbFpR5+vdJe0FlyiVTKbaZ0bK+iEjfxC9x0KVgWKvp5fd5zsbAlVXDlUWudSuOjtWpWLxGGoEjdLpoyfTosEolYCCnlkuGsV8RoikPM1aprg4AhNOzVLQRI0ECJGggwQQQQAXPPa1M2Sno6Ld5eZCPIC3+66GdNlyP2hSy1XEzotD4cbWgdgdUrdQfbm05koKosdHdjhe5/VWWCVrKxpcL2jNrHqVKxykjliiYXgG/M47n0CzL/esJqWCJos92gP4lK2VaY3W27gmicMpOU7A+abc4vcWk6bBUVDXuqQ7PHkzjTXZWUM1m5H/eDbzUOSOjimu6Q95jlLRrrYKdFLTxgNlkBefwhUmIOqHSlsDSXkat2ITEGGyTgPlnEbu7he/qseEs3a352XqNxSujyAtcAD5q3pSLAd+y5+yHEoWiz46hjdR4btU9Q48aaoDHuljzHma8HRYvDPqtTlvqx0YC40N/VG0gaKgoeIYJmNc53UhWsFbHNdwILVK46UnfpJkAy2Bso8bJWsd4r81zofJPMmZICBbRE54DTYaLJoNQ8C91XSvsbDZTqoXb9Qqedxbmct4exlZpYYTd9RnG4U+qGaQXbt0UHCG+Hle8aEanyVja87Y3EHMRlPddeLz+S7re4DcYVBmJJLdSVY3ULDYfd6OOPLlsNr3spV11udwlhsl6ndM311Tjr3AHVbqroBeGcOMb/CP0WRNjr5rS1UmTAo2k62WYabhSrfHPY3HRC+ZtronWOiLbZErdh+lk8Cdkg/CVosWiFRRCVutxmBWUcdNFqMKm95wgNJuW6FNPOa7UdJUPp5myNJBBXRsGrBU07XA7hc1lbkle09CtDwpXlk3gOOh2T2zyY9bbu6F0hhzNBSk0SroXSUEAu6CShdAE94b8RsuScWWl4mqZrdQLk6EAWXVqmzonAgEW6i64txPPFBiVXL0DzlBNljP01j7M1sVM+eljMmZ8ko9LKs4kiiLwSQREbst1Oyh0lW6qmfNM8tIkaxh7FM1zZWVnukjy9kZL2uJ3Djf+q57P6dmF1x6/ScP+zHNrqr6mayaRnW219wqRjTcNaNSrjDm+E7M64Ft1jNXD8XMuGRVMeo5u/X5Ktfw7Szvu8ueR0LtCrykkzNuNFLNKH8zRleerVzzLKenR4S+2Fr+D6ptTJPQSxxMeLFhFi0eRsrAYG6NjI2yyVLMgzCXm1628lrWxSs0ke23oU04xsJs0l3dbvNlYzjwYy7ZinwdkdSIwX5DqGl2y1Apvd6bk00UHKWz+KdCToFYz1BFLby2U8srW/DU6ZmbGXUFS9plNr3FwUp3E32V46puboHDUnzU9+HiRgJc4MO4b1Wd4ow+ShqWTYXDPLA6IgjNfLJ0JFj+SthMckOS5YrKbHqvwvGdHC6PS5F05HWsrmWbo8GzmrMCaogbFHiNC1nij72G7SPUbKy4bi/appGuJY0jLdU8MddIeWX23kcbTRNcLDKLEd1NwFjamuiieMxa65B7KDTvMsT42NJLjawW2wDC2UdMx72DxiNT1VePHfbmzyXDdAAEaJBdCbg7dSpA+Ng8wmhG/MLfNKyPEjSTYXWrNqeUanE6lhw6NgWeMlrKVUy/szQDdV4zEbLPieGUiUHXbe6NpzBMsJIsQlh4AsAs+NU84UTrYbK84ZksJ4ifNZ1zzdSsMq3QVJLeosU5jWc8pYlYm3LWO7HVJoJzBVxyA7FM1khfKTdNNdYg66FGjneLrNBKJadrh1F1JVFwtViehYL3LdCr1Nz2dgjRIbIIaHRBBANzszxObtcLjHtCwqWKpL3A85zXGq7X0VVjuD0+J0zo5mi5GjrbIs2HAcOjb4MkL/iEl7DqUxI14r6jxDfLYDXYWWpx3h+XC6+rqIG+HHFG6R25BAHRYygndUQvmf8UjrlQzwsu3Zx542SfazoYyZYpDqHjT81dSt5msaPh381V4b8Yyi+QWCvaeDQA7kklc3JdV1YTcS6LVoKuYJMjNVTsYYh2G6kQ+JVNuDkj2zdT6KHt0ydJktWzMbkX7BV1VUvzl0bQ4DfVSfdYmWy3Pck6qkNVHQVctPVEsL3Ewvds8dr9/JamJ2yJlNUe+Sm27TsrKqYRBr+SqsHa11U9zCLE6+q0OKR+HENjy9ClcWZl9IlJzQ2LbtOxTcpgtlnGU7Bw0uo0NV7uxtiSL6hWIMdREDYEO7rN3B47VD6SCV1g3P662SaXDxFUFkLQA8gBoFr6qxcWwizQApODxirxKniAuQ7MrcG8stOX5H84tTwlhIp4TPMLyE6XGwWmCbijEbA0dE4vS9PMGiQQQTjbHsvew/JHM9rgAAN0ilo5J2gsNwpLcLmBub6LYMvAyjQJTGR5RcBOy0khs0XQNDNbr+SXY6MSNj6D6omQsAskz00sYu4pLMxIANyjsdHTAw7FJdH4Ja5hTjYpbXtdCbNygt6o2eimR523JHoiMBOgGnklDOBq02RNmOYNaNSUDdnpqeCXZXTMO4IWyCxXCsZpppZJXau2Wr99jte4SpJd0l8jW7lU9ZjUUVwHAqjqsdke/kva6Wg2rXhw0KNZbD8buQ2Qq+p6yOVoIcD80BMRHVJD2kbrOcZcaYZwnSNkqyZqmT7qmjPM7z8h5oBPHxo6XhnEp6nQOgdG23VzhYD8157wl9qPL2XROJOIa7jHh+0tEKRhBkjiDy4uP4SdB/wDiubYQ/wCNh7lZ5PSvF1k0eAu8Rz7am609M6z2jyssbw5L4ddLE7Q30WvgNnhcHLO3p8HeK0qow6kJaNU3HUxRQNaXAadU6JPsNRooU9JDUsyyAlvYG1lHFexMilExu0jXYpVXh9PiVIaerja9juhVAYcRw+UCmlE8PQPFnD59VNhxyoi0rKR4b1cG3H0VPG+4XdZ6aDE+F6p2aOaqoifs5WcxaOzv6q7jxapxCla2miJvuSbAK1gr6GpaCJ2X7ONijDYAbxljh5J3Lfuds44aQ6SmkLstTlJI2bsn6Jwizwk3ym1uyEkwzaGxuiqBaRkjRYkWPmp1SUupd3Wu4IwkxQmumbzPFo79u6xjwZHtA6my63TxiGCONosGMDbegXV8XH3Xn/Ny7kOI0EF2PPBCyCNAcq4WmLmN8QaBX75WuY4NFjqsvh0zYRkYVPdUujcASblUsY8tp7Pvru1BKeuwRuJaLqNEQ94LjpdCepjY1wzC6w3FBxLWeA3laqzBqt08ozt0uravgZWyZiRZIho4qfVhAK15TWjmH7V9SCB0ZLraBJq46cNFrbXVYyR1jZ+6J79NXOKx214z9WQZB4RP6qtjDfeC640OiSx4I/F+aIvGwaE/6L+FtDLNI27NkUs9S1ltUugqbQhtgnJpmuOrQmzUBrJZDz3spUUAG7dU7HIw6ZUdTX0dHGZKqaOFg3MjrItJGmhLTdot6IR4hNSi5dYDqVnsc9ouDUkT2YeTWT9A0EM+Z/oub43xRimMOPjzmOI/9KLlaP6o2HTsf9qEWGxPhoS2pq9hb4GnzPX0C5DiuK1uL4hJXYhO6ad5uXHp5DsFEtdABI3dcLgjrsJpamEDLJE1wt6LmmPYc7B+JZYrZYZ/tIz016fI3W69kdcK3A5aJxvJRv0H8DtR9bqw9oHDTsWwozUjP2umvJFbd3dvz/VZvfSmN125jA/wMUik2D+U+q3MTC+Jrm66LATudNSNqGDnY7mHYhbXh2tbPSsudwFxc0629D4+XelpRz5mOY42I0snnNcDca3VPichoq1ku0Uu581c0jxKxpFjcaLns127JZ6MukLCSRcJ2KoicwXjBPUXUt0cIBzqM+KI8zWOt6JynOzFRS0lQLeDcne4VbJhOR94KiWEjbK8kfkVZgEm0YsUkxyOfzG9k/I7P1Giw2TMyY1L3ObuHWsfyVrBEXZnSbAWCaZZgs82J+iTNWtY2zTYALNtqfUifhFN71jFHA0XHiBzvIDU/ounLK8E4VLBC7EKtpbLMLRsI1a3v6lalehwYXDDt5PyeSZ59fQ0EEFZzjQRXQQHE8LcRURGQm2bUKxxmrAmHhDZVULsslnDQKUxrZJL7myrv7YuPeoEFdUzP8NoI9FKNFUya811Lw2ma2d5sL9FY0UrZJXNI20WLk3IpqagqDe4t6qT/Zkrmk3GiuZiI6aR7RqAiwqUT05cRujZ6VUWHOYy7jZSGYb4jC65KsMQGWhe5o1AuqZ3FOFYPRZsTq2RvI0jHM8/II2LOkuLCWhhJ2CS2iheTlA0WIxb2rsLHxYVQuN9BJMbfQLIVXG2PThzRWGFp3ETQ36p7rOnYa6uw/B6cyVtTDCNgHO1PoFk8S9ouFQgtoqeWqf+8Rkb9dVy2aomqHl88r5HHdzjcptLYavE+P8AGKq7aXw6Rh/+Nt3fmVmKmqqqyQyVU8krj1e4lNoFIyWts5L3SeoSggDRoIBAaf2e46MA4kp55XWpZj4M/bKevyNivQz4QdW2LT9V5UBXoj2V41/bfCcUcrs1TQnwJLnUgDlP5afJZy/W8b9Mlx3wq7DKuTFqKPNQ1B/aowPu3H8XoeqyeDTnD651I51mnmiJ6heh3U8VRE+KZjXNcC1zXC4cD3XJ+OuApMPaamgDjSA5o3DUwHse7VLPGZRbjzuNRMUtW4W9o1cNR5FMcO4kWxtbKdW6KtwvEZAXQVAyTs0ew9fMdwpTKRkkznwvEb3a26Fc3hqartmflfKNZ47JWg5gQfopTXQshykg37LG2rqZ/wAJI8jonTiM8eUyZR3F9Vn/AJ/is5p6rQz2Y7M02ynQpTpxlzm1yOqpBisJbdzr+SITT10rY2tdzGzWAczj2Wf+d23eXHWz0sktVNaInKTZuUXLj2AW24X4P8FzK3FxnkGrIDs3zd3Pkp3CfDTMLibU1bWurHDQbiIdh5+a0wXZxcMx7ry+f5FyusfQ0LokFdylXQSUEApBJuEWYd0BxNsYLtjspFIHNlNgToo9M4iQ3KsYpYmOuNSq5XpnGdrWilayU3Cco3NZM9xB1KYo2RyHM4m1roSSMa6zL2UN9uiYrOedjqZzLHUJvD52U9NlLdVVuqQDsVjOOeL/AHKN2HYebVLhzyA/dg9PVaY9J/tC4/bTQvwvCXg1DtJZRqI/Iea5JJNJLI6SRxe927nG5KbLi4lziSSdSUaGS2vHUJwahNtHRON0ThDsjRjUIWQCUNUdkSALqjB2RAalBALCMJISgUAoDVbn2S8QDBOKI4ah+WkrgIJDfRrieR356fNYcaJbCWkEG1juOiL2c6eu3Ms66eY1ssbo5GhzSLFpFwQs37O8dHEfC1JVyOBqYx4NR/O3r8xY/NaVgs5RUc4439nLJgazB2ua5vMGs+KP+XuPJc4bPPh04hxJnhm9hKByO/oV6WGyznEvCWGY1E90zGwykc0lhZ38w/3Ssbw5P1ymCsY5oDyLFPSGjcyz2scPMXVRj/DsuAV5pqats06tDWmSO3kdwo+F01VX1jIH1sMbCeeUtIawdyp349+tuqfI67WjI45ahsNBTMMrjYZWq68eLgXEMIrcU5/e5Hxy8tzE3L8Q8wSPktvwvgmD4dQNlw6aKtkd8VU1wdc9hbb0WM9tmFOq8HhxKIkmhfZ7emR9gT8iB+apx4TG9uXl5blOnScNxShxSnE+H1UVREesbr29R0Uu68r4Xi9dhsrKvDqmSCZu5YbX9R1XV+E/anFWhlNjTWw1Gwmbox58x0P0XRcXM6jcd0MwWenx6MgGOzgeoUqmxJjmXJSC1L0ReoQroj1+qUyrjcbDVMt1KLiUV0kG4uEeiC24xT/elPj43IILV9Nz/S1pfhHoj6IILndMMyri3Ef+OVv+YUEFVG+1aEobIIJMlN3Ponm9EEE4VKHVKKCCAQ7cId0EEAX4ggfiQQQBjZKb+FBBAK7JYQQQHcP+H/8AwrFv9Qz/AOpXVW7oIKV9qz0eGyx/tD/uUP8AmD9UEFrH/UYrJ8Rf3GT/AM/0WR/7CL+VBBevj6R+2j9i/wDe8Z/matN7RP8Ak/G/9P8A7hBBeXyf+lWn+Xnyn+E+iNm7vVBBbYdg4V/wel/lWgbsEEFL7bOtUyg+9QQThVex/CEtBBaYf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0" name="AutoShape 14" descr="data:image/jpeg;base64,/9j/4AAQSkZJRgABAQAAAQABAAD/2wBDAAkGBwgHBgkIBwgKCgkLDRYPDQwMDRsUFRAWIB0iIiAdHx8kKDQsJCYxJx8fLT0tMTU3Ojo6Iys/RD84QzQ5Ojf/2wBDAQoKCg0MDRoPDxo3JR8lNzc3Nzc3Nzc3Nzc3Nzc3Nzc3Nzc3Nzc3Nzc3Nzc3Nzc3Nzc3Nzc3Nzc3Nzc3Nzc3Nzf/wAARCACxARwDASIAAhEBAxEB/8QAHAAAAAcBAQAAAAAAAAAAAAAAAAECAwQFBgcI/8QAQhAAAQMCBAQDBQUFBgYDAAAAAQACAwQRBRIhMQYiQVETYXEHFDKBoSMzQpGxJFJictEVNDVzdMEINkNEguFTsvD/xAAZAQADAQEBAAAAAAAAAAAAAAAAAQMCBAX/xAAiEQEBAAICAgMBAQEBAAAAAAAAAQIRAyESMQRBUSIyEzP/2gAMAwEAAhEDEQA/AO3onGwQum5n5Wk9kSCsxxVVvYMjRcblFw1Le2xB10KzvFNa6asIAtbsUzgOImCZrQ129iQVbw6RmfbqbHXGiWoFDUB7QLlTlKrDCCJGkAQQQQBokLoIAIIIIAIIIIAIIIIAIIIXQAOywPGnHMOHvfRYe7xJ26Pc3UNPZTPaFxQMHw59PSuBq5hlb/CD1XEXyzSSOJIc5x3tdFui9rqt4orKqV8ga1xP79yQq0YjPVvJkcXG2ztgm4Kdzzd7XD5KUIGsbdwv6hYuRzErObAgWPXTcow9uZr7kH1UWQ2edB/4gpsmVjbuY4DfmRs9LjD6yoo5Dkk5N7XsptTjUkjg0axkagdPJZ6KcsLGkaE6310T7nNJeWG/KHBPZeLbYTj9HAL84LRYeZ7q4wrjaOCdrKiR0kbjY5hq0d1zIB7g1rSSDqbJ2NrnPN7g2tYdEeY8XoGgxKkr4hJSzxyNPZyl7rgFDitRhszJKaXI5pvodV0zhTjaLFLQVTQyYaZwdHnyCcux6bNBE1wcLjZGmAQRoIBq6h4u/wAOhkcGlxtsFL81RcU1ToaMjI8tPVm4WsfbOXpzqvLn1LzZ2+xTUF4pWus7RCaraZSTm+aNtTH1JC6UdOicMTGaPMXG/wC6ei0o2WN4VxCFzcgka4jpaxWwa67brmy9r4+i0EQKF1kxo7pN0EAaF0SF0AaCJAlBDQSSj6IA0ESNABUvFXENJw7hjquscdTlY0bud2VtNII2Oc4gAC5uuE+0bH3Y3i5hhJNLT6AX0cepQVVGN4xU45Xvq59Q53KG6NaOmiKClMljkk06gWCPDIakWEcTI230JtdXjonsYPGmJJGoYVHLLtTHFUOj8IWLsnq5R5mvdERmBB6qVPFGSXRxA/xubqq+Wcg2Fj+oWdq+BkBrXDxHlre39U81sT3tEMuU9i7dMsifNN8Nh1urOnoIw27jZ1ujbp+Ug8KjywuYNg4+RUVrnxSc1wCLH5qykprvBs8EbdEjwT+MXbe22ycyK4U5Fmia02+JnKUuKnD253uO9ySn/s3RBpaczRa/lonAzxHAtADQbBLZeKDNCRIbNs0DRztBf0TmHVctHUsmgeA9p3bqQl1Ia5rnPcdTy37DyUJsWgETdB1butysWO68J43Di1Bym0sdg9rjr6q+Xn/AccqMIxJkkMhAIyu1vp1uu2YHjFPilOHRPJcBzZhZU9sLRGiuggzQ3Vfj/htoXZ7AnZWIsNysvxVXNLvCabgBax9s30wlRSNlxAtbsSSmJaS1R4bTqVcUNK6qrc0bSdNUVTh/u9a1znO0Nyq+Sel7wvh8MUjS4tc76rbNFgFhsEeY67Pm0OguttE/OwEFSy7UhxC6K6Cy0NBEhdBDQRXQugDQRIIA0aJBAGggiJ0QGS9pOJGhwQsZKWPmdlGU67Lj0FM6VwLr3d0AWz9oFaaziI0zdWU4Dbb83dUEMEviXdID2GXQKeeX01jPtKoKeOMBxbsNT3Ts3M0E6N/dHVSqeNrIrHneeihVr/DOUD/0ufKujDHdNvjzMJuAVVSUJc4mNjcytBIHNyjsmYb+KWjuoTKu3xnpEpqKUyXePXzVzSwHTl28k5AywU+CnaP/AEsZZ2tTHGITqcu1yghIdh7XNOVtj6K6bTgEbjyTpi7jpuiZ2CyVln0RabjYaXTUjXsaW6A9lp6ilBFrXtsq99AXgkjfsVXHkRvFKzZA8Tnu7vomqyMNBtex10dsrmppZIr5W6eap6p8jdSwHTfsr4ZyubPjuKO2KJzLvIv1uOi3Xs6xR1Liwo3k+DO0212I2WJbG113ADN2GhKv+Hoy/E6Rj3lpLwLjcK2N7c9jt0ZJaCUpNwNLImNJJIaBcpaoyyGM8ReFeOJ2uyyFXVSVUhc9yjSSPlkdI83JSHEhui0pMWn4QjH28nbqq3FZnvrZLPNge6uOGAY8GleBvfVZqYufVSuP7yX2eMm1rhdfZzYpCM1+VxWqocStZsmh6rnrgQLjdX2EVnvMHhPP2zPqEaLLHVb+KZsgBBTl1j6LE3Uc4jmdyH4SVqaedszAQd0Jn7oXRIIA0EV0EApBFdC6AUgk3R3SA03O8RRPkdoGgkpd1mPaHiRw/hucsdlfPaJp7X3+iBXKq+s98xCqqvhdNIXaduikUEhdp1/NUcVW25boXFXFE5pYPtA1vU3Uc1MV1JIyODKXgX1sNyqSrc53O7cm4HZSX5XS3bqLWBumKz7qwve2ihlHRxmaSS5PWyfY0GTMNLlQaQlhIU3NsevVQy9uzG9LWmtcKzp3NFnC59FU0hzs/RW1GyzALKVbqXG5j3WJNx3UgMtummta0dE412ie06KeLkuAozo9LKXmu3yTUlmkdkqcqsnaQdd1UV9AyZji1our2qsdSVAedwqcd7LPuM/QUZfKY3stl6nVaOiaKKoikYRnY4H5qPTRXqxl7J+SKSOQsNjrouvHK1wZ4yV1DBaz36gZOS3Mdw03AU9UXCFHLR4WBNo57s2X90K9XTEHF3Ns1N20TRmLzYIi8hPVX3G8whoi4cv1LVkjrO49LrX0pycNtPdo/RY9z8rj6pM4e6W4dE3HM+mnbLGbFpR5+vdJe0FlyiVTKbaZ0bK+iEjfxC9x0KVgWKvp5fd5zsbAlVXDlUWudSuOjtWpWLxGGoEjdLpoyfTosEolYCCnlkuGsV8RoikPM1aprg4AhNOzVLQRI0ECJGggwQQQQAXPPa1M2Sno6Ld5eZCPIC3+66GdNlyP2hSy1XEzotD4cbWgdgdUrdQfbm05koKosdHdjhe5/VWWCVrKxpcL2jNrHqVKxykjliiYXgG/M47n0CzL/esJqWCJos92gP4lK2VaY3W27gmicMpOU7A+abc4vcWk6bBUVDXuqQ7PHkzjTXZWUM1m5H/eDbzUOSOjimu6Q95jlLRrrYKdFLTxgNlkBefwhUmIOqHSlsDSXkat2ITEGGyTgPlnEbu7he/qseEs3a352XqNxSujyAtcAD5q3pSLAd+y5+yHEoWiz46hjdR4btU9Q48aaoDHuljzHma8HRYvDPqtTlvqx0YC40N/VG0gaKgoeIYJmNc53UhWsFbHNdwILVK46UnfpJkAy2Bso8bJWsd4r81zofJPMmZICBbRE54DTYaLJoNQ8C91XSvsbDZTqoXb9Qqedxbmct4exlZpYYTd9RnG4U+qGaQXbt0UHCG+Hle8aEanyVja87Y3EHMRlPddeLz+S7re4DcYVBmJJLdSVY3ULDYfd6OOPLlsNr3spV11udwlhsl6ndM311Tjr3AHVbqroBeGcOMb/CP0WRNjr5rS1UmTAo2k62WYabhSrfHPY3HRC+ZtronWOiLbZErdh+lk8Cdkg/CVosWiFRRCVutxmBWUcdNFqMKm95wgNJuW6FNPOa7UdJUPp5myNJBBXRsGrBU07XA7hc1lbkle09CtDwpXlk3gOOh2T2zyY9bbu6F0hhzNBSk0SroXSUEAu6CShdAE94b8RsuScWWl4mqZrdQLk6EAWXVqmzonAgEW6i64txPPFBiVXL0DzlBNljP01j7M1sVM+eljMmZ8ko9LKs4kiiLwSQREbst1Oyh0lW6qmfNM8tIkaxh7FM1zZWVnukjy9kZL2uJ3Djf+q57P6dmF1x6/ScP+zHNrqr6mayaRnW219wqRjTcNaNSrjDm+E7M64Ft1jNXD8XMuGRVMeo5u/X5Ktfw7Szvu8ueR0LtCrykkzNuNFLNKH8zRleerVzzLKenR4S+2Fr+D6ptTJPQSxxMeLFhFi0eRsrAYG6NjI2yyVLMgzCXm1628lrWxSs0ke23oU04xsJs0l3dbvNlYzjwYy7ZinwdkdSIwX5DqGl2y1Apvd6bk00UHKWz+KdCToFYz1BFLby2U8srW/DU6ZmbGXUFS9plNr3FwUp3E32V46puboHDUnzU9+HiRgJc4MO4b1Wd4ow+ShqWTYXDPLA6IgjNfLJ0JFj+SthMckOS5YrKbHqvwvGdHC6PS5F05HWsrmWbo8GzmrMCaogbFHiNC1nij72G7SPUbKy4bi/appGuJY0jLdU8MddIeWX23kcbTRNcLDKLEd1NwFjamuiieMxa65B7KDTvMsT42NJLjawW2wDC2UdMx72DxiNT1VePHfbmzyXDdAAEaJBdCbg7dSpA+Ng8wmhG/MLfNKyPEjSTYXWrNqeUanE6lhw6NgWeMlrKVUy/szQDdV4zEbLPieGUiUHXbe6NpzBMsJIsQlh4AsAs+NU84UTrYbK84ZksJ4ifNZ1zzdSsMq3QVJLeosU5jWc8pYlYm3LWO7HVJoJzBVxyA7FM1khfKTdNNdYg66FGjneLrNBKJadrh1F1JVFwtViehYL3LdCr1Nz2dgjRIbIIaHRBBANzszxObtcLjHtCwqWKpL3A85zXGq7X0VVjuD0+J0zo5mi5GjrbIs2HAcOjb4MkL/iEl7DqUxI14r6jxDfLYDXYWWpx3h+XC6+rqIG+HHFG6R25BAHRYygndUQvmf8UjrlQzwsu3Zx542SfazoYyZYpDqHjT81dSt5msaPh381V4b8Yyi+QWCvaeDQA7kklc3JdV1YTcS6LVoKuYJMjNVTsYYh2G6kQ+JVNuDkj2zdT6KHt0ydJktWzMbkX7BV1VUvzl0bQ4DfVSfdYmWy3Pck6qkNVHQVctPVEsL3Ewvds8dr9/JamJ2yJlNUe+Sm27TsrKqYRBr+SqsHa11U9zCLE6+q0OKR+HENjy9ClcWZl9IlJzQ2LbtOxTcpgtlnGU7Bw0uo0NV7uxtiSL6hWIMdREDYEO7rN3B47VD6SCV1g3P662SaXDxFUFkLQA8gBoFr6qxcWwizQApODxirxKniAuQ7MrcG8stOX5H84tTwlhIp4TPMLyE6XGwWmCbijEbA0dE4vS9PMGiQQQTjbHsvew/JHM9rgAAN0ilo5J2gsNwpLcLmBub6LYMvAyjQJTGR5RcBOy0khs0XQNDNbr+SXY6MSNj6D6omQsAskz00sYu4pLMxIANyjsdHTAw7FJdH4Ja5hTjYpbXtdCbNygt6o2eimR523JHoiMBOgGnklDOBq02RNmOYNaNSUDdnpqeCXZXTMO4IWyCxXCsZpppZJXau2Wr99jte4SpJd0l8jW7lU9ZjUUVwHAqjqsdke/kva6Wg2rXhw0KNZbD8buQ2Qq+p6yOVoIcD80BMRHVJD2kbrOcZcaYZwnSNkqyZqmT7qmjPM7z8h5oBPHxo6XhnEp6nQOgdG23VzhYD8157wl9qPL2XROJOIa7jHh+0tEKRhBkjiDy4uP4SdB/wDiubYQ/wCNh7lZ5PSvF1k0eAu8Rz7am609M6z2jyssbw5L4ddLE7Q30WvgNnhcHLO3p8HeK0qow6kJaNU3HUxRQNaXAadU6JPsNRooU9JDUsyyAlvYG1lHFexMilExu0jXYpVXh9PiVIaerja9juhVAYcRw+UCmlE8PQPFnD59VNhxyoi0rKR4b1cG3H0VPG+4XdZ6aDE+F6p2aOaqoifs5WcxaOzv6q7jxapxCla2miJvuSbAK1gr6GpaCJ2X7ONijDYAbxljh5J3Lfuds44aQ6SmkLstTlJI2bsn6Jwizwk3ym1uyEkwzaGxuiqBaRkjRYkWPmp1SUupd3Wu4IwkxQmumbzPFo79u6xjwZHtA6my63TxiGCONosGMDbegXV8XH3Xn/Ny7kOI0EF2PPBCyCNAcq4WmLmN8QaBX75WuY4NFjqsvh0zYRkYVPdUujcASblUsY8tp7Pvru1BKeuwRuJaLqNEQ94LjpdCepjY1wzC6w3FBxLWeA3laqzBqt08ozt0uravgZWyZiRZIho4qfVhAK15TWjmH7V9SCB0ZLraBJq46cNFrbXVYyR1jZ+6J79NXOKx214z9WQZB4RP6qtjDfeC640OiSx4I/F+aIvGwaE/6L+FtDLNI27NkUs9S1ltUugqbQhtgnJpmuOrQmzUBrJZDz3spUUAG7dU7HIw6ZUdTX0dHGZKqaOFg3MjrItJGmhLTdot6IR4hNSi5dYDqVnsc9ouDUkT2YeTWT9A0EM+Z/oub43xRimMOPjzmOI/9KLlaP6o2HTsf9qEWGxPhoS2pq9hb4GnzPX0C5DiuK1uL4hJXYhO6ad5uXHp5DsFEtdABI3dcLgjrsJpamEDLJE1wt6LmmPYc7B+JZYrZYZ/tIz016fI3W69kdcK3A5aJxvJRv0H8DtR9bqw9oHDTsWwozUjP2umvJFbd3dvz/VZvfSmN125jA/wMUik2D+U+q3MTC+Jrm66LATudNSNqGDnY7mHYhbXh2tbPSsudwFxc0629D4+XelpRz5mOY42I0snnNcDca3VPichoq1ku0Uu581c0jxKxpFjcaLns127JZ6MukLCSRcJ2KoicwXjBPUXUt0cIBzqM+KI8zWOt6JynOzFRS0lQLeDcne4VbJhOR94KiWEjbK8kfkVZgEm0YsUkxyOfzG9k/I7P1Giw2TMyY1L3ObuHWsfyVrBEXZnSbAWCaZZgs82J+iTNWtY2zTYALNtqfUifhFN71jFHA0XHiBzvIDU/ounLK8E4VLBC7EKtpbLMLRsI1a3v6lalehwYXDDt5PyeSZ59fQ0EEFZzjQRXQQHE8LcRURGQm2bUKxxmrAmHhDZVULsslnDQKUxrZJL7myrv7YuPeoEFdUzP8NoI9FKNFUya811Lw2ma2d5sL9FY0UrZJXNI20WLk3IpqagqDe4t6qT/Zkrmk3GiuZiI6aR7RqAiwqUT05cRujZ6VUWHOYy7jZSGYb4jC65KsMQGWhe5o1AuqZ3FOFYPRZsTq2RvI0jHM8/II2LOkuLCWhhJ2CS2iheTlA0WIxb2rsLHxYVQuN9BJMbfQLIVXG2PThzRWGFp3ETQ36p7rOnYa6uw/B6cyVtTDCNgHO1PoFk8S9ouFQgtoqeWqf+8Rkb9dVy2aomqHl88r5HHdzjcptLYavE+P8AGKq7aXw6Rh/+Nt3fmVmKmqqqyQyVU8krj1e4lNoFIyWts5L3SeoSggDRoIBAaf2e46MA4kp55XWpZj4M/bKevyNivQz4QdW2LT9V5UBXoj2V41/bfCcUcrs1TQnwJLnUgDlP5afJZy/W8b9Mlx3wq7DKuTFqKPNQ1B/aowPu3H8XoeqyeDTnD651I51mnmiJ6heh3U8VRE+KZjXNcC1zXC4cD3XJ+OuApMPaamgDjSA5o3DUwHse7VLPGZRbjzuNRMUtW4W9o1cNR5FMcO4kWxtbKdW6KtwvEZAXQVAyTs0ew9fMdwpTKRkkznwvEb3a26Fc3hqartmflfKNZ47JWg5gQfopTXQshykg37LG2rqZ/wAJI8jonTiM8eUyZR3F9Vn/AJ/is5p6rQz2Y7M02ynQpTpxlzm1yOqpBisJbdzr+SITT10rY2tdzGzWAczj2Wf+d23eXHWz0sktVNaInKTZuUXLj2AW24X4P8FzK3FxnkGrIDs3zd3Pkp3CfDTMLibU1bWurHDQbiIdh5+a0wXZxcMx7ry+f5FyusfQ0LokFdylXQSUEApBJuEWYd0BxNsYLtjspFIHNlNgToo9M4iQ3KsYpYmOuNSq5XpnGdrWilayU3Cco3NZM9xB1KYo2RyHM4m1roSSMa6zL2UN9uiYrOedjqZzLHUJvD52U9NlLdVVuqQDsVjOOeL/AHKN2HYebVLhzyA/dg9PVaY9J/tC4/bTQvwvCXg1DtJZRqI/Iea5JJNJLI6SRxe927nG5KbLi4lziSSdSUaGS2vHUJwahNtHRON0ThDsjRjUIWQCUNUdkSALqjB2RAalBALCMJISgUAoDVbn2S8QDBOKI4ah+WkrgIJDfRrieR356fNYcaJbCWkEG1juOiL2c6eu3Ms66eY1ssbo5GhzSLFpFwQs37O8dHEfC1JVyOBqYx4NR/O3r8xY/NaVgs5RUc4439nLJgazB2ua5vMGs+KP+XuPJc4bPPh04hxJnhm9hKByO/oV6WGyznEvCWGY1E90zGwykc0lhZ38w/3Ssbw5P1ymCsY5oDyLFPSGjcyz2scPMXVRj/DsuAV5pqats06tDWmSO3kdwo+F01VX1jIH1sMbCeeUtIawdyp349+tuqfI67WjI45ahsNBTMMrjYZWq68eLgXEMIrcU5/e5Hxy8tzE3L8Q8wSPktvwvgmD4dQNlw6aKtkd8VU1wdc9hbb0WM9tmFOq8HhxKIkmhfZ7emR9gT8iB+apx4TG9uXl5blOnScNxShxSnE+H1UVREesbr29R0Uu68r4Xi9dhsrKvDqmSCZu5YbX9R1XV+E/anFWhlNjTWw1Gwmbox58x0P0XRcXM6jcd0MwWenx6MgGOzgeoUqmxJjmXJSC1L0ReoQroj1+qUyrjcbDVMt1KLiUV0kG4uEeiC24xT/elPj43IILV9Nz/S1pfhHoj6IILndMMyri3Ef+OVv+YUEFVG+1aEobIIJMlN3Ponm9EEE4VKHVKKCCAQ7cId0EEAX4ggfiQQQBjZKb+FBBAK7JYQQQHcP+H/8AwrFv9Qz/AOpXVW7oIKV9qz0eGyx/tD/uUP8AmD9UEFrH/UYrJ8Rf3GT/AM/0WR/7CL+VBBevj6R+2j9i/wDe8Z/matN7RP8Ak/G/9P8A7hBBeXyf+lWn+Xnyn+E+iNm7vVBBbYdg4V/wel/lWgbsEEFL7bOtUyg+9QQThVex/CEtBBaYf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so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88640"/>
            <a:ext cx="745172" cy="771922"/>
          </a:xfrm>
          <a:prstGeom prst="rect">
            <a:avLst/>
          </a:prstGeom>
        </p:spPr>
      </p:pic>
      <p:pic>
        <p:nvPicPr>
          <p:cNvPr id="11" name="Immagine 10" descr="08muro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5589240"/>
            <a:ext cx="3092574" cy="1524000"/>
          </a:xfrm>
          <a:prstGeom prst="rect">
            <a:avLst/>
          </a:prstGeom>
        </p:spPr>
      </p:pic>
      <p:pic>
        <p:nvPicPr>
          <p:cNvPr id="13" name="Immagine 12" descr="yy00000176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060848"/>
            <a:ext cx="913192" cy="836712"/>
          </a:xfrm>
          <a:prstGeom prst="rect">
            <a:avLst/>
          </a:prstGeom>
        </p:spPr>
      </p:pic>
      <p:pic>
        <p:nvPicPr>
          <p:cNvPr id="14" name="Immagine 13" descr="ChinesePhoenix_f01-0136_Drawing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869160"/>
            <a:ext cx="1733886" cy="1306463"/>
          </a:xfrm>
          <a:prstGeom prst="rect">
            <a:avLst/>
          </a:prstGeom>
        </p:spPr>
      </p:pic>
      <p:pic>
        <p:nvPicPr>
          <p:cNvPr id="15" name="Immagine 14" descr="03_chiave_di_violin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4869160"/>
            <a:ext cx="1524000" cy="1143000"/>
          </a:xfrm>
          <a:prstGeom prst="rect">
            <a:avLst/>
          </a:prstGeom>
        </p:spPr>
      </p:pic>
      <p:pic>
        <p:nvPicPr>
          <p:cNvPr id="16" name="Immagine 15" descr="712p3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60648"/>
            <a:ext cx="996702" cy="1152128"/>
          </a:xfrm>
          <a:prstGeom prst="rect">
            <a:avLst/>
          </a:prstGeom>
        </p:spPr>
      </p:pic>
      <p:pic>
        <p:nvPicPr>
          <p:cNvPr id="17" name="Immagine 16" descr="732px-Cartas_Zener_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980728"/>
            <a:ext cx="1800200" cy="504056"/>
          </a:xfrm>
          <a:prstGeom prst="rect">
            <a:avLst/>
          </a:prstGeom>
        </p:spPr>
      </p:pic>
      <p:pic>
        <p:nvPicPr>
          <p:cNvPr id="19" name="Immagine 18" descr="08muro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589240"/>
            <a:ext cx="3092574" cy="1524000"/>
          </a:xfrm>
          <a:prstGeom prst="rect">
            <a:avLst/>
          </a:prstGeom>
        </p:spPr>
      </p:pic>
      <p:pic>
        <p:nvPicPr>
          <p:cNvPr id="20" name="Immagine 19" descr="08muro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5589240"/>
            <a:ext cx="3092574" cy="1524000"/>
          </a:xfrm>
          <a:prstGeom prst="rect">
            <a:avLst/>
          </a:prstGeom>
        </p:spPr>
      </p:pic>
      <p:pic>
        <p:nvPicPr>
          <p:cNvPr id="21" name="Immagine 20" descr="08muro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5589240"/>
            <a:ext cx="3092574" cy="1524000"/>
          </a:xfrm>
          <a:prstGeom prst="rect">
            <a:avLst/>
          </a:prstGeom>
        </p:spPr>
      </p:pic>
      <p:pic>
        <p:nvPicPr>
          <p:cNvPr id="22" name="Immagine 21" descr="1210-de-la-Aven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5589240"/>
            <a:ext cx="640080" cy="1268760"/>
          </a:xfrm>
          <a:prstGeom prst="rect">
            <a:avLst/>
          </a:prstGeom>
        </p:spPr>
      </p:pic>
      <p:pic>
        <p:nvPicPr>
          <p:cNvPr id="23" name="Immagine 22" descr="1210-de-la-Aven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5733256"/>
            <a:ext cx="640080" cy="1124744"/>
          </a:xfrm>
          <a:prstGeom prst="rect">
            <a:avLst/>
          </a:prstGeom>
        </p:spPr>
      </p:pic>
      <p:pic>
        <p:nvPicPr>
          <p:cNvPr id="24" name="Immagine 23" descr="1210-de-la-Aven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805264"/>
            <a:ext cx="640080" cy="1052736"/>
          </a:xfrm>
          <a:prstGeom prst="rect">
            <a:avLst/>
          </a:prstGeom>
        </p:spPr>
      </p:pic>
      <p:pic>
        <p:nvPicPr>
          <p:cNvPr id="19474" name="Picture 18" descr="http://img.nauticexpo.it/images_ne/photo-g/zattera-di-salvataggio-di-altura-per-barche-20341-20099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276872"/>
            <a:ext cx="1636237" cy="1045890"/>
          </a:xfrm>
          <a:prstGeom prst="rect">
            <a:avLst/>
          </a:prstGeom>
          <a:noFill/>
        </p:spPr>
      </p:pic>
      <p:pic>
        <p:nvPicPr>
          <p:cNvPr id="19476" name="Picture 20" descr="http://confinianima.c.o.pic.centerblog.net/jgemw7ka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2420888"/>
            <a:ext cx="1489348" cy="1489348"/>
          </a:xfrm>
          <a:prstGeom prst="rect">
            <a:avLst/>
          </a:prstGeom>
          <a:noFill/>
        </p:spPr>
      </p:pic>
      <p:pic>
        <p:nvPicPr>
          <p:cNvPr id="25" name="Immagine 24" descr="domMedico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4328" y="2780928"/>
            <a:ext cx="524294" cy="904329"/>
          </a:xfrm>
          <a:prstGeom prst="rect">
            <a:avLst/>
          </a:prstGeom>
        </p:spPr>
      </p:pic>
      <p:pic>
        <p:nvPicPr>
          <p:cNvPr id="28" name="Immagine 27" descr="871646549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068960"/>
            <a:ext cx="644674" cy="644674"/>
          </a:xfrm>
          <a:prstGeom prst="rect">
            <a:avLst/>
          </a:prstGeom>
        </p:spPr>
      </p:pic>
      <p:pic>
        <p:nvPicPr>
          <p:cNvPr id="19478" name="Picture 22" descr="http://www.zattera.altervista.org/index_file/image001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3284984"/>
            <a:ext cx="1865784" cy="1399338"/>
          </a:xfrm>
          <a:prstGeom prst="rect">
            <a:avLst/>
          </a:prstGeom>
          <a:noFill/>
        </p:spPr>
      </p:pic>
      <p:pic>
        <p:nvPicPr>
          <p:cNvPr id="19480" name="Picture 24" descr="http://www.internetdjvideo.biz/Gif%20Animate%20Extra_1.gif">
            <a:hlinkClick r:id="rId20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87624" y="-99392"/>
            <a:ext cx="1296144" cy="1296144"/>
          </a:xfrm>
          <a:prstGeom prst="rect">
            <a:avLst/>
          </a:prstGeom>
          <a:noFill/>
        </p:spPr>
      </p:pic>
      <p:sp>
        <p:nvSpPr>
          <p:cNvPr id="31" name="Figura a mano libera 30"/>
          <p:cNvSpPr/>
          <p:nvPr/>
        </p:nvSpPr>
        <p:spPr>
          <a:xfrm>
            <a:off x="2879827" y="1340767"/>
            <a:ext cx="4017684" cy="1210521"/>
          </a:xfrm>
          <a:custGeom>
            <a:avLst/>
            <a:gdLst>
              <a:gd name="connsiteX0" fmla="*/ 901951 w 4017684"/>
              <a:gd name="connsiteY0" fmla="*/ 84617 h 1292528"/>
              <a:gd name="connsiteX1" fmla="*/ 901951 w 4017684"/>
              <a:gd name="connsiteY1" fmla="*/ 84617 h 1292528"/>
              <a:gd name="connsiteX2" fmla="*/ 213329 w 4017684"/>
              <a:gd name="connsiteY2" fmla="*/ 95906 h 1292528"/>
              <a:gd name="connsiteX3" fmla="*/ 145595 w 4017684"/>
              <a:gd name="connsiteY3" fmla="*/ 118483 h 1292528"/>
              <a:gd name="connsiteX4" fmla="*/ 111729 w 4017684"/>
              <a:gd name="connsiteY4" fmla="*/ 129772 h 1292528"/>
              <a:gd name="connsiteX5" fmla="*/ 43995 w 4017684"/>
              <a:gd name="connsiteY5" fmla="*/ 174928 h 1292528"/>
              <a:gd name="connsiteX6" fmla="*/ 21417 w 4017684"/>
              <a:gd name="connsiteY6" fmla="*/ 208795 h 1292528"/>
              <a:gd name="connsiteX7" fmla="*/ 10129 w 4017684"/>
              <a:gd name="connsiteY7" fmla="*/ 242661 h 1292528"/>
              <a:gd name="connsiteX8" fmla="*/ 43995 w 4017684"/>
              <a:gd name="connsiteY8" fmla="*/ 411995 h 1292528"/>
              <a:gd name="connsiteX9" fmla="*/ 77862 w 4017684"/>
              <a:gd name="connsiteY9" fmla="*/ 445861 h 1292528"/>
              <a:gd name="connsiteX10" fmla="*/ 111729 w 4017684"/>
              <a:gd name="connsiteY10" fmla="*/ 457150 h 1292528"/>
              <a:gd name="connsiteX11" fmla="*/ 179462 w 4017684"/>
              <a:gd name="connsiteY11" fmla="*/ 434572 h 1292528"/>
              <a:gd name="connsiteX12" fmla="*/ 247195 w 4017684"/>
              <a:gd name="connsiteY12" fmla="*/ 400706 h 1292528"/>
              <a:gd name="connsiteX13" fmla="*/ 269773 w 4017684"/>
              <a:gd name="connsiteY13" fmla="*/ 366839 h 1292528"/>
              <a:gd name="connsiteX14" fmla="*/ 303640 w 4017684"/>
              <a:gd name="connsiteY14" fmla="*/ 344261 h 1292528"/>
              <a:gd name="connsiteX15" fmla="*/ 416529 w 4017684"/>
              <a:gd name="connsiteY15" fmla="*/ 299106 h 1292528"/>
              <a:gd name="connsiteX16" fmla="*/ 450395 w 4017684"/>
              <a:gd name="connsiteY16" fmla="*/ 287817 h 1292528"/>
              <a:gd name="connsiteX17" fmla="*/ 484262 w 4017684"/>
              <a:gd name="connsiteY17" fmla="*/ 276528 h 1292528"/>
              <a:gd name="connsiteX18" fmla="*/ 687462 w 4017684"/>
              <a:gd name="connsiteY18" fmla="*/ 299106 h 1292528"/>
              <a:gd name="connsiteX19" fmla="*/ 755195 w 4017684"/>
              <a:gd name="connsiteY19" fmla="*/ 321683 h 1292528"/>
              <a:gd name="connsiteX20" fmla="*/ 789062 w 4017684"/>
              <a:gd name="connsiteY20" fmla="*/ 332972 h 1292528"/>
              <a:gd name="connsiteX21" fmla="*/ 822929 w 4017684"/>
              <a:gd name="connsiteY21" fmla="*/ 355550 h 1292528"/>
              <a:gd name="connsiteX22" fmla="*/ 913240 w 4017684"/>
              <a:gd name="connsiteY22" fmla="*/ 378128 h 1292528"/>
              <a:gd name="connsiteX23" fmla="*/ 947106 w 4017684"/>
              <a:gd name="connsiteY23" fmla="*/ 400706 h 1292528"/>
              <a:gd name="connsiteX24" fmla="*/ 1059995 w 4017684"/>
              <a:gd name="connsiteY24" fmla="*/ 423283 h 1292528"/>
              <a:gd name="connsiteX25" fmla="*/ 1127729 w 4017684"/>
              <a:gd name="connsiteY25" fmla="*/ 445861 h 1292528"/>
              <a:gd name="connsiteX26" fmla="*/ 1161595 w 4017684"/>
              <a:gd name="connsiteY26" fmla="*/ 457150 h 1292528"/>
              <a:gd name="connsiteX27" fmla="*/ 1229329 w 4017684"/>
              <a:gd name="connsiteY27" fmla="*/ 491017 h 1292528"/>
              <a:gd name="connsiteX28" fmla="*/ 1297062 w 4017684"/>
              <a:gd name="connsiteY28" fmla="*/ 524883 h 1292528"/>
              <a:gd name="connsiteX29" fmla="*/ 1432529 w 4017684"/>
              <a:gd name="connsiteY29" fmla="*/ 581328 h 1292528"/>
              <a:gd name="connsiteX30" fmla="*/ 1466395 w 4017684"/>
              <a:gd name="connsiteY30" fmla="*/ 592617 h 1292528"/>
              <a:gd name="connsiteX31" fmla="*/ 1771195 w 4017684"/>
              <a:gd name="connsiteY31" fmla="*/ 603906 h 1292528"/>
              <a:gd name="connsiteX32" fmla="*/ 1861506 w 4017684"/>
              <a:gd name="connsiteY32" fmla="*/ 626483 h 1292528"/>
              <a:gd name="connsiteX33" fmla="*/ 1906662 w 4017684"/>
              <a:gd name="connsiteY33" fmla="*/ 637772 h 1292528"/>
              <a:gd name="connsiteX34" fmla="*/ 1963106 w 4017684"/>
              <a:gd name="connsiteY34" fmla="*/ 649061 h 1292528"/>
              <a:gd name="connsiteX35" fmla="*/ 2030840 w 4017684"/>
              <a:gd name="connsiteY35" fmla="*/ 671639 h 1292528"/>
              <a:gd name="connsiteX36" fmla="*/ 2098573 w 4017684"/>
              <a:gd name="connsiteY36" fmla="*/ 682928 h 1292528"/>
              <a:gd name="connsiteX37" fmla="*/ 2132440 w 4017684"/>
              <a:gd name="connsiteY37" fmla="*/ 694217 h 1292528"/>
              <a:gd name="connsiteX38" fmla="*/ 2234040 w 4017684"/>
              <a:gd name="connsiteY38" fmla="*/ 716795 h 1292528"/>
              <a:gd name="connsiteX39" fmla="*/ 2301773 w 4017684"/>
              <a:gd name="connsiteY39" fmla="*/ 739372 h 1292528"/>
              <a:gd name="connsiteX40" fmla="*/ 2346929 w 4017684"/>
              <a:gd name="connsiteY40" fmla="*/ 807106 h 1292528"/>
              <a:gd name="connsiteX41" fmla="*/ 2313062 w 4017684"/>
              <a:gd name="connsiteY41" fmla="*/ 942572 h 1292528"/>
              <a:gd name="connsiteX42" fmla="*/ 2290484 w 4017684"/>
              <a:gd name="connsiteY42" fmla="*/ 976439 h 1292528"/>
              <a:gd name="connsiteX43" fmla="*/ 2256617 w 4017684"/>
              <a:gd name="connsiteY43" fmla="*/ 1044172 h 1292528"/>
              <a:gd name="connsiteX44" fmla="*/ 2200173 w 4017684"/>
              <a:gd name="connsiteY44" fmla="*/ 1145772 h 1292528"/>
              <a:gd name="connsiteX45" fmla="*/ 2177595 w 4017684"/>
              <a:gd name="connsiteY45" fmla="*/ 1179639 h 1292528"/>
              <a:gd name="connsiteX46" fmla="*/ 2188884 w 4017684"/>
              <a:gd name="connsiteY46" fmla="*/ 1247372 h 1292528"/>
              <a:gd name="connsiteX47" fmla="*/ 2301773 w 4017684"/>
              <a:gd name="connsiteY47" fmla="*/ 1281239 h 1292528"/>
              <a:gd name="connsiteX48" fmla="*/ 2335640 w 4017684"/>
              <a:gd name="connsiteY48" fmla="*/ 1292528 h 1292528"/>
              <a:gd name="connsiteX49" fmla="*/ 2403373 w 4017684"/>
              <a:gd name="connsiteY49" fmla="*/ 1258661 h 1292528"/>
              <a:gd name="connsiteX50" fmla="*/ 2414662 w 4017684"/>
              <a:gd name="connsiteY50" fmla="*/ 1224795 h 1292528"/>
              <a:gd name="connsiteX51" fmla="*/ 2437240 w 4017684"/>
              <a:gd name="connsiteY51" fmla="*/ 1190928 h 1292528"/>
              <a:gd name="connsiteX52" fmla="*/ 2504973 w 4017684"/>
              <a:gd name="connsiteY52" fmla="*/ 1123195 h 1292528"/>
              <a:gd name="connsiteX53" fmla="*/ 2550129 w 4017684"/>
              <a:gd name="connsiteY53" fmla="*/ 1055461 h 1292528"/>
              <a:gd name="connsiteX54" fmla="*/ 2617862 w 4017684"/>
              <a:gd name="connsiteY54" fmla="*/ 1010306 h 1292528"/>
              <a:gd name="connsiteX55" fmla="*/ 2663017 w 4017684"/>
              <a:gd name="connsiteY55" fmla="*/ 908706 h 1292528"/>
              <a:gd name="connsiteX56" fmla="*/ 2696884 w 4017684"/>
              <a:gd name="connsiteY56" fmla="*/ 886128 h 1292528"/>
              <a:gd name="connsiteX57" fmla="*/ 2708173 w 4017684"/>
              <a:gd name="connsiteY57" fmla="*/ 852261 h 1292528"/>
              <a:gd name="connsiteX58" fmla="*/ 2742040 w 4017684"/>
              <a:gd name="connsiteY58" fmla="*/ 829683 h 1292528"/>
              <a:gd name="connsiteX59" fmla="*/ 2730751 w 4017684"/>
              <a:gd name="connsiteY59" fmla="*/ 728083 h 1292528"/>
              <a:gd name="connsiteX60" fmla="*/ 2719462 w 4017684"/>
              <a:gd name="connsiteY60" fmla="*/ 694217 h 1292528"/>
              <a:gd name="connsiteX61" fmla="*/ 2651729 w 4017684"/>
              <a:gd name="connsiteY61" fmla="*/ 637772 h 1292528"/>
              <a:gd name="connsiteX62" fmla="*/ 2629151 w 4017684"/>
              <a:gd name="connsiteY62" fmla="*/ 603906 h 1292528"/>
              <a:gd name="connsiteX63" fmla="*/ 2583995 w 4017684"/>
              <a:gd name="connsiteY63" fmla="*/ 581328 h 1292528"/>
              <a:gd name="connsiteX64" fmla="*/ 2550129 w 4017684"/>
              <a:gd name="connsiteY64" fmla="*/ 558750 h 1292528"/>
              <a:gd name="connsiteX65" fmla="*/ 2516262 w 4017684"/>
              <a:gd name="connsiteY65" fmla="*/ 491017 h 1292528"/>
              <a:gd name="connsiteX66" fmla="*/ 2527551 w 4017684"/>
              <a:gd name="connsiteY66" fmla="*/ 445861 h 1292528"/>
              <a:gd name="connsiteX67" fmla="*/ 2629151 w 4017684"/>
              <a:gd name="connsiteY67" fmla="*/ 411995 h 1292528"/>
              <a:gd name="connsiteX68" fmla="*/ 2663017 w 4017684"/>
              <a:gd name="connsiteY68" fmla="*/ 400706 h 1292528"/>
              <a:gd name="connsiteX69" fmla="*/ 2888795 w 4017684"/>
              <a:gd name="connsiteY69" fmla="*/ 411995 h 1292528"/>
              <a:gd name="connsiteX70" fmla="*/ 2956529 w 4017684"/>
              <a:gd name="connsiteY70" fmla="*/ 434572 h 1292528"/>
              <a:gd name="connsiteX71" fmla="*/ 3001684 w 4017684"/>
              <a:gd name="connsiteY71" fmla="*/ 445861 h 1292528"/>
              <a:gd name="connsiteX72" fmla="*/ 3227462 w 4017684"/>
              <a:gd name="connsiteY72" fmla="*/ 468439 h 1292528"/>
              <a:gd name="connsiteX73" fmla="*/ 3532262 w 4017684"/>
              <a:gd name="connsiteY73" fmla="*/ 457150 h 1292528"/>
              <a:gd name="connsiteX74" fmla="*/ 3566129 w 4017684"/>
              <a:gd name="connsiteY74" fmla="*/ 445861 h 1292528"/>
              <a:gd name="connsiteX75" fmla="*/ 3611284 w 4017684"/>
              <a:gd name="connsiteY75" fmla="*/ 434572 h 1292528"/>
              <a:gd name="connsiteX76" fmla="*/ 3701595 w 4017684"/>
              <a:gd name="connsiteY76" fmla="*/ 423283 h 1292528"/>
              <a:gd name="connsiteX77" fmla="*/ 3735462 w 4017684"/>
              <a:gd name="connsiteY77" fmla="*/ 411995 h 1292528"/>
              <a:gd name="connsiteX78" fmla="*/ 3995106 w 4017684"/>
              <a:gd name="connsiteY78" fmla="*/ 389417 h 1292528"/>
              <a:gd name="connsiteX79" fmla="*/ 4017684 w 4017684"/>
              <a:gd name="connsiteY79" fmla="*/ 355550 h 1292528"/>
              <a:gd name="connsiteX80" fmla="*/ 3995106 w 4017684"/>
              <a:gd name="connsiteY80" fmla="*/ 321683 h 1292528"/>
              <a:gd name="connsiteX81" fmla="*/ 3961240 w 4017684"/>
              <a:gd name="connsiteY81" fmla="*/ 299106 h 1292528"/>
              <a:gd name="connsiteX82" fmla="*/ 3882217 w 4017684"/>
              <a:gd name="connsiteY82" fmla="*/ 253950 h 1292528"/>
              <a:gd name="connsiteX83" fmla="*/ 3848351 w 4017684"/>
              <a:gd name="connsiteY83" fmla="*/ 231372 h 1292528"/>
              <a:gd name="connsiteX84" fmla="*/ 3769329 w 4017684"/>
              <a:gd name="connsiteY84" fmla="*/ 208795 h 1292528"/>
              <a:gd name="connsiteX85" fmla="*/ 3611284 w 4017684"/>
              <a:gd name="connsiteY85" fmla="*/ 220083 h 1292528"/>
              <a:gd name="connsiteX86" fmla="*/ 3520973 w 4017684"/>
              <a:gd name="connsiteY86" fmla="*/ 242661 h 1292528"/>
              <a:gd name="connsiteX87" fmla="*/ 3159729 w 4017684"/>
              <a:gd name="connsiteY87" fmla="*/ 253950 h 1292528"/>
              <a:gd name="connsiteX88" fmla="*/ 3080706 w 4017684"/>
              <a:gd name="connsiteY88" fmla="*/ 242661 h 1292528"/>
              <a:gd name="connsiteX89" fmla="*/ 3046840 w 4017684"/>
              <a:gd name="connsiteY89" fmla="*/ 220083 h 1292528"/>
              <a:gd name="connsiteX90" fmla="*/ 3012973 w 4017684"/>
              <a:gd name="connsiteY90" fmla="*/ 208795 h 1292528"/>
              <a:gd name="connsiteX91" fmla="*/ 2979106 w 4017684"/>
              <a:gd name="connsiteY91" fmla="*/ 186217 h 1292528"/>
              <a:gd name="connsiteX92" fmla="*/ 2945240 w 4017684"/>
              <a:gd name="connsiteY92" fmla="*/ 174928 h 1292528"/>
              <a:gd name="connsiteX93" fmla="*/ 2504973 w 4017684"/>
              <a:gd name="connsiteY93" fmla="*/ 163639 h 1292528"/>
              <a:gd name="connsiteX94" fmla="*/ 2527551 w 4017684"/>
              <a:gd name="connsiteY94" fmla="*/ 129772 h 1292528"/>
              <a:gd name="connsiteX95" fmla="*/ 2617862 w 4017684"/>
              <a:gd name="connsiteY95" fmla="*/ 107195 h 1292528"/>
              <a:gd name="connsiteX96" fmla="*/ 2708173 w 4017684"/>
              <a:gd name="connsiteY96" fmla="*/ 84617 h 1292528"/>
              <a:gd name="connsiteX97" fmla="*/ 2674306 w 4017684"/>
              <a:gd name="connsiteY97" fmla="*/ 28172 h 1292528"/>
              <a:gd name="connsiteX98" fmla="*/ 2346929 w 4017684"/>
              <a:gd name="connsiteY98" fmla="*/ 28172 h 1292528"/>
              <a:gd name="connsiteX99" fmla="*/ 2245329 w 4017684"/>
              <a:gd name="connsiteY99" fmla="*/ 62039 h 1292528"/>
              <a:gd name="connsiteX100" fmla="*/ 2211462 w 4017684"/>
              <a:gd name="connsiteY100" fmla="*/ 73328 h 1292528"/>
              <a:gd name="connsiteX101" fmla="*/ 1985684 w 4017684"/>
              <a:gd name="connsiteY101" fmla="*/ 84617 h 1292528"/>
              <a:gd name="connsiteX102" fmla="*/ 1917951 w 4017684"/>
              <a:gd name="connsiteY102" fmla="*/ 118483 h 1292528"/>
              <a:gd name="connsiteX103" fmla="*/ 1805062 w 4017684"/>
              <a:gd name="connsiteY103" fmla="*/ 152350 h 1292528"/>
              <a:gd name="connsiteX104" fmla="*/ 1771195 w 4017684"/>
              <a:gd name="connsiteY104" fmla="*/ 163639 h 1292528"/>
              <a:gd name="connsiteX105" fmla="*/ 1635729 w 4017684"/>
              <a:gd name="connsiteY105" fmla="*/ 152350 h 1292528"/>
              <a:gd name="connsiteX106" fmla="*/ 1579284 w 4017684"/>
              <a:gd name="connsiteY106" fmla="*/ 84617 h 1292528"/>
              <a:gd name="connsiteX107" fmla="*/ 1466395 w 4017684"/>
              <a:gd name="connsiteY107" fmla="*/ 50750 h 1292528"/>
              <a:gd name="connsiteX108" fmla="*/ 1432529 w 4017684"/>
              <a:gd name="connsiteY108" fmla="*/ 28172 h 1292528"/>
              <a:gd name="connsiteX109" fmla="*/ 1342217 w 4017684"/>
              <a:gd name="connsiteY109" fmla="*/ 5595 h 1292528"/>
              <a:gd name="connsiteX110" fmla="*/ 1048706 w 4017684"/>
              <a:gd name="connsiteY110" fmla="*/ 28172 h 1292528"/>
              <a:gd name="connsiteX111" fmla="*/ 980973 w 4017684"/>
              <a:gd name="connsiteY111" fmla="*/ 50750 h 1292528"/>
              <a:gd name="connsiteX112" fmla="*/ 913240 w 4017684"/>
              <a:gd name="connsiteY112" fmla="*/ 73328 h 1292528"/>
              <a:gd name="connsiteX113" fmla="*/ 879373 w 4017684"/>
              <a:gd name="connsiteY113" fmla="*/ 84617 h 1292528"/>
              <a:gd name="connsiteX114" fmla="*/ 845506 w 4017684"/>
              <a:gd name="connsiteY114" fmla="*/ 107195 h 1292528"/>
              <a:gd name="connsiteX115" fmla="*/ 901951 w 4017684"/>
              <a:gd name="connsiteY115" fmla="*/ 84617 h 129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017684" h="1292528">
                <a:moveTo>
                  <a:pt x="901951" y="84617"/>
                </a:moveTo>
                <a:lnTo>
                  <a:pt x="901951" y="84617"/>
                </a:lnTo>
                <a:cubicBezTo>
                  <a:pt x="672410" y="88380"/>
                  <a:pt x="442671" y="85637"/>
                  <a:pt x="213329" y="95906"/>
                </a:cubicBezTo>
                <a:cubicBezTo>
                  <a:pt x="189554" y="96971"/>
                  <a:pt x="168173" y="110957"/>
                  <a:pt x="145595" y="118483"/>
                </a:cubicBezTo>
                <a:cubicBezTo>
                  <a:pt x="134306" y="122246"/>
                  <a:pt x="121630" y="123171"/>
                  <a:pt x="111729" y="129772"/>
                </a:cubicBezTo>
                <a:lnTo>
                  <a:pt x="43995" y="174928"/>
                </a:lnTo>
                <a:cubicBezTo>
                  <a:pt x="36469" y="186217"/>
                  <a:pt x="27485" y="196660"/>
                  <a:pt x="21417" y="208795"/>
                </a:cubicBezTo>
                <a:cubicBezTo>
                  <a:pt x="16096" y="219438"/>
                  <a:pt x="10129" y="230762"/>
                  <a:pt x="10129" y="242661"/>
                </a:cubicBezTo>
                <a:cubicBezTo>
                  <a:pt x="10129" y="328945"/>
                  <a:pt x="0" y="359201"/>
                  <a:pt x="43995" y="411995"/>
                </a:cubicBezTo>
                <a:cubicBezTo>
                  <a:pt x="54216" y="424259"/>
                  <a:pt x="64578" y="437005"/>
                  <a:pt x="77862" y="445861"/>
                </a:cubicBezTo>
                <a:cubicBezTo>
                  <a:pt x="87763" y="452462"/>
                  <a:pt x="100440" y="453387"/>
                  <a:pt x="111729" y="457150"/>
                </a:cubicBezTo>
                <a:cubicBezTo>
                  <a:pt x="134307" y="449624"/>
                  <a:pt x="159660" y="447773"/>
                  <a:pt x="179462" y="434572"/>
                </a:cubicBezTo>
                <a:cubicBezTo>
                  <a:pt x="223230" y="405395"/>
                  <a:pt x="200458" y="416286"/>
                  <a:pt x="247195" y="400706"/>
                </a:cubicBezTo>
                <a:cubicBezTo>
                  <a:pt x="254721" y="389417"/>
                  <a:pt x="260179" y="376433"/>
                  <a:pt x="269773" y="366839"/>
                </a:cubicBezTo>
                <a:cubicBezTo>
                  <a:pt x="279367" y="357245"/>
                  <a:pt x="291860" y="350993"/>
                  <a:pt x="303640" y="344261"/>
                </a:cubicBezTo>
                <a:cubicBezTo>
                  <a:pt x="350153" y="317682"/>
                  <a:pt x="361013" y="317611"/>
                  <a:pt x="416529" y="299106"/>
                </a:cubicBezTo>
                <a:lnTo>
                  <a:pt x="450395" y="287817"/>
                </a:lnTo>
                <a:lnTo>
                  <a:pt x="484262" y="276528"/>
                </a:lnTo>
                <a:cubicBezTo>
                  <a:pt x="531260" y="280445"/>
                  <a:pt x="631245" y="285052"/>
                  <a:pt x="687462" y="299106"/>
                </a:cubicBezTo>
                <a:cubicBezTo>
                  <a:pt x="710550" y="304878"/>
                  <a:pt x="732617" y="314157"/>
                  <a:pt x="755195" y="321683"/>
                </a:cubicBezTo>
                <a:cubicBezTo>
                  <a:pt x="766484" y="325446"/>
                  <a:pt x="779161" y="326371"/>
                  <a:pt x="789062" y="332972"/>
                </a:cubicBezTo>
                <a:cubicBezTo>
                  <a:pt x="800351" y="340498"/>
                  <a:pt x="810178" y="350913"/>
                  <a:pt x="822929" y="355550"/>
                </a:cubicBezTo>
                <a:cubicBezTo>
                  <a:pt x="852091" y="366154"/>
                  <a:pt x="913240" y="378128"/>
                  <a:pt x="913240" y="378128"/>
                </a:cubicBezTo>
                <a:cubicBezTo>
                  <a:pt x="924529" y="385654"/>
                  <a:pt x="934636" y="395361"/>
                  <a:pt x="947106" y="400706"/>
                </a:cubicBezTo>
                <a:cubicBezTo>
                  <a:pt x="968541" y="409893"/>
                  <a:pt x="1044712" y="420736"/>
                  <a:pt x="1059995" y="423283"/>
                </a:cubicBezTo>
                <a:lnTo>
                  <a:pt x="1127729" y="445861"/>
                </a:lnTo>
                <a:cubicBezTo>
                  <a:pt x="1139018" y="449624"/>
                  <a:pt x="1151694" y="450549"/>
                  <a:pt x="1161595" y="457150"/>
                </a:cubicBezTo>
                <a:cubicBezTo>
                  <a:pt x="1205363" y="486329"/>
                  <a:pt x="1182591" y="475438"/>
                  <a:pt x="1229329" y="491017"/>
                </a:cubicBezTo>
                <a:cubicBezTo>
                  <a:pt x="1303550" y="540499"/>
                  <a:pt x="1223614" y="491498"/>
                  <a:pt x="1297062" y="524883"/>
                </a:cubicBezTo>
                <a:cubicBezTo>
                  <a:pt x="1465019" y="601226"/>
                  <a:pt x="1325325" y="550698"/>
                  <a:pt x="1432529" y="581328"/>
                </a:cubicBezTo>
                <a:cubicBezTo>
                  <a:pt x="1443970" y="584597"/>
                  <a:pt x="1454522" y="591825"/>
                  <a:pt x="1466395" y="592617"/>
                </a:cubicBezTo>
                <a:cubicBezTo>
                  <a:pt x="1567839" y="599380"/>
                  <a:pt x="1669595" y="600143"/>
                  <a:pt x="1771195" y="603906"/>
                </a:cubicBezTo>
                <a:lnTo>
                  <a:pt x="1861506" y="626483"/>
                </a:lnTo>
                <a:cubicBezTo>
                  <a:pt x="1876558" y="630246"/>
                  <a:pt x="1891448" y="634729"/>
                  <a:pt x="1906662" y="637772"/>
                </a:cubicBezTo>
                <a:cubicBezTo>
                  <a:pt x="1925477" y="641535"/>
                  <a:pt x="1944595" y="644012"/>
                  <a:pt x="1963106" y="649061"/>
                </a:cubicBezTo>
                <a:cubicBezTo>
                  <a:pt x="1986067" y="655323"/>
                  <a:pt x="2007365" y="667726"/>
                  <a:pt x="2030840" y="671639"/>
                </a:cubicBezTo>
                <a:cubicBezTo>
                  <a:pt x="2053418" y="675402"/>
                  <a:pt x="2076229" y="677963"/>
                  <a:pt x="2098573" y="682928"/>
                </a:cubicBezTo>
                <a:cubicBezTo>
                  <a:pt x="2110189" y="685509"/>
                  <a:pt x="2120896" y="691331"/>
                  <a:pt x="2132440" y="694217"/>
                </a:cubicBezTo>
                <a:cubicBezTo>
                  <a:pt x="2196900" y="710332"/>
                  <a:pt x="2176090" y="699410"/>
                  <a:pt x="2234040" y="716795"/>
                </a:cubicBezTo>
                <a:cubicBezTo>
                  <a:pt x="2256835" y="723633"/>
                  <a:pt x="2301773" y="739372"/>
                  <a:pt x="2301773" y="739372"/>
                </a:cubicBezTo>
                <a:cubicBezTo>
                  <a:pt x="2322135" y="759734"/>
                  <a:pt x="2346929" y="774431"/>
                  <a:pt x="2346929" y="807106"/>
                </a:cubicBezTo>
                <a:cubicBezTo>
                  <a:pt x="2346929" y="832499"/>
                  <a:pt x="2327072" y="921556"/>
                  <a:pt x="2313062" y="942572"/>
                </a:cubicBezTo>
                <a:cubicBezTo>
                  <a:pt x="2305536" y="953861"/>
                  <a:pt x="2296552" y="964304"/>
                  <a:pt x="2290484" y="976439"/>
                </a:cubicBezTo>
                <a:cubicBezTo>
                  <a:pt x="2243749" y="1069910"/>
                  <a:pt x="2321318" y="947123"/>
                  <a:pt x="2256617" y="1044172"/>
                </a:cubicBezTo>
                <a:cubicBezTo>
                  <a:pt x="2236749" y="1103782"/>
                  <a:pt x="2251930" y="1068137"/>
                  <a:pt x="2200173" y="1145772"/>
                </a:cubicBezTo>
                <a:lnTo>
                  <a:pt x="2177595" y="1179639"/>
                </a:lnTo>
                <a:cubicBezTo>
                  <a:pt x="2181358" y="1202217"/>
                  <a:pt x="2173811" y="1230146"/>
                  <a:pt x="2188884" y="1247372"/>
                </a:cubicBezTo>
                <a:cubicBezTo>
                  <a:pt x="2197827" y="1257592"/>
                  <a:pt x="2281451" y="1275433"/>
                  <a:pt x="2301773" y="1281239"/>
                </a:cubicBezTo>
                <a:cubicBezTo>
                  <a:pt x="2313215" y="1284508"/>
                  <a:pt x="2324351" y="1288765"/>
                  <a:pt x="2335640" y="1292528"/>
                </a:cubicBezTo>
                <a:cubicBezTo>
                  <a:pt x="2357950" y="1285091"/>
                  <a:pt x="2387457" y="1278555"/>
                  <a:pt x="2403373" y="1258661"/>
                </a:cubicBezTo>
                <a:cubicBezTo>
                  <a:pt x="2410807" y="1249369"/>
                  <a:pt x="2409340" y="1235438"/>
                  <a:pt x="2414662" y="1224795"/>
                </a:cubicBezTo>
                <a:cubicBezTo>
                  <a:pt x="2420730" y="1212660"/>
                  <a:pt x="2428226" y="1201069"/>
                  <a:pt x="2437240" y="1190928"/>
                </a:cubicBezTo>
                <a:cubicBezTo>
                  <a:pt x="2458453" y="1167063"/>
                  <a:pt x="2487262" y="1149762"/>
                  <a:pt x="2504973" y="1123195"/>
                </a:cubicBezTo>
                <a:cubicBezTo>
                  <a:pt x="2520025" y="1100617"/>
                  <a:pt x="2527551" y="1070513"/>
                  <a:pt x="2550129" y="1055461"/>
                </a:cubicBezTo>
                <a:lnTo>
                  <a:pt x="2617862" y="1010306"/>
                </a:lnTo>
                <a:cubicBezTo>
                  <a:pt x="2629039" y="976774"/>
                  <a:pt x="2636184" y="935539"/>
                  <a:pt x="2663017" y="908706"/>
                </a:cubicBezTo>
                <a:cubicBezTo>
                  <a:pt x="2672611" y="899112"/>
                  <a:pt x="2685595" y="893654"/>
                  <a:pt x="2696884" y="886128"/>
                </a:cubicBezTo>
                <a:cubicBezTo>
                  <a:pt x="2700647" y="874839"/>
                  <a:pt x="2700739" y="861553"/>
                  <a:pt x="2708173" y="852261"/>
                </a:cubicBezTo>
                <a:cubicBezTo>
                  <a:pt x="2716649" y="841666"/>
                  <a:pt x="2739613" y="843032"/>
                  <a:pt x="2742040" y="829683"/>
                </a:cubicBezTo>
                <a:cubicBezTo>
                  <a:pt x="2748136" y="796158"/>
                  <a:pt x="2736353" y="761694"/>
                  <a:pt x="2730751" y="728083"/>
                </a:cubicBezTo>
                <a:cubicBezTo>
                  <a:pt x="2728795" y="716346"/>
                  <a:pt x="2726063" y="704118"/>
                  <a:pt x="2719462" y="694217"/>
                </a:cubicBezTo>
                <a:cubicBezTo>
                  <a:pt x="2702078" y="668141"/>
                  <a:pt x="2676718" y="654432"/>
                  <a:pt x="2651729" y="637772"/>
                </a:cubicBezTo>
                <a:cubicBezTo>
                  <a:pt x="2644203" y="626483"/>
                  <a:pt x="2639574" y="612592"/>
                  <a:pt x="2629151" y="603906"/>
                </a:cubicBezTo>
                <a:cubicBezTo>
                  <a:pt x="2616223" y="593133"/>
                  <a:pt x="2598606" y="589677"/>
                  <a:pt x="2583995" y="581328"/>
                </a:cubicBezTo>
                <a:cubicBezTo>
                  <a:pt x="2572215" y="574597"/>
                  <a:pt x="2561418" y="566276"/>
                  <a:pt x="2550129" y="558750"/>
                </a:cubicBezTo>
                <a:cubicBezTo>
                  <a:pt x="2538714" y="541628"/>
                  <a:pt x="2516262" y="514385"/>
                  <a:pt x="2516262" y="491017"/>
                </a:cubicBezTo>
                <a:cubicBezTo>
                  <a:pt x="2516262" y="475502"/>
                  <a:pt x="2515771" y="455958"/>
                  <a:pt x="2527551" y="445861"/>
                </a:cubicBezTo>
                <a:cubicBezTo>
                  <a:pt x="2527557" y="445855"/>
                  <a:pt x="2612214" y="417641"/>
                  <a:pt x="2629151" y="411995"/>
                </a:cubicBezTo>
                <a:lnTo>
                  <a:pt x="2663017" y="400706"/>
                </a:lnTo>
                <a:cubicBezTo>
                  <a:pt x="2738276" y="404469"/>
                  <a:pt x="2813938" y="403358"/>
                  <a:pt x="2888795" y="411995"/>
                </a:cubicBezTo>
                <a:cubicBezTo>
                  <a:pt x="2912437" y="414723"/>
                  <a:pt x="2933440" y="428800"/>
                  <a:pt x="2956529" y="434572"/>
                </a:cubicBezTo>
                <a:cubicBezTo>
                  <a:pt x="2971581" y="438335"/>
                  <a:pt x="2986289" y="443937"/>
                  <a:pt x="3001684" y="445861"/>
                </a:cubicBezTo>
                <a:cubicBezTo>
                  <a:pt x="3076735" y="455242"/>
                  <a:pt x="3227462" y="468439"/>
                  <a:pt x="3227462" y="468439"/>
                </a:cubicBezTo>
                <a:cubicBezTo>
                  <a:pt x="3329062" y="464676"/>
                  <a:pt x="3430818" y="463913"/>
                  <a:pt x="3532262" y="457150"/>
                </a:cubicBezTo>
                <a:cubicBezTo>
                  <a:pt x="3544135" y="456358"/>
                  <a:pt x="3554687" y="449130"/>
                  <a:pt x="3566129" y="445861"/>
                </a:cubicBezTo>
                <a:cubicBezTo>
                  <a:pt x="3581047" y="441599"/>
                  <a:pt x="3595980" y="437123"/>
                  <a:pt x="3611284" y="434572"/>
                </a:cubicBezTo>
                <a:cubicBezTo>
                  <a:pt x="3641209" y="429584"/>
                  <a:pt x="3671491" y="427046"/>
                  <a:pt x="3701595" y="423283"/>
                </a:cubicBezTo>
                <a:cubicBezTo>
                  <a:pt x="3712884" y="419520"/>
                  <a:pt x="3723641" y="413359"/>
                  <a:pt x="3735462" y="411995"/>
                </a:cubicBezTo>
                <a:cubicBezTo>
                  <a:pt x="3821764" y="402037"/>
                  <a:pt x="3995106" y="389417"/>
                  <a:pt x="3995106" y="389417"/>
                </a:cubicBezTo>
                <a:cubicBezTo>
                  <a:pt x="4002632" y="378128"/>
                  <a:pt x="4017684" y="369118"/>
                  <a:pt x="4017684" y="355550"/>
                </a:cubicBezTo>
                <a:cubicBezTo>
                  <a:pt x="4017684" y="341982"/>
                  <a:pt x="4004700" y="331277"/>
                  <a:pt x="3995106" y="321683"/>
                </a:cubicBezTo>
                <a:cubicBezTo>
                  <a:pt x="3985513" y="312090"/>
                  <a:pt x="3972280" y="306992"/>
                  <a:pt x="3961240" y="299106"/>
                </a:cubicBezTo>
                <a:cubicBezTo>
                  <a:pt x="3901438" y="256390"/>
                  <a:pt x="3937176" y="272270"/>
                  <a:pt x="3882217" y="253950"/>
                </a:cubicBezTo>
                <a:cubicBezTo>
                  <a:pt x="3870928" y="246424"/>
                  <a:pt x="3860486" y="237440"/>
                  <a:pt x="3848351" y="231372"/>
                </a:cubicBezTo>
                <a:cubicBezTo>
                  <a:pt x="3832154" y="223273"/>
                  <a:pt x="3783800" y="212412"/>
                  <a:pt x="3769329" y="208795"/>
                </a:cubicBezTo>
                <a:cubicBezTo>
                  <a:pt x="3716647" y="212558"/>
                  <a:pt x="3663616" y="212947"/>
                  <a:pt x="3611284" y="220083"/>
                </a:cubicBezTo>
                <a:cubicBezTo>
                  <a:pt x="3580538" y="224275"/>
                  <a:pt x="3551988" y="241692"/>
                  <a:pt x="3520973" y="242661"/>
                </a:cubicBezTo>
                <a:lnTo>
                  <a:pt x="3159729" y="253950"/>
                </a:lnTo>
                <a:cubicBezTo>
                  <a:pt x="3133388" y="250187"/>
                  <a:pt x="3106192" y="250307"/>
                  <a:pt x="3080706" y="242661"/>
                </a:cubicBezTo>
                <a:cubicBezTo>
                  <a:pt x="3067711" y="238762"/>
                  <a:pt x="3058975" y="226150"/>
                  <a:pt x="3046840" y="220083"/>
                </a:cubicBezTo>
                <a:cubicBezTo>
                  <a:pt x="3036197" y="214761"/>
                  <a:pt x="3024262" y="212558"/>
                  <a:pt x="3012973" y="208795"/>
                </a:cubicBezTo>
                <a:cubicBezTo>
                  <a:pt x="3001684" y="201269"/>
                  <a:pt x="2991241" y="192285"/>
                  <a:pt x="2979106" y="186217"/>
                </a:cubicBezTo>
                <a:cubicBezTo>
                  <a:pt x="2968463" y="180895"/>
                  <a:pt x="2957126" y="175494"/>
                  <a:pt x="2945240" y="174928"/>
                </a:cubicBezTo>
                <a:cubicBezTo>
                  <a:pt x="2798602" y="167945"/>
                  <a:pt x="2651729" y="167402"/>
                  <a:pt x="2504973" y="163639"/>
                </a:cubicBezTo>
                <a:cubicBezTo>
                  <a:pt x="2512499" y="152350"/>
                  <a:pt x="2515416" y="135840"/>
                  <a:pt x="2527551" y="129772"/>
                </a:cubicBezTo>
                <a:cubicBezTo>
                  <a:pt x="2555305" y="115895"/>
                  <a:pt x="2587435" y="113281"/>
                  <a:pt x="2617862" y="107195"/>
                </a:cubicBezTo>
                <a:cubicBezTo>
                  <a:pt x="2685975" y="93572"/>
                  <a:pt x="2656103" y="101974"/>
                  <a:pt x="2708173" y="84617"/>
                </a:cubicBezTo>
                <a:cubicBezTo>
                  <a:pt x="2696884" y="65802"/>
                  <a:pt x="2695475" y="33945"/>
                  <a:pt x="2674306" y="28172"/>
                </a:cubicBezTo>
                <a:cubicBezTo>
                  <a:pt x="2571008" y="0"/>
                  <a:pt x="2452378" y="17627"/>
                  <a:pt x="2346929" y="28172"/>
                </a:cubicBezTo>
                <a:lnTo>
                  <a:pt x="2245329" y="62039"/>
                </a:lnTo>
                <a:cubicBezTo>
                  <a:pt x="2234040" y="65802"/>
                  <a:pt x="2223347" y="72734"/>
                  <a:pt x="2211462" y="73328"/>
                </a:cubicBezTo>
                <a:lnTo>
                  <a:pt x="1985684" y="84617"/>
                </a:lnTo>
                <a:cubicBezTo>
                  <a:pt x="1862168" y="125789"/>
                  <a:pt x="2049255" y="60126"/>
                  <a:pt x="1917951" y="118483"/>
                </a:cubicBezTo>
                <a:cubicBezTo>
                  <a:pt x="1869662" y="139945"/>
                  <a:pt x="1851034" y="139215"/>
                  <a:pt x="1805062" y="152350"/>
                </a:cubicBezTo>
                <a:cubicBezTo>
                  <a:pt x="1793620" y="155619"/>
                  <a:pt x="1782484" y="159876"/>
                  <a:pt x="1771195" y="163639"/>
                </a:cubicBezTo>
                <a:cubicBezTo>
                  <a:pt x="1726040" y="159876"/>
                  <a:pt x="1679511" y="164025"/>
                  <a:pt x="1635729" y="152350"/>
                </a:cubicBezTo>
                <a:cubicBezTo>
                  <a:pt x="1598545" y="142434"/>
                  <a:pt x="1605384" y="103260"/>
                  <a:pt x="1579284" y="84617"/>
                </a:cubicBezTo>
                <a:cubicBezTo>
                  <a:pt x="1550404" y="63989"/>
                  <a:pt x="1499742" y="57419"/>
                  <a:pt x="1466395" y="50750"/>
                </a:cubicBezTo>
                <a:cubicBezTo>
                  <a:pt x="1455106" y="43224"/>
                  <a:pt x="1444664" y="34240"/>
                  <a:pt x="1432529" y="28172"/>
                </a:cubicBezTo>
                <a:cubicBezTo>
                  <a:pt x="1409386" y="16600"/>
                  <a:pt x="1363688" y="9889"/>
                  <a:pt x="1342217" y="5595"/>
                </a:cubicBezTo>
                <a:cubicBezTo>
                  <a:pt x="1316922" y="7176"/>
                  <a:pt x="1100585" y="18445"/>
                  <a:pt x="1048706" y="28172"/>
                </a:cubicBezTo>
                <a:cubicBezTo>
                  <a:pt x="1025315" y="32558"/>
                  <a:pt x="1003551" y="43224"/>
                  <a:pt x="980973" y="50750"/>
                </a:cubicBezTo>
                <a:lnTo>
                  <a:pt x="913240" y="73328"/>
                </a:lnTo>
                <a:cubicBezTo>
                  <a:pt x="901951" y="77091"/>
                  <a:pt x="889274" y="78016"/>
                  <a:pt x="879373" y="84617"/>
                </a:cubicBezTo>
                <a:lnTo>
                  <a:pt x="845506" y="107195"/>
                </a:lnTo>
                <a:lnTo>
                  <a:pt x="901951" y="84617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Figura a mano libera 31"/>
          <p:cNvSpPr/>
          <p:nvPr/>
        </p:nvSpPr>
        <p:spPr>
          <a:xfrm>
            <a:off x="3755770" y="2641600"/>
            <a:ext cx="1799357" cy="632178"/>
          </a:xfrm>
          <a:custGeom>
            <a:avLst/>
            <a:gdLst>
              <a:gd name="connsiteX0" fmla="*/ 1211341 w 1799357"/>
              <a:gd name="connsiteY0" fmla="*/ 11289 h 632178"/>
              <a:gd name="connsiteX1" fmla="*/ 1211341 w 1799357"/>
              <a:gd name="connsiteY1" fmla="*/ 11289 h 632178"/>
              <a:gd name="connsiteX2" fmla="*/ 1098452 w 1799357"/>
              <a:gd name="connsiteY2" fmla="*/ 56444 h 632178"/>
              <a:gd name="connsiteX3" fmla="*/ 1064586 w 1799357"/>
              <a:gd name="connsiteY3" fmla="*/ 79022 h 632178"/>
              <a:gd name="connsiteX4" fmla="*/ 1019430 w 1799357"/>
              <a:gd name="connsiteY4" fmla="*/ 101600 h 632178"/>
              <a:gd name="connsiteX5" fmla="*/ 985563 w 1799357"/>
              <a:gd name="connsiteY5" fmla="*/ 112889 h 632178"/>
              <a:gd name="connsiteX6" fmla="*/ 895252 w 1799357"/>
              <a:gd name="connsiteY6" fmla="*/ 158044 h 632178"/>
              <a:gd name="connsiteX7" fmla="*/ 827519 w 1799357"/>
              <a:gd name="connsiteY7" fmla="*/ 180622 h 632178"/>
              <a:gd name="connsiteX8" fmla="*/ 703341 w 1799357"/>
              <a:gd name="connsiteY8" fmla="*/ 214489 h 632178"/>
              <a:gd name="connsiteX9" fmla="*/ 658186 w 1799357"/>
              <a:gd name="connsiteY9" fmla="*/ 237067 h 632178"/>
              <a:gd name="connsiteX10" fmla="*/ 624319 w 1799357"/>
              <a:gd name="connsiteY10" fmla="*/ 248356 h 632178"/>
              <a:gd name="connsiteX11" fmla="*/ 590452 w 1799357"/>
              <a:gd name="connsiteY11" fmla="*/ 270933 h 632178"/>
              <a:gd name="connsiteX12" fmla="*/ 556586 w 1799357"/>
              <a:gd name="connsiteY12" fmla="*/ 282222 h 632178"/>
              <a:gd name="connsiteX13" fmla="*/ 488852 w 1799357"/>
              <a:gd name="connsiteY13" fmla="*/ 327378 h 632178"/>
              <a:gd name="connsiteX14" fmla="*/ 454986 w 1799357"/>
              <a:gd name="connsiteY14" fmla="*/ 338667 h 632178"/>
              <a:gd name="connsiteX15" fmla="*/ 375963 w 1799357"/>
              <a:gd name="connsiteY15" fmla="*/ 372533 h 632178"/>
              <a:gd name="connsiteX16" fmla="*/ 263074 w 1799357"/>
              <a:gd name="connsiteY16" fmla="*/ 406400 h 632178"/>
              <a:gd name="connsiteX17" fmla="*/ 195341 w 1799357"/>
              <a:gd name="connsiteY17" fmla="*/ 428978 h 632178"/>
              <a:gd name="connsiteX18" fmla="*/ 150186 w 1799357"/>
              <a:gd name="connsiteY18" fmla="*/ 451556 h 632178"/>
              <a:gd name="connsiteX19" fmla="*/ 82452 w 1799357"/>
              <a:gd name="connsiteY19" fmla="*/ 462844 h 632178"/>
              <a:gd name="connsiteX20" fmla="*/ 3430 w 1799357"/>
              <a:gd name="connsiteY20" fmla="*/ 530578 h 632178"/>
              <a:gd name="connsiteX21" fmla="*/ 71163 w 1799357"/>
              <a:gd name="connsiteY21" fmla="*/ 553156 h 632178"/>
              <a:gd name="connsiteX22" fmla="*/ 150186 w 1799357"/>
              <a:gd name="connsiteY22" fmla="*/ 587022 h 632178"/>
              <a:gd name="connsiteX23" fmla="*/ 184052 w 1799357"/>
              <a:gd name="connsiteY23" fmla="*/ 609600 h 632178"/>
              <a:gd name="connsiteX24" fmla="*/ 251786 w 1799357"/>
              <a:gd name="connsiteY24" fmla="*/ 632178 h 632178"/>
              <a:gd name="connsiteX25" fmla="*/ 1064586 w 1799357"/>
              <a:gd name="connsiteY25" fmla="*/ 598311 h 632178"/>
              <a:gd name="connsiteX26" fmla="*/ 1109741 w 1799357"/>
              <a:gd name="connsiteY26" fmla="*/ 575733 h 632178"/>
              <a:gd name="connsiteX27" fmla="*/ 1200052 w 1799357"/>
              <a:gd name="connsiteY27" fmla="*/ 553156 h 632178"/>
              <a:gd name="connsiteX28" fmla="*/ 1245208 w 1799357"/>
              <a:gd name="connsiteY28" fmla="*/ 541867 h 632178"/>
              <a:gd name="connsiteX29" fmla="*/ 1279074 w 1799357"/>
              <a:gd name="connsiteY29" fmla="*/ 519289 h 632178"/>
              <a:gd name="connsiteX30" fmla="*/ 1312941 w 1799357"/>
              <a:gd name="connsiteY30" fmla="*/ 508000 h 632178"/>
              <a:gd name="connsiteX31" fmla="*/ 1391963 w 1799357"/>
              <a:gd name="connsiteY31" fmla="*/ 485422 h 632178"/>
              <a:gd name="connsiteX32" fmla="*/ 1425830 w 1799357"/>
              <a:gd name="connsiteY32" fmla="*/ 462844 h 632178"/>
              <a:gd name="connsiteX33" fmla="*/ 1798363 w 1799357"/>
              <a:gd name="connsiteY33" fmla="*/ 451556 h 632178"/>
              <a:gd name="connsiteX34" fmla="*/ 1787074 w 1799357"/>
              <a:gd name="connsiteY34" fmla="*/ 395111 h 632178"/>
              <a:gd name="connsiteX35" fmla="*/ 1741919 w 1799357"/>
              <a:gd name="connsiteY35" fmla="*/ 383822 h 632178"/>
              <a:gd name="connsiteX36" fmla="*/ 1674186 w 1799357"/>
              <a:gd name="connsiteY36" fmla="*/ 338667 h 632178"/>
              <a:gd name="connsiteX37" fmla="*/ 1606452 w 1799357"/>
              <a:gd name="connsiteY37" fmla="*/ 316089 h 632178"/>
              <a:gd name="connsiteX38" fmla="*/ 1516141 w 1799357"/>
              <a:gd name="connsiteY38" fmla="*/ 270933 h 632178"/>
              <a:gd name="connsiteX39" fmla="*/ 1448408 w 1799357"/>
              <a:gd name="connsiteY39" fmla="*/ 225778 h 632178"/>
              <a:gd name="connsiteX40" fmla="*/ 1380674 w 1799357"/>
              <a:gd name="connsiteY40" fmla="*/ 191911 h 632178"/>
              <a:gd name="connsiteX41" fmla="*/ 1324230 w 1799357"/>
              <a:gd name="connsiteY41" fmla="*/ 146756 h 632178"/>
              <a:gd name="connsiteX42" fmla="*/ 1301652 w 1799357"/>
              <a:gd name="connsiteY42" fmla="*/ 112889 h 632178"/>
              <a:gd name="connsiteX43" fmla="*/ 1267786 w 1799357"/>
              <a:gd name="connsiteY43" fmla="*/ 101600 h 632178"/>
              <a:gd name="connsiteX44" fmla="*/ 1222630 w 1799357"/>
              <a:gd name="connsiteY44" fmla="*/ 79022 h 632178"/>
              <a:gd name="connsiteX45" fmla="*/ 1200052 w 1799357"/>
              <a:gd name="connsiteY45" fmla="*/ 45156 h 632178"/>
              <a:gd name="connsiteX46" fmla="*/ 1132319 w 1799357"/>
              <a:gd name="connsiteY46" fmla="*/ 0 h 632178"/>
              <a:gd name="connsiteX47" fmla="*/ 1211341 w 1799357"/>
              <a:gd name="connsiteY47" fmla="*/ 11289 h 63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99357" h="632178">
                <a:moveTo>
                  <a:pt x="1211341" y="11289"/>
                </a:moveTo>
                <a:lnTo>
                  <a:pt x="1211341" y="11289"/>
                </a:lnTo>
                <a:cubicBezTo>
                  <a:pt x="1173711" y="26341"/>
                  <a:pt x="1135250" y="39460"/>
                  <a:pt x="1098452" y="56444"/>
                </a:cubicBezTo>
                <a:cubicBezTo>
                  <a:pt x="1086133" y="62130"/>
                  <a:pt x="1076366" y="72291"/>
                  <a:pt x="1064586" y="79022"/>
                </a:cubicBezTo>
                <a:cubicBezTo>
                  <a:pt x="1049975" y="87371"/>
                  <a:pt x="1034898" y="94971"/>
                  <a:pt x="1019430" y="101600"/>
                </a:cubicBezTo>
                <a:cubicBezTo>
                  <a:pt x="1008492" y="106288"/>
                  <a:pt x="996396" y="107965"/>
                  <a:pt x="985563" y="112889"/>
                </a:cubicBezTo>
                <a:cubicBezTo>
                  <a:pt x="954923" y="126816"/>
                  <a:pt x="927182" y="147401"/>
                  <a:pt x="895252" y="158044"/>
                </a:cubicBezTo>
                <a:cubicBezTo>
                  <a:pt x="872674" y="165570"/>
                  <a:pt x="850607" y="174850"/>
                  <a:pt x="827519" y="180622"/>
                </a:cubicBezTo>
                <a:cubicBezTo>
                  <a:pt x="813708" y="184075"/>
                  <a:pt x="732882" y="201828"/>
                  <a:pt x="703341" y="214489"/>
                </a:cubicBezTo>
                <a:cubicBezTo>
                  <a:pt x="687873" y="221118"/>
                  <a:pt x="673654" y="230438"/>
                  <a:pt x="658186" y="237067"/>
                </a:cubicBezTo>
                <a:cubicBezTo>
                  <a:pt x="647249" y="241755"/>
                  <a:pt x="634962" y="243034"/>
                  <a:pt x="624319" y="248356"/>
                </a:cubicBezTo>
                <a:cubicBezTo>
                  <a:pt x="612184" y="254423"/>
                  <a:pt x="602587" y="264865"/>
                  <a:pt x="590452" y="270933"/>
                </a:cubicBezTo>
                <a:cubicBezTo>
                  <a:pt x="579809" y="276254"/>
                  <a:pt x="566988" y="276443"/>
                  <a:pt x="556586" y="282222"/>
                </a:cubicBezTo>
                <a:cubicBezTo>
                  <a:pt x="532865" y="295400"/>
                  <a:pt x="514595" y="318797"/>
                  <a:pt x="488852" y="327378"/>
                </a:cubicBezTo>
                <a:cubicBezTo>
                  <a:pt x="477563" y="331141"/>
                  <a:pt x="465629" y="333346"/>
                  <a:pt x="454986" y="338667"/>
                </a:cubicBezTo>
                <a:cubicBezTo>
                  <a:pt x="377028" y="377645"/>
                  <a:pt x="469939" y="349039"/>
                  <a:pt x="375963" y="372533"/>
                </a:cubicBezTo>
                <a:cubicBezTo>
                  <a:pt x="310450" y="416209"/>
                  <a:pt x="374174" y="380761"/>
                  <a:pt x="263074" y="406400"/>
                </a:cubicBezTo>
                <a:cubicBezTo>
                  <a:pt x="239884" y="411751"/>
                  <a:pt x="217919" y="421452"/>
                  <a:pt x="195341" y="428978"/>
                </a:cubicBezTo>
                <a:cubicBezTo>
                  <a:pt x="179376" y="434300"/>
                  <a:pt x="166305" y="446721"/>
                  <a:pt x="150186" y="451556"/>
                </a:cubicBezTo>
                <a:cubicBezTo>
                  <a:pt x="128262" y="458133"/>
                  <a:pt x="105030" y="459081"/>
                  <a:pt x="82452" y="462844"/>
                </a:cubicBezTo>
                <a:cubicBezTo>
                  <a:pt x="0" y="490328"/>
                  <a:pt x="20491" y="462334"/>
                  <a:pt x="3430" y="530578"/>
                </a:cubicBezTo>
                <a:cubicBezTo>
                  <a:pt x="26008" y="538104"/>
                  <a:pt x="51361" y="539955"/>
                  <a:pt x="71163" y="553156"/>
                </a:cubicBezTo>
                <a:cubicBezTo>
                  <a:pt x="117940" y="584339"/>
                  <a:pt x="91868" y="572442"/>
                  <a:pt x="150186" y="587022"/>
                </a:cubicBezTo>
                <a:cubicBezTo>
                  <a:pt x="161475" y="594548"/>
                  <a:pt x="171654" y="604090"/>
                  <a:pt x="184052" y="609600"/>
                </a:cubicBezTo>
                <a:cubicBezTo>
                  <a:pt x="205800" y="619266"/>
                  <a:pt x="251786" y="632178"/>
                  <a:pt x="251786" y="632178"/>
                </a:cubicBezTo>
                <a:cubicBezTo>
                  <a:pt x="460770" y="627318"/>
                  <a:pt x="836475" y="625961"/>
                  <a:pt x="1064586" y="598311"/>
                </a:cubicBezTo>
                <a:cubicBezTo>
                  <a:pt x="1081292" y="596286"/>
                  <a:pt x="1093776" y="581055"/>
                  <a:pt x="1109741" y="575733"/>
                </a:cubicBezTo>
                <a:cubicBezTo>
                  <a:pt x="1139179" y="565920"/>
                  <a:pt x="1169948" y="560682"/>
                  <a:pt x="1200052" y="553156"/>
                </a:cubicBezTo>
                <a:lnTo>
                  <a:pt x="1245208" y="541867"/>
                </a:lnTo>
                <a:cubicBezTo>
                  <a:pt x="1256497" y="534341"/>
                  <a:pt x="1266939" y="525357"/>
                  <a:pt x="1279074" y="519289"/>
                </a:cubicBezTo>
                <a:cubicBezTo>
                  <a:pt x="1289717" y="513967"/>
                  <a:pt x="1301499" y="511269"/>
                  <a:pt x="1312941" y="508000"/>
                </a:cubicBezTo>
                <a:cubicBezTo>
                  <a:pt x="1329822" y="503177"/>
                  <a:pt x="1373917" y="494445"/>
                  <a:pt x="1391963" y="485422"/>
                </a:cubicBezTo>
                <a:cubicBezTo>
                  <a:pt x="1404098" y="479354"/>
                  <a:pt x="1412309" y="463971"/>
                  <a:pt x="1425830" y="462844"/>
                </a:cubicBezTo>
                <a:cubicBezTo>
                  <a:pt x="1549636" y="452527"/>
                  <a:pt x="1674185" y="455319"/>
                  <a:pt x="1798363" y="451556"/>
                </a:cubicBezTo>
                <a:cubicBezTo>
                  <a:pt x="1794600" y="432741"/>
                  <a:pt x="1799357" y="409851"/>
                  <a:pt x="1787074" y="395111"/>
                </a:cubicBezTo>
                <a:cubicBezTo>
                  <a:pt x="1777142" y="383192"/>
                  <a:pt x="1755796" y="390760"/>
                  <a:pt x="1741919" y="383822"/>
                </a:cubicBezTo>
                <a:cubicBezTo>
                  <a:pt x="1717649" y="371687"/>
                  <a:pt x="1699928" y="347248"/>
                  <a:pt x="1674186" y="338667"/>
                </a:cubicBezTo>
                <a:lnTo>
                  <a:pt x="1606452" y="316089"/>
                </a:lnTo>
                <a:cubicBezTo>
                  <a:pt x="1471999" y="215247"/>
                  <a:pt x="1642952" y="334338"/>
                  <a:pt x="1516141" y="270933"/>
                </a:cubicBezTo>
                <a:cubicBezTo>
                  <a:pt x="1491871" y="258798"/>
                  <a:pt x="1474150" y="234359"/>
                  <a:pt x="1448408" y="225778"/>
                </a:cubicBezTo>
                <a:cubicBezTo>
                  <a:pt x="1401670" y="210199"/>
                  <a:pt x="1424442" y="221090"/>
                  <a:pt x="1380674" y="191911"/>
                </a:cubicBezTo>
                <a:cubicBezTo>
                  <a:pt x="1315973" y="94856"/>
                  <a:pt x="1402124" y="209070"/>
                  <a:pt x="1324230" y="146756"/>
                </a:cubicBezTo>
                <a:cubicBezTo>
                  <a:pt x="1313635" y="138280"/>
                  <a:pt x="1312247" y="121365"/>
                  <a:pt x="1301652" y="112889"/>
                </a:cubicBezTo>
                <a:cubicBezTo>
                  <a:pt x="1292360" y="105455"/>
                  <a:pt x="1278723" y="106287"/>
                  <a:pt x="1267786" y="101600"/>
                </a:cubicBezTo>
                <a:cubicBezTo>
                  <a:pt x="1252318" y="94971"/>
                  <a:pt x="1237682" y="86548"/>
                  <a:pt x="1222630" y="79022"/>
                </a:cubicBezTo>
                <a:cubicBezTo>
                  <a:pt x="1215104" y="67733"/>
                  <a:pt x="1210263" y="54090"/>
                  <a:pt x="1200052" y="45156"/>
                </a:cubicBezTo>
                <a:cubicBezTo>
                  <a:pt x="1179631" y="27287"/>
                  <a:pt x="1132319" y="0"/>
                  <a:pt x="1132319" y="0"/>
                </a:cubicBezTo>
                <a:lnTo>
                  <a:pt x="1211341" y="11289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Immagine 11" descr="0-Huge-0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52936"/>
            <a:ext cx="1157114" cy="1157114"/>
          </a:xfrm>
          <a:prstGeom prst="rect">
            <a:avLst/>
          </a:prstGeom>
        </p:spPr>
      </p:pic>
      <p:sp>
        <p:nvSpPr>
          <p:cNvPr id="34" name="Figura a mano libera 33"/>
          <p:cNvSpPr/>
          <p:nvPr/>
        </p:nvSpPr>
        <p:spPr>
          <a:xfrm>
            <a:off x="2415822" y="2178756"/>
            <a:ext cx="1188511" cy="781180"/>
          </a:xfrm>
          <a:custGeom>
            <a:avLst/>
            <a:gdLst>
              <a:gd name="connsiteX0" fmla="*/ 812800 w 1188511"/>
              <a:gd name="connsiteY0" fmla="*/ 778933 h 781180"/>
              <a:gd name="connsiteX1" fmla="*/ 812800 w 1188511"/>
              <a:gd name="connsiteY1" fmla="*/ 778933 h 781180"/>
              <a:gd name="connsiteX2" fmla="*/ 733778 w 1188511"/>
              <a:gd name="connsiteY2" fmla="*/ 711200 h 781180"/>
              <a:gd name="connsiteX3" fmla="*/ 699911 w 1188511"/>
              <a:gd name="connsiteY3" fmla="*/ 699911 h 781180"/>
              <a:gd name="connsiteX4" fmla="*/ 666045 w 1188511"/>
              <a:gd name="connsiteY4" fmla="*/ 677333 h 781180"/>
              <a:gd name="connsiteX5" fmla="*/ 587022 w 1188511"/>
              <a:gd name="connsiteY5" fmla="*/ 654755 h 781180"/>
              <a:gd name="connsiteX6" fmla="*/ 541867 w 1188511"/>
              <a:gd name="connsiteY6" fmla="*/ 620888 h 781180"/>
              <a:gd name="connsiteX7" fmla="*/ 474134 w 1188511"/>
              <a:gd name="connsiteY7" fmla="*/ 598311 h 781180"/>
              <a:gd name="connsiteX8" fmla="*/ 440267 w 1188511"/>
              <a:gd name="connsiteY8" fmla="*/ 587022 h 781180"/>
              <a:gd name="connsiteX9" fmla="*/ 338667 w 1188511"/>
              <a:gd name="connsiteY9" fmla="*/ 564444 h 781180"/>
              <a:gd name="connsiteX10" fmla="*/ 282222 w 1188511"/>
              <a:gd name="connsiteY10" fmla="*/ 519288 h 781180"/>
              <a:gd name="connsiteX11" fmla="*/ 259645 w 1188511"/>
              <a:gd name="connsiteY11" fmla="*/ 485422 h 781180"/>
              <a:gd name="connsiteX12" fmla="*/ 158045 w 1188511"/>
              <a:gd name="connsiteY12" fmla="*/ 428977 h 781180"/>
              <a:gd name="connsiteX13" fmla="*/ 135467 w 1188511"/>
              <a:gd name="connsiteY13" fmla="*/ 395111 h 781180"/>
              <a:gd name="connsiteX14" fmla="*/ 67734 w 1188511"/>
              <a:gd name="connsiteY14" fmla="*/ 372533 h 781180"/>
              <a:gd name="connsiteX15" fmla="*/ 33867 w 1188511"/>
              <a:gd name="connsiteY15" fmla="*/ 349955 h 781180"/>
              <a:gd name="connsiteX16" fmla="*/ 0 w 1188511"/>
              <a:gd name="connsiteY16" fmla="*/ 270933 h 781180"/>
              <a:gd name="connsiteX17" fmla="*/ 11289 w 1188511"/>
              <a:gd name="connsiteY17" fmla="*/ 225777 h 781180"/>
              <a:gd name="connsiteX18" fmla="*/ 22578 w 1188511"/>
              <a:gd name="connsiteY18" fmla="*/ 191911 h 781180"/>
              <a:gd name="connsiteX19" fmla="*/ 90311 w 1188511"/>
              <a:gd name="connsiteY19" fmla="*/ 146755 h 781180"/>
              <a:gd name="connsiteX20" fmla="*/ 124178 w 1188511"/>
              <a:gd name="connsiteY20" fmla="*/ 112888 h 781180"/>
              <a:gd name="connsiteX21" fmla="*/ 146756 w 1188511"/>
              <a:gd name="connsiteY21" fmla="*/ 79022 h 781180"/>
              <a:gd name="connsiteX22" fmla="*/ 270934 w 1188511"/>
              <a:gd name="connsiteY22" fmla="*/ 45155 h 781180"/>
              <a:gd name="connsiteX23" fmla="*/ 304800 w 1188511"/>
              <a:gd name="connsiteY23" fmla="*/ 33866 h 781180"/>
              <a:gd name="connsiteX24" fmla="*/ 361245 w 1188511"/>
              <a:gd name="connsiteY24" fmla="*/ 0 h 781180"/>
              <a:gd name="connsiteX25" fmla="*/ 383822 w 1188511"/>
              <a:gd name="connsiteY25" fmla="*/ 33866 h 781180"/>
              <a:gd name="connsiteX26" fmla="*/ 485422 w 1188511"/>
              <a:gd name="connsiteY26" fmla="*/ 90311 h 781180"/>
              <a:gd name="connsiteX27" fmla="*/ 530578 w 1188511"/>
              <a:gd name="connsiteY27" fmla="*/ 124177 h 781180"/>
              <a:gd name="connsiteX28" fmla="*/ 564445 w 1188511"/>
              <a:gd name="connsiteY28" fmla="*/ 135466 h 781180"/>
              <a:gd name="connsiteX29" fmla="*/ 598311 w 1188511"/>
              <a:gd name="connsiteY29" fmla="*/ 158044 h 781180"/>
              <a:gd name="connsiteX30" fmla="*/ 609600 w 1188511"/>
              <a:gd name="connsiteY30" fmla="*/ 214488 h 781180"/>
              <a:gd name="connsiteX31" fmla="*/ 643467 w 1188511"/>
              <a:gd name="connsiteY31" fmla="*/ 225777 h 781180"/>
              <a:gd name="connsiteX32" fmla="*/ 666045 w 1188511"/>
              <a:gd name="connsiteY32" fmla="*/ 259644 h 781180"/>
              <a:gd name="connsiteX33" fmla="*/ 745067 w 1188511"/>
              <a:gd name="connsiteY33" fmla="*/ 327377 h 781180"/>
              <a:gd name="connsiteX34" fmla="*/ 778934 w 1188511"/>
              <a:gd name="connsiteY34" fmla="*/ 338666 h 781180"/>
              <a:gd name="connsiteX35" fmla="*/ 812800 w 1188511"/>
              <a:gd name="connsiteY35" fmla="*/ 327377 h 781180"/>
              <a:gd name="connsiteX36" fmla="*/ 936978 w 1188511"/>
              <a:gd name="connsiteY36" fmla="*/ 361244 h 781180"/>
              <a:gd name="connsiteX37" fmla="*/ 970845 w 1188511"/>
              <a:gd name="connsiteY37" fmla="*/ 372533 h 781180"/>
              <a:gd name="connsiteX38" fmla="*/ 1061156 w 1188511"/>
              <a:gd name="connsiteY38" fmla="*/ 417688 h 781180"/>
              <a:gd name="connsiteX39" fmla="*/ 1095022 w 1188511"/>
              <a:gd name="connsiteY39" fmla="*/ 451555 h 781180"/>
              <a:gd name="connsiteX40" fmla="*/ 1162756 w 1188511"/>
              <a:gd name="connsiteY40" fmla="*/ 496711 h 781180"/>
              <a:gd name="connsiteX41" fmla="*/ 1095022 w 1188511"/>
              <a:gd name="connsiteY41" fmla="*/ 530577 h 781180"/>
              <a:gd name="connsiteX42" fmla="*/ 1027289 w 1188511"/>
              <a:gd name="connsiteY42" fmla="*/ 564444 h 781180"/>
              <a:gd name="connsiteX43" fmla="*/ 993422 w 1188511"/>
              <a:gd name="connsiteY43" fmla="*/ 677333 h 781180"/>
              <a:gd name="connsiteX44" fmla="*/ 982134 w 1188511"/>
              <a:gd name="connsiteY44" fmla="*/ 711200 h 781180"/>
              <a:gd name="connsiteX45" fmla="*/ 948267 w 1188511"/>
              <a:gd name="connsiteY45" fmla="*/ 722488 h 781180"/>
              <a:gd name="connsiteX46" fmla="*/ 846667 w 1188511"/>
              <a:gd name="connsiteY46" fmla="*/ 767644 h 781180"/>
              <a:gd name="connsiteX47" fmla="*/ 801511 w 1188511"/>
              <a:gd name="connsiteY47" fmla="*/ 778933 h 781180"/>
              <a:gd name="connsiteX48" fmla="*/ 733778 w 1188511"/>
              <a:gd name="connsiteY48" fmla="*/ 778933 h 781180"/>
              <a:gd name="connsiteX49" fmla="*/ 733778 w 1188511"/>
              <a:gd name="connsiteY49" fmla="*/ 778933 h 78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88511" h="781180">
                <a:moveTo>
                  <a:pt x="812800" y="778933"/>
                </a:moveTo>
                <a:lnTo>
                  <a:pt x="812800" y="778933"/>
                </a:lnTo>
                <a:cubicBezTo>
                  <a:pt x="786459" y="756355"/>
                  <a:pt x="762199" y="731095"/>
                  <a:pt x="733778" y="711200"/>
                </a:cubicBezTo>
                <a:cubicBezTo>
                  <a:pt x="724029" y="704376"/>
                  <a:pt x="710554" y="705233"/>
                  <a:pt x="699911" y="699911"/>
                </a:cubicBezTo>
                <a:cubicBezTo>
                  <a:pt x="687776" y="693843"/>
                  <a:pt x="678180" y="683401"/>
                  <a:pt x="666045" y="677333"/>
                </a:cubicBezTo>
                <a:cubicBezTo>
                  <a:pt x="649850" y="669235"/>
                  <a:pt x="601489" y="658372"/>
                  <a:pt x="587022" y="654755"/>
                </a:cubicBezTo>
                <a:cubicBezTo>
                  <a:pt x="571970" y="643466"/>
                  <a:pt x="558695" y="629302"/>
                  <a:pt x="541867" y="620888"/>
                </a:cubicBezTo>
                <a:cubicBezTo>
                  <a:pt x="520581" y="610245"/>
                  <a:pt x="496712" y="605837"/>
                  <a:pt x="474134" y="598311"/>
                </a:cubicBezTo>
                <a:cubicBezTo>
                  <a:pt x="462845" y="594548"/>
                  <a:pt x="451811" y="589908"/>
                  <a:pt x="440267" y="587022"/>
                </a:cubicBezTo>
                <a:cubicBezTo>
                  <a:pt x="376497" y="571079"/>
                  <a:pt x="410325" y="578776"/>
                  <a:pt x="338667" y="564444"/>
                </a:cubicBezTo>
                <a:cubicBezTo>
                  <a:pt x="273962" y="467387"/>
                  <a:pt x="360119" y="581605"/>
                  <a:pt x="282222" y="519288"/>
                </a:cubicBezTo>
                <a:cubicBezTo>
                  <a:pt x="271628" y="510813"/>
                  <a:pt x="269855" y="494356"/>
                  <a:pt x="259645" y="485422"/>
                </a:cubicBezTo>
                <a:cubicBezTo>
                  <a:pt x="211870" y="443619"/>
                  <a:pt x="204560" y="444482"/>
                  <a:pt x="158045" y="428977"/>
                </a:cubicBezTo>
                <a:cubicBezTo>
                  <a:pt x="150519" y="417688"/>
                  <a:pt x="146972" y="402302"/>
                  <a:pt x="135467" y="395111"/>
                </a:cubicBezTo>
                <a:cubicBezTo>
                  <a:pt x="115285" y="382498"/>
                  <a:pt x="87536" y="385734"/>
                  <a:pt x="67734" y="372533"/>
                </a:cubicBezTo>
                <a:lnTo>
                  <a:pt x="33867" y="349955"/>
                </a:lnTo>
                <a:cubicBezTo>
                  <a:pt x="15433" y="322304"/>
                  <a:pt x="0" y="307381"/>
                  <a:pt x="0" y="270933"/>
                </a:cubicBezTo>
                <a:cubicBezTo>
                  <a:pt x="0" y="255418"/>
                  <a:pt x="7027" y="240695"/>
                  <a:pt x="11289" y="225777"/>
                </a:cubicBezTo>
                <a:cubicBezTo>
                  <a:pt x="14558" y="214336"/>
                  <a:pt x="14164" y="200325"/>
                  <a:pt x="22578" y="191911"/>
                </a:cubicBezTo>
                <a:cubicBezTo>
                  <a:pt x="41765" y="172724"/>
                  <a:pt x="71124" y="165942"/>
                  <a:pt x="90311" y="146755"/>
                </a:cubicBezTo>
                <a:cubicBezTo>
                  <a:pt x="101600" y="135466"/>
                  <a:pt x="113957" y="125153"/>
                  <a:pt x="124178" y="112888"/>
                </a:cubicBezTo>
                <a:cubicBezTo>
                  <a:pt x="132864" y="102465"/>
                  <a:pt x="136333" y="87708"/>
                  <a:pt x="146756" y="79022"/>
                </a:cubicBezTo>
                <a:cubicBezTo>
                  <a:pt x="182423" y="49299"/>
                  <a:pt x="227884" y="51305"/>
                  <a:pt x="270934" y="45155"/>
                </a:cubicBezTo>
                <a:cubicBezTo>
                  <a:pt x="282223" y="41392"/>
                  <a:pt x="293063" y="31910"/>
                  <a:pt x="304800" y="33866"/>
                </a:cubicBezTo>
                <a:cubicBezTo>
                  <a:pt x="365039" y="43906"/>
                  <a:pt x="319422" y="104556"/>
                  <a:pt x="361245" y="0"/>
                </a:cubicBezTo>
                <a:cubicBezTo>
                  <a:pt x="368771" y="11289"/>
                  <a:pt x="373612" y="24932"/>
                  <a:pt x="383822" y="33866"/>
                </a:cubicBezTo>
                <a:cubicBezTo>
                  <a:pt x="431597" y="75669"/>
                  <a:pt x="438907" y="74806"/>
                  <a:pt x="485422" y="90311"/>
                </a:cubicBezTo>
                <a:cubicBezTo>
                  <a:pt x="500474" y="101600"/>
                  <a:pt x="514242" y="114842"/>
                  <a:pt x="530578" y="124177"/>
                </a:cubicBezTo>
                <a:cubicBezTo>
                  <a:pt x="540910" y="130081"/>
                  <a:pt x="553802" y="130144"/>
                  <a:pt x="564445" y="135466"/>
                </a:cubicBezTo>
                <a:cubicBezTo>
                  <a:pt x="576580" y="141534"/>
                  <a:pt x="587022" y="150518"/>
                  <a:pt x="598311" y="158044"/>
                </a:cubicBezTo>
                <a:cubicBezTo>
                  <a:pt x="602074" y="176859"/>
                  <a:pt x="598957" y="198523"/>
                  <a:pt x="609600" y="214488"/>
                </a:cubicBezTo>
                <a:cubicBezTo>
                  <a:pt x="616201" y="224389"/>
                  <a:pt x="634175" y="218343"/>
                  <a:pt x="643467" y="225777"/>
                </a:cubicBezTo>
                <a:cubicBezTo>
                  <a:pt x="654062" y="234253"/>
                  <a:pt x="657215" y="249343"/>
                  <a:pt x="666045" y="259644"/>
                </a:cubicBezTo>
                <a:cubicBezTo>
                  <a:pt x="686879" y="283951"/>
                  <a:pt x="715104" y="312396"/>
                  <a:pt x="745067" y="327377"/>
                </a:cubicBezTo>
                <a:cubicBezTo>
                  <a:pt x="755710" y="332699"/>
                  <a:pt x="767645" y="334903"/>
                  <a:pt x="778934" y="338666"/>
                </a:cubicBezTo>
                <a:cubicBezTo>
                  <a:pt x="790223" y="334903"/>
                  <a:pt x="800901" y="327377"/>
                  <a:pt x="812800" y="327377"/>
                </a:cubicBezTo>
                <a:cubicBezTo>
                  <a:pt x="894758" y="327377"/>
                  <a:pt x="876702" y="335412"/>
                  <a:pt x="936978" y="361244"/>
                </a:cubicBezTo>
                <a:cubicBezTo>
                  <a:pt x="947916" y="365932"/>
                  <a:pt x="960202" y="367211"/>
                  <a:pt x="970845" y="372533"/>
                </a:cubicBezTo>
                <a:cubicBezTo>
                  <a:pt x="1077475" y="425849"/>
                  <a:pt x="984790" y="392235"/>
                  <a:pt x="1061156" y="417688"/>
                </a:cubicBezTo>
                <a:cubicBezTo>
                  <a:pt x="1072445" y="428977"/>
                  <a:pt x="1082420" y="441753"/>
                  <a:pt x="1095022" y="451555"/>
                </a:cubicBezTo>
                <a:cubicBezTo>
                  <a:pt x="1116441" y="468215"/>
                  <a:pt x="1162756" y="496711"/>
                  <a:pt x="1162756" y="496711"/>
                </a:cubicBezTo>
                <a:cubicBezTo>
                  <a:pt x="1065684" y="561422"/>
                  <a:pt x="1188511" y="483832"/>
                  <a:pt x="1095022" y="530577"/>
                </a:cubicBezTo>
                <a:cubicBezTo>
                  <a:pt x="1007487" y="574345"/>
                  <a:pt x="1112415" y="536069"/>
                  <a:pt x="1027289" y="564444"/>
                </a:cubicBezTo>
                <a:cubicBezTo>
                  <a:pt x="1010226" y="632696"/>
                  <a:pt x="1020909" y="594870"/>
                  <a:pt x="993422" y="677333"/>
                </a:cubicBezTo>
                <a:cubicBezTo>
                  <a:pt x="989659" y="688622"/>
                  <a:pt x="993423" y="707437"/>
                  <a:pt x="982134" y="711200"/>
                </a:cubicBezTo>
                <a:lnTo>
                  <a:pt x="948267" y="722488"/>
                </a:lnTo>
                <a:cubicBezTo>
                  <a:pt x="903789" y="752140"/>
                  <a:pt x="911150" y="751523"/>
                  <a:pt x="846667" y="767644"/>
                </a:cubicBezTo>
                <a:cubicBezTo>
                  <a:pt x="831615" y="771407"/>
                  <a:pt x="816949" y="777389"/>
                  <a:pt x="801511" y="778933"/>
                </a:cubicBezTo>
                <a:cubicBezTo>
                  <a:pt x="779045" y="781180"/>
                  <a:pt x="756356" y="778933"/>
                  <a:pt x="733778" y="778933"/>
                </a:cubicBezTo>
                <a:lnTo>
                  <a:pt x="733778" y="778933"/>
                </a:lnTo>
              </a:path>
            </a:pathLst>
          </a:custGeom>
          <a:ln w="127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9" name="Mona Lisa_Santa Luc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tente\Pictures\374571_10151262610897382_25377211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Figura a mano libera 2"/>
          <p:cNvSpPr/>
          <p:nvPr/>
        </p:nvSpPr>
        <p:spPr>
          <a:xfrm>
            <a:off x="711200" y="4945500"/>
            <a:ext cx="880533" cy="360278"/>
          </a:xfrm>
          <a:custGeom>
            <a:avLst/>
            <a:gdLst>
              <a:gd name="connsiteX0" fmla="*/ 0 w 880533"/>
              <a:gd name="connsiteY0" fmla="*/ 224811 h 360278"/>
              <a:gd name="connsiteX1" fmla="*/ 22578 w 880533"/>
              <a:gd name="connsiteY1" fmla="*/ 190944 h 360278"/>
              <a:gd name="connsiteX2" fmla="*/ 45156 w 880533"/>
              <a:gd name="connsiteY2" fmla="*/ 123211 h 360278"/>
              <a:gd name="connsiteX3" fmla="*/ 112889 w 880533"/>
              <a:gd name="connsiteY3" fmla="*/ 157078 h 360278"/>
              <a:gd name="connsiteX4" fmla="*/ 135467 w 880533"/>
              <a:gd name="connsiteY4" fmla="*/ 224811 h 360278"/>
              <a:gd name="connsiteX5" fmla="*/ 146756 w 880533"/>
              <a:gd name="connsiteY5" fmla="*/ 326411 h 360278"/>
              <a:gd name="connsiteX6" fmla="*/ 124178 w 880533"/>
              <a:gd name="connsiteY6" fmla="*/ 258678 h 360278"/>
              <a:gd name="connsiteX7" fmla="*/ 101600 w 880533"/>
              <a:gd name="connsiteY7" fmla="*/ 224811 h 360278"/>
              <a:gd name="connsiteX8" fmla="*/ 79022 w 880533"/>
              <a:gd name="connsiteY8" fmla="*/ 157078 h 360278"/>
              <a:gd name="connsiteX9" fmla="*/ 124178 w 880533"/>
              <a:gd name="connsiteY9" fmla="*/ 89344 h 360278"/>
              <a:gd name="connsiteX10" fmla="*/ 158044 w 880533"/>
              <a:gd name="connsiteY10" fmla="*/ 111922 h 360278"/>
              <a:gd name="connsiteX11" fmla="*/ 203200 w 880533"/>
              <a:gd name="connsiteY11" fmla="*/ 179656 h 360278"/>
              <a:gd name="connsiteX12" fmla="*/ 237067 w 880533"/>
              <a:gd name="connsiteY12" fmla="*/ 281256 h 360278"/>
              <a:gd name="connsiteX13" fmla="*/ 248356 w 880533"/>
              <a:gd name="connsiteY13" fmla="*/ 315122 h 360278"/>
              <a:gd name="connsiteX14" fmla="*/ 259644 w 880533"/>
              <a:gd name="connsiteY14" fmla="*/ 348989 h 360278"/>
              <a:gd name="connsiteX15" fmla="*/ 270933 w 880533"/>
              <a:gd name="connsiteY15" fmla="*/ 315122 h 360278"/>
              <a:gd name="connsiteX16" fmla="*/ 259644 w 880533"/>
              <a:gd name="connsiteY16" fmla="*/ 281256 h 360278"/>
              <a:gd name="connsiteX17" fmla="*/ 225778 w 880533"/>
              <a:gd name="connsiteY17" fmla="*/ 202233 h 360278"/>
              <a:gd name="connsiteX18" fmla="*/ 203200 w 880533"/>
              <a:gd name="connsiteY18" fmla="*/ 123211 h 360278"/>
              <a:gd name="connsiteX19" fmla="*/ 327378 w 880533"/>
              <a:gd name="connsiteY19" fmla="*/ 89344 h 360278"/>
              <a:gd name="connsiteX20" fmla="*/ 338667 w 880533"/>
              <a:gd name="connsiteY20" fmla="*/ 179656 h 360278"/>
              <a:gd name="connsiteX21" fmla="*/ 372533 w 880533"/>
              <a:gd name="connsiteY21" fmla="*/ 190944 h 360278"/>
              <a:gd name="connsiteX22" fmla="*/ 395111 w 880533"/>
              <a:gd name="connsiteY22" fmla="*/ 224811 h 360278"/>
              <a:gd name="connsiteX23" fmla="*/ 462844 w 880533"/>
              <a:gd name="connsiteY23" fmla="*/ 269967 h 360278"/>
              <a:gd name="connsiteX24" fmla="*/ 474133 w 880533"/>
              <a:gd name="connsiteY24" fmla="*/ 303833 h 360278"/>
              <a:gd name="connsiteX25" fmla="*/ 485422 w 880533"/>
              <a:gd name="connsiteY25" fmla="*/ 269967 h 360278"/>
              <a:gd name="connsiteX26" fmla="*/ 496711 w 880533"/>
              <a:gd name="connsiteY26" fmla="*/ 213522 h 360278"/>
              <a:gd name="connsiteX27" fmla="*/ 508000 w 880533"/>
              <a:gd name="connsiteY27" fmla="*/ 247389 h 360278"/>
              <a:gd name="connsiteX28" fmla="*/ 553156 w 880533"/>
              <a:gd name="connsiteY28" fmla="*/ 315122 h 360278"/>
              <a:gd name="connsiteX29" fmla="*/ 632178 w 880533"/>
              <a:gd name="connsiteY29" fmla="*/ 292544 h 360278"/>
              <a:gd name="connsiteX30" fmla="*/ 654756 w 880533"/>
              <a:gd name="connsiteY30" fmla="*/ 258678 h 360278"/>
              <a:gd name="connsiteX31" fmla="*/ 654756 w 880533"/>
              <a:gd name="connsiteY31" fmla="*/ 157078 h 360278"/>
              <a:gd name="connsiteX32" fmla="*/ 620889 w 880533"/>
              <a:gd name="connsiteY32" fmla="*/ 134500 h 360278"/>
              <a:gd name="connsiteX33" fmla="*/ 587022 w 880533"/>
              <a:gd name="connsiteY33" fmla="*/ 123211 h 360278"/>
              <a:gd name="connsiteX34" fmla="*/ 519289 w 880533"/>
              <a:gd name="connsiteY34" fmla="*/ 111922 h 360278"/>
              <a:gd name="connsiteX35" fmla="*/ 496711 w 880533"/>
              <a:gd name="connsiteY35" fmla="*/ 179656 h 360278"/>
              <a:gd name="connsiteX36" fmla="*/ 508000 w 880533"/>
              <a:gd name="connsiteY36" fmla="*/ 269967 h 360278"/>
              <a:gd name="connsiteX37" fmla="*/ 564444 w 880533"/>
              <a:gd name="connsiteY37" fmla="*/ 326411 h 360278"/>
              <a:gd name="connsiteX38" fmla="*/ 598311 w 880533"/>
              <a:gd name="connsiteY38" fmla="*/ 337700 h 360278"/>
              <a:gd name="connsiteX39" fmla="*/ 688622 w 880533"/>
              <a:gd name="connsiteY39" fmla="*/ 281256 h 360278"/>
              <a:gd name="connsiteX40" fmla="*/ 677333 w 880533"/>
              <a:gd name="connsiteY40" fmla="*/ 157078 h 360278"/>
              <a:gd name="connsiteX41" fmla="*/ 711200 w 880533"/>
              <a:gd name="connsiteY41" fmla="*/ 258678 h 360278"/>
              <a:gd name="connsiteX42" fmla="*/ 722489 w 880533"/>
              <a:gd name="connsiteY42" fmla="*/ 292544 h 360278"/>
              <a:gd name="connsiteX43" fmla="*/ 733778 w 880533"/>
              <a:gd name="connsiteY43" fmla="*/ 326411 h 360278"/>
              <a:gd name="connsiteX44" fmla="*/ 801511 w 880533"/>
              <a:gd name="connsiteY44" fmla="*/ 360278 h 360278"/>
              <a:gd name="connsiteX45" fmla="*/ 835378 w 880533"/>
              <a:gd name="connsiteY45" fmla="*/ 337700 h 360278"/>
              <a:gd name="connsiteX46" fmla="*/ 869244 w 880533"/>
              <a:gd name="connsiteY46" fmla="*/ 326411 h 360278"/>
              <a:gd name="connsiteX47" fmla="*/ 880533 w 880533"/>
              <a:gd name="connsiteY47" fmla="*/ 292544 h 360278"/>
              <a:gd name="connsiteX48" fmla="*/ 869244 w 880533"/>
              <a:gd name="connsiteY48" fmla="*/ 247389 h 360278"/>
              <a:gd name="connsiteX49" fmla="*/ 846667 w 880533"/>
              <a:gd name="connsiteY49" fmla="*/ 202233 h 360278"/>
              <a:gd name="connsiteX50" fmla="*/ 846667 w 880533"/>
              <a:gd name="connsiteY50" fmla="*/ 168367 h 3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80533" h="360278">
                <a:moveTo>
                  <a:pt x="0" y="224811"/>
                </a:moveTo>
                <a:cubicBezTo>
                  <a:pt x="7526" y="213522"/>
                  <a:pt x="17068" y="203342"/>
                  <a:pt x="22578" y="190944"/>
                </a:cubicBezTo>
                <a:cubicBezTo>
                  <a:pt x="32244" y="169196"/>
                  <a:pt x="45156" y="123211"/>
                  <a:pt x="45156" y="123211"/>
                </a:cubicBezTo>
                <a:cubicBezTo>
                  <a:pt x="63609" y="129362"/>
                  <a:pt x="101371" y="138650"/>
                  <a:pt x="112889" y="157078"/>
                </a:cubicBezTo>
                <a:cubicBezTo>
                  <a:pt x="125503" y="177259"/>
                  <a:pt x="135467" y="224811"/>
                  <a:pt x="135467" y="224811"/>
                </a:cubicBezTo>
                <a:cubicBezTo>
                  <a:pt x="139230" y="258678"/>
                  <a:pt x="157531" y="358737"/>
                  <a:pt x="146756" y="326411"/>
                </a:cubicBezTo>
                <a:cubicBezTo>
                  <a:pt x="146756" y="326410"/>
                  <a:pt x="124179" y="258679"/>
                  <a:pt x="124178" y="258678"/>
                </a:cubicBezTo>
                <a:cubicBezTo>
                  <a:pt x="116652" y="247389"/>
                  <a:pt x="107110" y="237209"/>
                  <a:pt x="101600" y="224811"/>
                </a:cubicBezTo>
                <a:cubicBezTo>
                  <a:pt x="91934" y="203063"/>
                  <a:pt x="79022" y="157078"/>
                  <a:pt x="79022" y="157078"/>
                </a:cubicBezTo>
                <a:cubicBezTo>
                  <a:pt x="84519" y="129591"/>
                  <a:pt x="77147" y="81505"/>
                  <a:pt x="124178" y="89344"/>
                </a:cubicBezTo>
                <a:cubicBezTo>
                  <a:pt x="137561" y="91575"/>
                  <a:pt x="146755" y="104396"/>
                  <a:pt x="158044" y="111922"/>
                </a:cubicBezTo>
                <a:cubicBezTo>
                  <a:pt x="173096" y="134500"/>
                  <a:pt x="194619" y="153913"/>
                  <a:pt x="203200" y="179656"/>
                </a:cubicBezTo>
                <a:lnTo>
                  <a:pt x="237067" y="281256"/>
                </a:lnTo>
                <a:lnTo>
                  <a:pt x="248356" y="315122"/>
                </a:lnTo>
                <a:lnTo>
                  <a:pt x="259644" y="348989"/>
                </a:lnTo>
                <a:cubicBezTo>
                  <a:pt x="263407" y="337700"/>
                  <a:pt x="270933" y="327022"/>
                  <a:pt x="270933" y="315122"/>
                </a:cubicBezTo>
                <a:cubicBezTo>
                  <a:pt x="270933" y="303223"/>
                  <a:pt x="262913" y="292698"/>
                  <a:pt x="259644" y="281256"/>
                </a:cubicBezTo>
                <a:cubicBezTo>
                  <a:pt x="228319" y="171616"/>
                  <a:pt x="271607" y="293889"/>
                  <a:pt x="225778" y="202233"/>
                </a:cubicBezTo>
                <a:cubicBezTo>
                  <a:pt x="217680" y="186037"/>
                  <a:pt x="206817" y="137680"/>
                  <a:pt x="203200" y="123211"/>
                </a:cubicBezTo>
                <a:cubicBezTo>
                  <a:pt x="215814" y="72758"/>
                  <a:pt x="218180" y="0"/>
                  <a:pt x="327378" y="89344"/>
                </a:cubicBezTo>
                <a:cubicBezTo>
                  <a:pt x="350859" y="108555"/>
                  <a:pt x="326346" y="151932"/>
                  <a:pt x="338667" y="179656"/>
                </a:cubicBezTo>
                <a:cubicBezTo>
                  <a:pt x="343500" y="190530"/>
                  <a:pt x="361244" y="187181"/>
                  <a:pt x="372533" y="190944"/>
                </a:cubicBezTo>
                <a:cubicBezTo>
                  <a:pt x="380059" y="202233"/>
                  <a:pt x="384900" y="215877"/>
                  <a:pt x="395111" y="224811"/>
                </a:cubicBezTo>
                <a:cubicBezTo>
                  <a:pt x="415532" y="242680"/>
                  <a:pt x="462844" y="269967"/>
                  <a:pt x="462844" y="269967"/>
                </a:cubicBezTo>
                <a:cubicBezTo>
                  <a:pt x="466607" y="281256"/>
                  <a:pt x="462234" y="303833"/>
                  <a:pt x="474133" y="303833"/>
                </a:cubicBezTo>
                <a:cubicBezTo>
                  <a:pt x="486032" y="303833"/>
                  <a:pt x="482536" y="281511"/>
                  <a:pt x="485422" y="269967"/>
                </a:cubicBezTo>
                <a:cubicBezTo>
                  <a:pt x="490076" y="251352"/>
                  <a:pt x="492948" y="232337"/>
                  <a:pt x="496711" y="213522"/>
                </a:cubicBezTo>
                <a:cubicBezTo>
                  <a:pt x="500474" y="224811"/>
                  <a:pt x="501399" y="237488"/>
                  <a:pt x="508000" y="247389"/>
                </a:cubicBezTo>
                <a:cubicBezTo>
                  <a:pt x="564376" y="331952"/>
                  <a:pt x="526313" y="234596"/>
                  <a:pt x="553156" y="315122"/>
                </a:cubicBezTo>
                <a:cubicBezTo>
                  <a:pt x="556106" y="314384"/>
                  <a:pt x="624817" y="298433"/>
                  <a:pt x="632178" y="292544"/>
                </a:cubicBezTo>
                <a:cubicBezTo>
                  <a:pt x="642772" y="284069"/>
                  <a:pt x="647230" y="269967"/>
                  <a:pt x="654756" y="258678"/>
                </a:cubicBezTo>
                <a:cubicBezTo>
                  <a:pt x="673778" y="201610"/>
                  <a:pt x="695007" y="197329"/>
                  <a:pt x="654756" y="157078"/>
                </a:cubicBezTo>
                <a:cubicBezTo>
                  <a:pt x="645162" y="147484"/>
                  <a:pt x="633024" y="140568"/>
                  <a:pt x="620889" y="134500"/>
                </a:cubicBezTo>
                <a:cubicBezTo>
                  <a:pt x="610246" y="129178"/>
                  <a:pt x="598311" y="126974"/>
                  <a:pt x="587022" y="123211"/>
                </a:cubicBezTo>
                <a:cubicBezTo>
                  <a:pt x="570759" y="112368"/>
                  <a:pt x="541904" y="80260"/>
                  <a:pt x="519289" y="111922"/>
                </a:cubicBezTo>
                <a:cubicBezTo>
                  <a:pt x="505456" y="131288"/>
                  <a:pt x="496711" y="179656"/>
                  <a:pt x="496711" y="179656"/>
                </a:cubicBezTo>
                <a:cubicBezTo>
                  <a:pt x="500474" y="209760"/>
                  <a:pt x="500017" y="240698"/>
                  <a:pt x="508000" y="269967"/>
                </a:cubicBezTo>
                <a:cubicBezTo>
                  <a:pt x="515129" y="296108"/>
                  <a:pt x="542264" y="315321"/>
                  <a:pt x="564444" y="326411"/>
                </a:cubicBezTo>
                <a:cubicBezTo>
                  <a:pt x="575087" y="331733"/>
                  <a:pt x="587022" y="333937"/>
                  <a:pt x="598311" y="337700"/>
                </a:cubicBezTo>
                <a:cubicBezTo>
                  <a:pt x="678915" y="310832"/>
                  <a:pt x="652842" y="334924"/>
                  <a:pt x="688622" y="281256"/>
                </a:cubicBezTo>
                <a:cubicBezTo>
                  <a:pt x="684859" y="239863"/>
                  <a:pt x="669182" y="197834"/>
                  <a:pt x="677333" y="157078"/>
                </a:cubicBezTo>
                <a:cubicBezTo>
                  <a:pt x="677333" y="157077"/>
                  <a:pt x="705556" y="241745"/>
                  <a:pt x="711200" y="258678"/>
                </a:cubicBezTo>
                <a:lnTo>
                  <a:pt x="722489" y="292544"/>
                </a:lnTo>
                <a:cubicBezTo>
                  <a:pt x="726252" y="303833"/>
                  <a:pt x="722489" y="322648"/>
                  <a:pt x="733778" y="326411"/>
                </a:cubicBezTo>
                <a:cubicBezTo>
                  <a:pt x="780515" y="341991"/>
                  <a:pt x="757743" y="331099"/>
                  <a:pt x="801511" y="360278"/>
                </a:cubicBezTo>
                <a:cubicBezTo>
                  <a:pt x="812800" y="352752"/>
                  <a:pt x="823243" y="343768"/>
                  <a:pt x="835378" y="337700"/>
                </a:cubicBezTo>
                <a:cubicBezTo>
                  <a:pt x="846021" y="332378"/>
                  <a:pt x="860830" y="334825"/>
                  <a:pt x="869244" y="326411"/>
                </a:cubicBezTo>
                <a:cubicBezTo>
                  <a:pt x="877658" y="317997"/>
                  <a:pt x="876770" y="303833"/>
                  <a:pt x="880533" y="292544"/>
                </a:cubicBezTo>
                <a:cubicBezTo>
                  <a:pt x="876770" y="277492"/>
                  <a:pt x="874692" y="261916"/>
                  <a:pt x="869244" y="247389"/>
                </a:cubicBezTo>
                <a:cubicBezTo>
                  <a:pt x="863335" y="231632"/>
                  <a:pt x="851290" y="218414"/>
                  <a:pt x="846667" y="202233"/>
                </a:cubicBezTo>
                <a:cubicBezTo>
                  <a:pt x="843566" y="191379"/>
                  <a:pt x="846667" y="179656"/>
                  <a:pt x="846667" y="1683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1930400" y="5102819"/>
            <a:ext cx="283135" cy="228198"/>
          </a:xfrm>
          <a:custGeom>
            <a:avLst/>
            <a:gdLst>
              <a:gd name="connsiteX0" fmla="*/ 67733 w 283135"/>
              <a:gd name="connsiteY0" fmla="*/ 90070 h 228198"/>
              <a:gd name="connsiteX1" fmla="*/ 11289 w 283135"/>
              <a:gd name="connsiteY1" fmla="*/ 44914 h 228198"/>
              <a:gd name="connsiteX2" fmla="*/ 0 w 283135"/>
              <a:gd name="connsiteY2" fmla="*/ 78781 h 228198"/>
              <a:gd name="connsiteX3" fmla="*/ 22578 w 283135"/>
              <a:gd name="connsiteY3" fmla="*/ 157803 h 228198"/>
              <a:gd name="connsiteX4" fmla="*/ 56444 w 283135"/>
              <a:gd name="connsiteY4" fmla="*/ 180381 h 228198"/>
              <a:gd name="connsiteX5" fmla="*/ 90311 w 283135"/>
              <a:gd name="connsiteY5" fmla="*/ 169092 h 228198"/>
              <a:gd name="connsiteX6" fmla="*/ 112889 w 283135"/>
              <a:gd name="connsiteY6" fmla="*/ 135225 h 228198"/>
              <a:gd name="connsiteX7" fmla="*/ 146756 w 283135"/>
              <a:gd name="connsiteY7" fmla="*/ 101359 h 228198"/>
              <a:gd name="connsiteX8" fmla="*/ 158044 w 283135"/>
              <a:gd name="connsiteY8" fmla="*/ 11048 h 228198"/>
              <a:gd name="connsiteX9" fmla="*/ 169333 w 283135"/>
              <a:gd name="connsiteY9" fmla="*/ 44914 h 228198"/>
              <a:gd name="connsiteX10" fmla="*/ 203200 w 283135"/>
              <a:gd name="connsiteY10" fmla="*/ 112648 h 228198"/>
              <a:gd name="connsiteX11" fmla="*/ 214489 w 283135"/>
              <a:gd name="connsiteY11" fmla="*/ 202959 h 228198"/>
              <a:gd name="connsiteX12" fmla="*/ 248356 w 283135"/>
              <a:gd name="connsiteY12" fmla="*/ 225537 h 228198"/>
              <a:gd name="connsiteX13" fmla="*/ 282222 w 283135"/>
              <a:gd name="connsiteY13" fmla="*/ 157803 h 228198"/>
              <a:gd name="connsiteX14" fmla="*/ 282222 w 283135"/>
              <a:gd name="connsiteY14" fmla="*/ 146514 h 22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135" h="228198">
                <a:moveTo>
                  <a:pt x="67733" y="90070"/>
                </a:moveTo>
                <a:cubicBezTo>
                  <a:pt x="59852" y="66426"/>
                  <a:pt x="57149" y="26570"/>
                  <a:pt x="11289" y="44914"/>
                </a:cubicBezTo>
                <a:cubicBezTo>
                  <a:pt x="240" y="49333"/>
                  <a:pt x="3763" y="67492"/>
                  <a:pt x="0" y="78781"/>
                </a:cubicBezTo>
                <a:cubicBezTo>
                  <a:pt x="738" y="81732"/>
                  <a:pt x="16688" y="150441"/>
                  <a:pt x="22578" y="157803"/>
                </a:cubicBezTo>
                <a:cubicBezTo>
                  <a:pt x="31053" y="168397"/>
                  <a:pt x="45155" y="172855"/>
                  <a:pt x="56444" y="180381"/>
                </a:cubicBezTo>
                <a:cubicBezTo>
                  <a:pt x="67733" y="176618"/>
                  <a:pt x="81019" y="176526"/>
                  <a:pt x="90311" y="169092"/>
                </a:cubicBezTo>
                <a:cubicBezTo>
                  <a:pt x="100906" y="160616"/>
                  <a:pt x="104203" y="145648"/>
                  <a:pt x="112889" y="135225"/>
                </a:cubicBezTo>
                <a:cubicBezTo>
                  <a:pt x="123110" y="122961"/>
                  <a:pt x="135467" y="112648"/>
                  <a:pt x="146756" y="101359"/>
                </a:cubicBezTo>
                <a:cubicBezTo>
                  <a:pt x="150519" y="71255"/>
                  <a:pt x="146777" y="39216"/>
                  <a:pt x="158044" y="11048"/>
                </a:cubicBezTo>
                <a:cubicBezTo>
                  <a:pt x="162463" y="0"/>
                  <a:pt x="164011" y="34271"/>
                  <a:pt x="169333" y="44914"/>
                </a:cubicBezTo>
                <a:cubicBezTo>
                  <a:pt x="213100" y="132446"/>
                  <a:pt x="174826" y="27526"/>
                  <a:pt x="203200" y="112648"/>
                </a:cubicBezTo>
                <a:cubicBezTo>
                  <a:pt x="206963" y="142752"/>
                  <a:pt x="203222" y="174791"/>
                  <a:pt x="214489" y="202959"/>
                </a:cubicBezTo>
                <a:cubicBezTo>
                  <a:pt x="219528" y="215556"/>
                  <a:pt x="235052" y="228198"/>
                  <a:pt x="248356" y="225537"/>
                </a:cubicBezTo>
                <a:cubicBezTo>
                  <a:pt x="262877" y="222633"/>
                  <a:pt x="279498" y="168701"/>
                  <a:pt x="282222" y="157803"/>
                </a:cubicBezTo>
                <a:cubicBezTo>
                  <a:pt x="283135" y="154152"/>
                  <a:pt x="282222" y="150277"/>
                  <a:pt x="282222" y="1465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2404533" y="5172006"/>
            <a:ext cx="261500" cy="405693"/>
          </a:xfrm>
          <a:custGeom>
            <a:avLst/>
            <a:gdLst>
              <a:gd name="connsiteX0" fmla="*/ 0 w 261500"/>
              <a:gd name="connsiteY0" fmla="*/ 178927 h 405693"/>
              <a:gd name="connsiteX1" fmla="*/ 33867 w 261500"/>
              <a:gd name="connsiteY1" fmla="*/ 190216 h 405693"/>
              <a:gd name="connsiteX2" fmla="*/ 67734 w 261500"/>
              <a:gd name="connsiteY2" fmla="*/ 156350 h 405693"/>
              <a:gd name="connsiteX3" fmla="*/ 101600 w 261500"/>
              <a:gd name="connsiteY3" fmla="*/ 133772 h 405693"/>
              <a:gd name="connsiteX4" fmla="*/ 169334 w 261500"/>
              <a:gd name="connsiteY4" fmla="*/ 77327 h 405693"/>
              <a:gd name="connsiteX5" fmla="*/ 180623 w 261500"/>
              <a:gd name="connsiteY5" fmla="*/ 43461 h 405693"/>
              <a:gd name="connsiteX6" fmla="*/ 203200 w 261500"/>
              <a:gd name="connsiteY6" fmla="*/ 9594 h 405693"/>
              <a:gd name="connsiteX7" fmla="*/ 214489 w 261500"/>
              <a:gd name="connsiteY7" fmla="*/ 77327 h 405693"/>
              <a:gd name="connsiteX8" fmla="*/ 225778 w 261500"/>
              <a:gd name="connsiteY8" fmla="*/ 156350 h 405693"/>
              <a:gd name="connsiteX9" fmla="*/ 237067 w 261500"/>
              <a:gd name="connsiteY9" fmla="*/ 201505 h 405693"/>
              <a:gd name="connsiteX10" fmla="*/ 259645 w 261500"/>
              <a:gd name="connsiteY10" fmla="*/ 269238 h 405693"/>
              <a:gd name="connsiteX11" fmla="*/ 248356 w 261500"/>
              <a:gd name="connsiteY11" fmla="*/ 393416 h 405693"/>
              <a:gd name="connsiteX12" fmla="*/ 214489 w 261500"/>
              <a:gd name="connsiteY12" fmla="*/ 404705 h 405693"/>
              <a:gd name="connsiteX13" fmla="*/ 112889 w 261500"/>
              <a:gd name="connsiteY13" fmla="*/ 382127 h 405693"/>
              <a:gd name="connsiteX14" fmla="*/ 79023 w 261500"/>
              <a:gd name="connsiteY14" fmla="*/ 359550 h 405693"/>
              <a:gd name="connsiteX15" fmla="*/ 45156 w 261500"/>
              <a:gd name="connsiteY15" fmla="*/ 280527 h 405693"/>
              <a:gd name="connsiteX16" fmla="*/ 203200 w 261500"/>
              <a:gd name="connsiteY16" fmla="*/ 246661 h 405693"/>
              <a:gd name="connsiteX17" fmla="*/ 225778 w 261500"/>
              <a:gd name="connsiteY17" fmla="*/ 280527 h 405693"/>
              <a:gd name="connsiteX18" fmla="*/ 237067 w 261500"/>
              <a:gd name="connsiteY18" fmla="*/ 314394 h 40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1500" h="405693">
                <a:moveTo>
                  <a:pt x="0" y="178927"/>
                </a:moveTo>
                <a:cubicBezTo>
                  <a:pt x="11289" y="182690"/>
                  <a:pt x="22578" y="193979"/>
                  <a:pt x="33867" y="190216"/>
                </a:cubicBezTo>
                <a:cubicBezTo>
                  <a:pt x="49013" y="185168"/>
                  <a:pt x="55469" y="166570"/>
                  <a:pt x="67734" y="156350"/>
                </a:cubicBezTo>
                <a:cubicBezTo>
                  <a:pt x="78157" y="147664"/>
                  <a:pt x="91177" y="142458"/>
                  <a:pt x="101600" y="133772"/>
                </a:cubicBezTo>
                <a:cubicBezTo>
                  <a:pt x="188515" y="61342"/>
                  <a:pt x="85254" y="133380"/>
                  <a:pt x="169334" y="77327"/>
                </a:cubicBezTo>
                <a:cubicBezTo>
                  <a:pt x="173097" y="66038"/>
                  <a:pt x="175302" y="54104"/>
                  <a:pt x="180623" y="43461"/>
                </a:cubicBezTo>
                <a:cubicBezTo>
                  <a:pt x="186691" y="31326"/>
                  <a:pt x="193606" y="0"/>
                  <a:pt x="203200" y="9594"/>
                </a:cubicBezTo>
                <a:cubicBezTo>
                  <a:pt x="219385" y="25779"/>
                  <a:pt x="211009" y="54704"/>
                  <a:pt x="214489" y="77327"/>
                </a:cubicBezTo>
                <a:cubicBezTo>
                  <a:pt x="218535" y="103626"/>
                  <a:pt x="221018" y="130171"/>
                  <a:pt x="225778" y="156350"/>
                </a:cubicBezTo>
                <a:cubicBezTo>
                  <a:pt x="228553" y="171615"/>
                  <a:pt x="232609" y="186644"/>
                  <a:pt x="237067" y="201505"/>
                </a:cubicBezTo>
                <a:cubicBezTo>
                  <a:pt x="243906" y="224300"/>
                  <a:pt x="259645" y="269238"/>
                  <a:pt x="259645" y="269238"/>
                </a:cubicBezTo>
                <a:cubicBezTo>
                  <a:pt x="255882" y="310631"/>
                  <a:pt x="261500" y="353986"/>
                  <a:pt x="248356" y="393416"/>
                </a:cubicBezTo>
                <a:cubicBezTo>
                  <a:pt x="244593" y="404705"/>
                  <a:pt x="226348" y="405693"/>
                  <a:pt x="214489" y="404705"/>
                </a:cubicBezTo>
                <a:cubicBezTo>
                  <a:pt x="179916" y="401824"/>
                  <a:pt x="146756" y="389653"/>
                  <a:pt x="112889" y="382127"/>
                </a:cubicBezTo>
                <a:cubicBezTo>
                  <a:pt x="101600" y="374601"/>
                  <a:pt x="88616" y="369143"/>
                  <a:pt x="79023" y="359550"/>
                </a:cubicBezTo>
                <a:cubicBezTo>
                  <a:pt x="53036" y="333563"/>
                  <a:pt x="53792" y="315072"/>
                  <a:pt x="45156" y="280527"/>
                </a:cubicBezTo>
                <a:cubicBezTo>
                  <a:pt x="138132" y="218544"/>
                  <a:pt x="85964" y="232006"/>
                  <a:pt x="203200" y="246661"/>
                </a:cubicBezTo>
                <a:cubicBezTo>
                  <a:pt x="210726" y="257950"/>
                  <a:pt x="219710" y="268392"/>
                  <a:pt x="225778" y="280527"/>
                </a:cubicBezTo>
                <a:cubicBezTo>
                  <a:pt x="231100" y="291170"/>
                  <a:pt x="237067" y="314394"/>
                  <a:pt x="237067" y="31439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051720" y="4941168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2720622" y="5271911"/>
            <a:ext cx="124178" cy="172624"/>
          </a:xfrm>
          <a:custGeom>
            <a:avLst/>
            <a:gdLst>
              <a:gd name="connsiteX0" fmla="*/ 0 w 124178"/>
              <a:gd name="connsiteY0" fmla="*/ 169333 h 172624"/>
              <a:gd name="connsiteX1" fmla="*/ 33867 w 124178"/>
              <a:gd name="connsiteY1" fmla="*/ 67733 h 172624"/>
              <a:gd name="connsiteX2" fmla="*/ 45156 w 124178"/>
              <a:gd name="connsiteY2" fmla="*/ 33867 h 172624"/>
              <a:gd name="connsiteX3" fmla="*/ 56445 w 124178"/>
              <a:gd name="connsiteY3" fmla="*/ 0 h 172624"/>
              <a:gd name="connsiteX4" fmla="*/ 45156 w 124178"/>
              <a:gd name="connsiteY4" fmla="*/ 33867 h 172624"/>
              <a:gd name="connsiteX5" fmla="*/ 56445 w 124178"/>
              <a:gd name="connsiteY5" fmla="*/ 135467 h 172624"/>
              <a:gd name="connsiteX6" fmla="*/ 67734 w 124178"/>
              <a:gd name="connsiteY6" fmla="*/ 169333 h 172624"/>
              <a:gd name="connsiteX7" fmla="*/ 101600 w 124178"/>
              <a:gd name="connsiteY7" fmla="*/ 146756 h 172624"/>
              <a:gd name="connsiteX8" fmla="*/ 124178 w 124178"/>
              <a:gd name="connsiteY8" fmla="*/ 112889 h 17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78" h="172624">
                <a:moveTo>
                  <a:pt x="0" y="169333"/>
                </a:moveTo>
                <a:lnTo>
                  <a:pt x="33867" y="67733"/>
                </a:lnTo>
                <a:lnTo>
                  <a:pt x="45156" y="33867"/>
                </a:lnTo>
                <a:lnTo>
                  <a:pt x="56445" y="0"/>
                </a:lnTo>
                <a:lnTo>
                  <a:pt x="45156" y="33867"/>
                </a:lnTo>
                <a:cubicBezTo>
                  <a:pt x="48919" y="67734"/>
                  <a:pt x="50843" y="101856"/>
                  <a:pt x="56445" y="135467"/>
                </a:cubicBezTo>
                <a:cubicBezTo>
                  <a:pt x="58401" y="147204"/>
                  <a:pt x="56190" y="166447"/>
                  <a:pt x="67734" y="169333"/>
                </a:cubicBezTo>
                <a:cubicBezTo>
                  <a:pt x="80896" y="172624"/>
                  <a:pt x="90311" y="154282"/>
                  <a:pt x="101600" y="146756"/>
                </a:cubicBezTo>
                <a:cubicBezTo>
                  <a:pt x="114079" y="109319"/>
                  <a:pt x="100989" y="112889"/>
                  <a:pt x="124178" y="11288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771800" y="5157192"/>
            <a:ext cx="72008" cy="457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3182101" y="4967111"/>
            <a:ext cx="1073810" cy="564512"/>
          </a:xfrm>
          <a:custGeom>
            <a:avLst/>
            <a:gdLst>
              <a:gd name="connsiteX0" fmla="*/ 249721 w 1073810"/>
              <a:gd name="connsiteY0" fmla="*/ 0 h 564512"/>
              <a:gd name="connsiteX1" fmla="*/ 238432 w 1073810"/>
              <a:gd name="connsiteY1" fmla="*/ 56445 h 564512"/>
              <a:gd name="connsiteX2" fmla="*/ 215855 w 1073810"/>
              <a:gd name="connsiteY2" fmla="*/ 124178 h 564512"/>
              <a:gd name="connsiteX3" fmla="*/ 204566 w 1073810"/>
              <a:gd name="connsiteY3" fmla="*/ 158045 h 564512"/>
              <a:gd name="connsiteX4" fmla="*/ 193277 w 1073810"/>
              <a:gd name="connsiteY4" fmla="*/ 203200 h 564512"/>
              <a:gd name="connsiteX5" fmla="*/ 181988 w 1073810"/>
              <a:gd name="connsiteY5" fmla="*/ 270933 h 564512"/>
              <a:gd name="connsiteX6" fmla="*/ 170699 w 1073810"/>
              <a:gd name="connsiteY6" fmla="*/ 304800 h 564512"/>
              <a:gd name="connsiteX7" fmla="*/ 159410 w 1073810"/>
              <a:gd name="connsiteY7" fmla="*/ 349956 h 564512"/>
              <a:gd name="connsiteX8" fmla="*/ 136832 w 1073810"/>
              <a:gd name="connsiteY8" fmla="*/ 417689 h 564512"/>
              <a:gd name="connsiteX9" fmla="*/ 125543 w 1073810"/>
              <a:gd name="connsiteY9" fmla="*/ 485422 h 564512"/>
              <a:gd name="connsiteX10" fmla="*/ 57810 w 1073810"/>
              <a:gd name="connsiteY10" fmla="*/ 519289 h 564512"/>
              <a:gd name="connsiteX11" fmla="*/ 23943 w 1073810"/>
              <a:gd name="connsiteY11" fmla="*/ 496711 h 564512"/>
              <a:gd name="connsiteX12" fmla="*/ 1366 w 1073810"/>
              <a:gd name="connsiteY12" fmla="*/ 428978 h 564512"/>
              <a:gd name="connsiteX13" fmla="*/ 12655 w 1073810"/>
              <a:gd name="connsiteY13" fmla="*/ 327378 h 564512"/>
              <a:gd name="connsiteX14" fmla="*/ 46521 w 1073810"/>
              <a:gd name="connsiteY14" fmla="*/ 316089 h 564512"/>
              <a:gd name="connsiteX15" fmla="*/ 170699 w 1073810"/>
              <a:gd name="connsiteY15" fmla="*/ 327378 h 564512"/>
              <a:gd name="connsiteX16" fmla="*/ 170699 w 1073810"/>
              <a:gd name="connsiteY16" fmla="*/ 349956 h 564512"/>
              <a:gd name="connsiteX17" fmla="*/ 148121 w 1073810"/>
              <a:gd name="connsiteY17" fmla="*/ 383822 h 564512"/>
              <a:gd name="connsiteX18" fmla="*/ 148121 w 1073810"/>
              <a:gd name="connsiteY18" fmla="*/ 496711 h 564512"/>
              <a:gd name="connsiteX19" fmla="*/ 181988 w 1073810"/>
              <a:gd name="connsiteY19" fmla="*/ 508000 h 564512"/>
              <a:gd name="connsiteX20" fmla="*/ 261010 w 1073810"/>
              <a:gd name="connsiteY20" fmla="*/ 485422 h 564512"/>
              <a:gd name="connsiteX21" fmla="*/ 306166 w 1073810"/>
              <a:gd name="connsiteY21" fmla="*/ 474133 h 564512"/>
              <a:gd name="connsiteX22" fmla="*/ 351321 w 1073810"/>
              <a:gd name="connsiteY22" fmla="*/ 451556 h 564512"/>
              <a:gd name="connsiteX23" fmla="*/ 385188 w 1073810"/>
              <a:gd name="connsiteY23" fmla="*/ 440267 h 564512"/>
              <a:gd name="connsiteX24" fmla="*/ 407766 w 1073810"/>
              <a:gd name="connsiteY24" fmla="*/ 406400 h 564512"/>
              <a:gd name="connsiteX25" fmla="*/ 407766 w 1073810"/>
              <a:gd name="connsiteY25" fmla="*/ 293511 h 564512"/>
              <a:gd name="connsiteX26" fmla="*/ 385188 w 1073810"/>
              <a:gd name="connsiteY26" fmla="*/ 259645 h 564512"/>
              <a:gd name="connsiteX27" fmla="*/ 351321 w 1073810"/>
              <a:gd name="connsiteY27" fmla="*/ 248356 h 564512"/>
              <a:gd name="connsiteX28" fmla="*/ 328743 w 1073810"/>
              <a:gd name="connsiteY28" fmla="*/ 282222 h 564512"/>
              <a:gd name="connsiteX29" fmla="*/ 328743 w 1073810"/>
              <a:gd name="connsiteY29" fmla="*/ 462845 h 564512"/>
              <a:gd name="connsiteX30" fmla="*/ 351321 w 1073810"/>
              <a:gd name="connsiteY30" fmla="*/ 530578 h 564512"/>
              <a:gd name="connsiteX31" fmla="*/ 419055 w 1073810"/>
              <a:gd name="connsiteY31" fmla="*/ 564445 h 564512"/>
              <a:gd name="connsiteX32" fmla="*/ 486788 w 1073810"/>
              <a:gd name="connsiteY32" fmla="*/ 553156 h 564512"/>
              <a:gd name="connsiteX33" fmla="*/ 498077 w 1073810"/>
              <a:gd name="connsiteY33" fmla="*/ 519289 h 564512"/>
              <a:gd name="connsiteX34" fmla="*/ 486788 w 1073810"/>
              <a:gd name="connsiteY34" fmla="*/ 428978 h 564512"/>
              <a:gd name="connsiteX35" fmla="*/ 531943 w 1073810"/>
              <a:gd name="connsiteY35" fmla="*/ 338667 h 564512"/>
              <a:gd name="connsiteX36" fmla="*/ 588388 w 1073810"/>
              <a:gd name="connsiteY36" fmla="*/ 349956 h 564512"/>
              <a:gd name="connsiteX37" fmla="*/ 610966 w 1073810"/>
              <a:gd name="connsiteY37" fmla="*/ 417689 h 564512"/>
              <a:gd name="connsiteX38" fmla="*/ 622255 w 1073810"/>
              <a:gd name="connsiteY38" fmla="*/ 451556 h 564512"/>
              <a:gd name="connsiteX39" fmla="*/ 644832 w 1073810"/>
              <a:gd name="connsiteY39" fmla="*/ 485422 h 564512"/>
              <a:gd name="connsiteX40" fmla="*/ 656121 w 1073810"/>
              <a:gd name="connsiteY40" fmla="*/ 519289 h 564512"/>
              <a:gd name="connsiteX41" fmla="*/ 689988 w 1073810"/>
              <a:gd name="connsiteY41" fmla="*/ 530578 h 564512"/>
              <a:gd name="connsiteX42" fmla="*/ 757721 w 1073810"/>
              <a:gd name="connsiteY42" fmla="*/ 519289 h 564512"/>
              <a:gd name="connsiteX43" fmla="*/ 791588 w 1073810"/>
              <a:gd name="connsiteY43" fmla="*/ 508000 h 564512"/>
              <a:gd name="connsiteX44" fmla="*/ 757721 w 1073810"/>
              <a:gd name="connsiteY44" fmla="*/ 372533 h 564512"/>
              <a:gd name="connsiteX45" fmla="*/ 689988 w 1073810"/>
              <a:gd name="connsiteY45" fmla="*/ 327378 h 564512"/>
              <a:gd name="connsiteX46" fmla="*/ 746432 w 1073810"/>
              <a:gd name="connsiteY46" fmla="*/ 316089 h 564512"/>
              <a:gd name="connsiteX47" fmla="*/ 780299 w 1073810"/>
              <a:gd name="connsiteY47" fmla="*/ 327378 h 564512"/>
              <a:gd name="connsiteX48" fmla="*/ 859321 w 1073810"/>
              <a:gd name="connsiteY48" fmla="*/ 349956 h 564512"/>
              <a:gd name="connsiteX49" fmla="*/ 938343 w 1073810"/>
              <a:gd name="connsiteY49" fmla="*/ 304800 h 564512"/>
              <a:gd name="connsiteX50" fmla="*/ 915766 w 1073810"/>
              <a:gd name="connsiteY50" fmla="*/ 237067 h 564512"/>
              <a:gd name="connsiteX51" fmla="*/ 836743 w 1073810"/>
              <a:gd name="connsiteY51" fmla="*/ 316089 h 564512"/>
              <a:gd name="connsiteX52" fmla="*/ 870610 w 1073810"/>
              <a:gd name="connsiteY52" fmla="*/ 451556 h 564512"/>
              <a:gd name="connsiteX53" fmla="*/ 938343 w 1073810"/>
              <a:gd name="connsiteY53" fmla="*/ 496711 h 564512"/>
              <a:gd name="connsiteX54" fmla="*/ 972210 w 1073810"/>
              <a:gd name="connsiteY54" fmla="*/ 519289 h 564512"/>
              <a:gd name="connsiteX55" fmla="*/ 1006077 w 1073810"/>
              <a:gd name="connsiteY55" fmla="*/ 530578 h 564512"/>
              <a:gd name="connsiteX56" fmla="*/ 1039943 w 1073810"/>
              <a:gd name="connsiteY56" fmla="*/ 519289 h 564512"/>
              <a:gd name="connsiteX57" fmla="*/ 1062521 w 1073810"/>
              <a:gd name="connsiteY57" fmla="*/ 451556 h 564512"/>
              <a:gd name="connsiteX58" fmla="*/ 1073810 w 1073810"/>
              <a:gd name="connsiteY58" fmla="*/ 428978 h 56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3810" h="564512">
                <a:moveTo>
                  <a:pt x="249721" y="0"/>
                </a:moveTo>
                <a:cubicBezTo>
                  <a:pt x="245958" y="18815"/>
                  <a:pt x="243480" y="37933"/>
                  <a:pt x="238432" y="56445"/>
                </a:cubicBezTo>
                <a:cubicBezTo>
                  <a:pt x="232170" y="79405"/>
                  <a:pt x="223381" y="101600"/>
                  <a:pt x="215855" y="124178"/>
                </a:cubicBezTo>
                <a:cubicBezTo>
                  <a:pt x="212092" y="135467"/>
                  <a:pt x="207452" y="146501"/>
                  <a:pt x="204566" y="158045"/>
                </a:cubicBezTo>
                <a:cubicBezTo>
                  <a:pt x="200803" y="173097"/>
                  <a:pt x="196320" y="187986"/>
                  <a:pt x="193277" y="203200"/>
                </a:cubicBezTo>
                <a:cubicBezTo>
                  <a:pt x="188788" y="225645"/>
                  <a:pt x="186953" y="248589"/>
                  <a:pt x="181988" y="270933"/>
                </a:cubicBezTo>
                <a:cubicBezTo>
                  <a:pt x="179407" y="282549"/>
                  <a:pt x="173968" y="293358"/>
                  <a:pt x="170699" y="304800"/>
                </a:cubicBezTo>
                <a:cubicBezTo>
                  <a:pt x="166437" y="319718"/>
                  <a:pt x="163868" y="335095"/>
                  <a:pt x="159410" y="349956"/>
                </a:cubicBezTo>
                <a:cubicBezTo>
                  <a:pt x="152571" y="372751"/>
                  <a:pt x="140745" y="394214"/>
                  <a:pt x="136832" y="417689"/>
                </a:cubicBezTo>
                <a:cubicBezTo>
                  <a:pt x="133069" y="440267"/>
                  <a:pt x="135779" y="464949"/>
                  <a:pt x="125543" y="485422"/>
                </a:cubicBezTo>
                <a:cubicBezTo>
                  <a:pt x="116789" y="502930"/>
                  <a:pt x="73839" y="513946"/>
                  <a:pt x="57810" y="519289"/>
                </a:cubicBezTo>
                <a:cubicBezTo>
                  <a:pt x="46521" y="511763"/>
                  <a:pt x="31134" y="508216"/>
                  <a:pt x="23943" y="496711"/>
                </a:cubicBezTo>
                <a:cubicBezTo>
                  <a:pt x="11330" y="476530"/>
                  <a:pt x="1366" y="428978"/>
                  <a:pt x="1366" y="428978"/>
                </a:cubicBezTo>
                <a:cubicBezTo>
                  <a:pt x="5129" y="395111"/>
                  <a:pt x="0" y="359016"/>
                  <a:pt x="12655" y="327378"/>
                </a:cubicBezTo>
                <a:cubicBezTo>
                  <a:pt x="17074" y="316330"/>
                  <a:pt x="34622" y="316089"/>
                  <a:pt x="46521" y="316089"/>
                </a:cubicBezTo>
                <a:cubicBezTo>
                  <a:pt x="88084" y="316089"/>
                  <a:pt x="129306" y="323615"/>
                  <a:pt x="170699" y="327378"/>
                </a:cubicBezTo>
                <a:cubicBezTo>
                  <a:pt x="234448" y="348628"/>
                  <a:pt x="197262" y="328706"/>
                  <a:pt x="170699" y="349956"/>
                </a:cubicBezTo>
                <a:cubicBezTo>
                  <a:pt x="160105" y="358431"/>
                  <a:pt x="155647" y="372533"/>
                  <a:pt x="148121" y="383822"/>
                </a:cubicBezTo>
                <a:cubicBezTo>
                  <a:pt x="134219" y="425528"/>
                  <a:pt x="122177" y="444824"/>
                  <a:pt x="148121" y="496711"/>
                </a:cubicBezTo>
                <a:cubicBezTo>
                  <a:pt x="153443" y="507354"/>
                  <a:pt x="170699" y="504237"/>
                  <a:pt x="181988" y="508000"/>
                </a:cubicBezTo>
                <a:lnTo>
                  <a:pt x="261010" y="485422"/>
                </a:lnTo>
                <a:cubicBezTo>
                  <a:pt x="275979" y="481340"/>
                  <a:pt x="291639" y="479581"/>
                  <a:pt x="306166" y="474133"/>
                </a:cubicBezTo>
                <a:cubicBezTo>
                  <a:pt x="321923" y="468224"/>
                  <a:pt x="335853" y="458185"/>
                  <a:pt x="351321" y="451556"/>
                </a:cubicBezTo>
                <a:cubicBezTo>
                  <a:pt x="362259" y="446869"/>
                  <a:pt x="373899" y="444030"/>
                  <a:pt x="385188" y="440267"/>
                </a:cubicBezTo>
                <a:cubicBezTo>
                  <a:pt x="392714" y="428978"/>
                  <a:pt x="401698" y="418535"/>
                  <a:pt x="407766" y="406400"/>
                </a:cubicBezTo>
                <a:cubicBezTo>
                  <a:pt x="427175" y="367582"/>
                  <a:pt x="421395" y="338941"/>
                  <a:pt x="407766" y="293511"/>
                </a:cubicBezTo>
                <a:cubicBezTo>
                  <a:pt x="403867" y="280516"/>
                  <a:pt x="395782" y="268120"/>
                  <a:pt x="385188" y="259645"/>
                </a:cubicBezTo>
                <a:cubicBezTo>
                  <a:pt x="375896" y="252211"/>
                  <a:pt x="362610" y="252119"/>
                  <a:pt x="351321" y="248356"/>
                </a:cubicBezTo>
                <a:cubicBezTo>
                  <a:pt x="343795" y="259645"/>
                  <a:pt x="334810" y="270087"/>
                  <a:pt x="328743" y="282222"/>
                </a:cubicBezTo>
                <a:cubicBezTo>
                  <a:pt x="301092" y="337525"/>
                  <a:pt x="320045" y="407754"/>
                  <a:pt x="328743" y="462845"/>
                </a:cubicBezTo>
                <a:cubicBezTo>
                  <a:pt x="332455" y="486353"/>
                  <a:pt x="331519" y="517377"/>
                  <a:pt x="351321" y="530578"/>
                </a:cubicBezTo>
                <a:cubicBezTo>
                  <a:pt x="395089" y="559757"/>
                  <a:pt x="372317" y="548866"/>
                  <a:pt x="419055" y="564445"/>
                </a:cubicBezTo>
                <a:cubicBezTo>
                  <a:pt x="441633" y="560682"/>
                  <a:pt x="466915" y="564512"/>
                  <a:pt x="486788" y="553156"/>
                </a:cubicBezTo>
                <a:cubicBezTo>
                  <a:pt x="497120" y="547252"/>
                  <a:pt x="498077" y="531189"/>
                  <a:pt x="498077" y="519289"/>
                </a:cubicBezTo>
                <a:cubicBezTo>
                  <a:pt x="498077" y="488951"/>
                  <a:pt x="490551" y="459082"/>
                  <a:pt x="486788" y="428978"/>
                </a:cubicBezTo>
                <a:cubicBezTo>
                  <a:pt x="492077" y="397244"/>
                  <a:pt x="483911" y="344671"/>
                  <a:pt x="531943" y="338667"/>
                </a:cubicBezTo>
                <a:cubicBezTo>
                  <a:pt x="550982" y="336287"/>
                  <a:pt x="569573" y="346193"/>
                  <a:pt x="588388" y="349956"/>
                </a:cubicBezTo>
                <a:lnTo>
                  <a:pt x="610966" y="417689"/>
                </a:lnTo>
                <a:cubicBezTo>
                  <a:pt x="614729" y="428978"/>
                  <a:pt x="615654" y="441655"/>
                  <a:pt x="622255" y="451556"/>
                </a:cubicBezTo>
                <a:cubicBezTo>
                  <a:pt x="629781" y="462845"/>
                  <a:pt x="638765" y="473287"/>
                  <a:pt x="644832" y="485422"/>
                </a:cubicBezTo>
                <a:cubicBezTo>
                  <a:pt x="650154" y="496065"/>
                  <a:pt x="647707" y="510875"/>
                  <a:pt x="656121" y="519289"/>
                </a:cubicBezTo>
                <a:cubicBezTo>
                  <a:pt x="664535" y="527703"/>
                  <a:pt x="678699" y="526815"/>
                  <a:pt x="689988" y="530578"/>
                </a:cubicBezTo>
                <a:cubicBezTo>
                  <a:pt x="712566" y="526815"/>
                  <a:pt x="735377" y="524254"/>
                  <a:pt x="757721" y="519289"/>
                </a:cubicBezTo>
                <a:cubicBezTo>
                  <a:pt x="769337" y="516708"/>
                  <a:pt x="789254" y="519669"/>
                  <a:pt x="791588" y="508000"/>
                </a:cubicBezTo>
                <a:cubicBezTo>
                  <a:pt x="798190" y="474990"/>
                  <a:pt x="791480" y="402072"/>
                  <a:pt x="757721" y="372533"/>
                </a:cubicBezTo>
                <a:cubicBezTo>
                  <a:pt x="737300" y="354665"/>
                  <a:pt x="689988" y="327378"/>
                  <a:pt x="689988" y="327378"/>
                </a:cubicBezTo>
                <a:cubicBezTo>
                  <a:pt x="708803" y="323615"/>
                  <a:pt x="727245" y="316089"/>
                  <a:pt x="746432" y="316089"/>
                </a:cubicBezTo>
                <a:cubicBezTo>
                  <a:pt x="758332" y="316089"/>
                  <a:pt x="768857" y="324109"/>
                  <a:pt x="780299" y="327378"/>
                </a:cubicBezTo>
                <a:cubicBezTo>
                  <a:pt x="879515" y="355726"/>
                  <a:pt x="778128" y="322891"/>
                  <a:pt x="859321" y="349956"/>
                </a:cubicBezTo>
                <a:cubicBezTo>
                  <a:pt x="882089" y="345402"/>
                  <a:pt x="938343" y="347988"/>
                  <a:pt x="938343" y="304800"/>
                </a:cubicBezTo>
                <a:cubicBezTo>
                  <a:pt x="938343" y="281001"/>
                  <a:pt x="915766" y="237067"/>
                  <a:pt x="915766" y="237067"/>
                </a:cubicBezTo>
                <a:cubicBezTo>
                  <a:pt x="838131" y="288823"/>
                  <a:pt x="856613" y="256479"/>
                  <a:pt x="836743" y="316089"/>
                </a:cubicBezTo>
                <a:cubicBezTo>
                  <a:pt x="839399" y="332023"/>
                  <a:pt x="853839" y="440375"/>
                  <a:pt x="870610" y="451556"/>
                </a:cubicBezTo>
                <a:lnTo>
                  <a:pt x="938343" y="496711"/>
                </a:lnTo>
                <a:cubicBezTo>
                  <a:pt x="949632" y="504237"/>
                  <a:pt x="959339" y="514999"/>
                  <a:pt x="972210" y="519289"/>
                </a:cubicBezTo>
                <a:lnTo>
                  <a:pt x="1006077" y="530578"/>
                </a:lnTo>
                <a:cubicBezTo>
                  <a:pt x="1017366" y="526815"/>
                  <a:pt x="1033027" y="528972"/>
                  <a:pt x="1039943" y="519289"/>
                </a:cubicBezTo>
                <a:cubicBezTo>
                  <a:pt x="1053776" y="499923"/>
                  <a:pt x="1051878" y="472842"/>
                  <a:pt x="1062521" y="451556"/>
                </a:cubicBezTo>
                <a:lnTo>
                  <a:pt x="1073810" y="42897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 11"/>
          <p:cNvSpPr/>
          <p:nvPr/>
        </p:nvSpPr>
        <p:spPr>
          <a:xfrm>
            <a:off x="4428470" y="5006599"/>
            <a:ext cx="2040063" cy="558823"/>
          </a:xfrm>
          <a:custGeom>
            <a:avLst/>
            <a:gdLst>
              <a:gd name="connsiteX0" fmla="*/ 8063 w 2040063"/>
              <a:gd name="connsiteY0" fmla="*/ 400779 h 558823"/>
              <a:gd name="connsiteX1" fmla="*/ 64508 w 2040063"/>
              <a:gd name="connsiteY1" fmla="*/ 344334 h 558823"/>
              <a:gd name="connsiteX2" fmla="*/ 132241 w 2040063"/>
              <a:gd name="connsiteY2" fmla="*/ 299179 h 558823"/>
              <a:gd name="connsiteX3" fmla="*/ 154819 w 2040063"/>
              <a:gd name="connsiteY3" fmla="*/ 265312 h 558823"/>
              <a:gd name="connsiteX4" fmla="*/ 188686 w 2040063"/>
              <a:gd name="connsiteY4" fmla="*/ 333045 h 558823"/>
              <a:gd name="connsiteX5" fmla="*/ 211263 w 2040063"/>
              <a:gd name="connsiteY5" fmla="*/ 366912 h 558823"/>
              <a:gd name="connsiteX6" fmla="*/ 233841 w 2040063"/>
              <a:gd name="connsiteY6" fmla="*/ 434645 h 558823"/>
              <a:gd name="connsiteX7" fmla="*/ 199974 w 2040063"/>
              <a:gd name="connsiteY7" fmla="*/ 536245 h 558823"/>
              <a:gd name="connsiteX8" fmla="*/ 166108 w 2040063"/>
              <a:gd name="connsiteY8" fmla="*/ 547534 h 558823"/>
              <a:gd name="connsiteX9" fmla="*/ 177397 w 2040063"/>
              <a:gd name="connsiteY9" fmla="*/ 547534 h 558823"/>
              <a:gd name="connsiteX10" fmla="*/ 211263 w 2040063"/>
              <a:gd name="connsiteY10" fmla="*/ 558823 h 558823"/>
              <a:gd name="connsiteX11" fmla="*/ 290286 w 2040063"/>
              <a:gd name="connsiteY11" fmla="*/ 547534 h 558823"/>
              <a:gd name="connsiteX12" fmla="*/ 324152 w 2040063"/>
              <a:gd name="connsiteY12" fmla="*/ 479801 h 558823"/>
              <a:gd name="connsiteX13" fmla="*/ 391886 w 2040063"/>
              <a:gd name="connsiteY13" fmla="*/ 502379 h 558823"/>
              <a:gd name="connsiteX14" fmla="*/ 459619 w 2040063"/>
              <a:gd name="connsiteY14" fmla="*/ 536245 h 558823"/>
              <a:gd name="connsiteX15" fmla="*/ 538641 w 2040063"/>
              <a:gd name="connsiteY15" fmla="*/ 513668 h 558823"/>
              <a:gd name="connsiteX16" fmla="*/ 572508 w 2040063"/>
              <a:gd name="connsiteY16" fmla="*/ 502379 h 558823"/>
              <a:gd name="connsiteX17" fmla="*/ 606374 w 2040063"/>
              <a:gd name="connsiteY17" fmla="*/ 434645 h 558823"/>
              <a:gd name="connsiteX18" fmla="*/ 595086 w 2040063"/>
              <a:gd name="connsiteY18" fmla="*/ 378201 h 558823"/>
              <a:gd name="connsiteX19" fmla="*/ 583797 w 2040063"/>
              <a:gd name="connsiteY19" fmla="*/ 344334 h 558823"/>
              <a:gd name="connsiteX20" fmla="*/ 527352 w 2040063"/>
              <a:gd name="connsiteY20" fmla="*/ 333045 h 558823"/>
              <a:gd name="connsiteX21" fmla="*/ 493486 w 2040063"/>
              <a:gd name="connsiteY21" fmla="*/ 321757 h 558823"/>
              <a:gd name="connsiteX22" fmla="*/ 369308 w 2040063"/>
              <a:gd name="connsiteY22" fmla="*/ 378201 h 558823"/>
              <a:gd name="connsiteX23" fmla="*/ 358019 w 2040063"/>
              <a:gd name="connsiteY23" fmla="*/ 502379 h 558823"/>
              <a:gd name="connsiteX24" fmla="*/ 403174 w 2040063"/>
              <a:gd name="connsiteY24" fmla="*/ 513668 h 558823"/>
              <a:gd name="connsiteX25" fmla="*/ 470908 w 2040063"/>
              <a:gd name="connsiteY25" fmla="*/ 536245 h 558823"/>
              <a:gd name="connsiteX26" fmla="*/ 595086 w 2040063"/>
              <a:gd name="connsiteY26" fmla="*/ 502379 h 558823"/>
              <a:gd name="connsiteX27" fmla="*/ 606374 w 2040063"/>
              <a:gd name="connsiteY27" fmla="*/ 468512 h 558823"/>
              <a:gd name="connsiteX28" fmla="*/ 617663 w 2040063"/>
              <a:gd name="connsiteY28" fmla="*/ 502379 h 558823"/>
              <a:gd name="connsiteX29" fmla="*/ 719263 w 2040063"/>
              <a:gd name="connsiteY29" fmla="*/ 491090 h 558823"/>
              <a:gd name="connsiteX30" fmla="*/ 764419 w 2040063"/>
              <a:gd name="connsiteY30" fmla="*/ 457223 h 558823"/>
              <a:gd name="connsiteX31" fmla="*/ 798286 w 2040063"/>
              <a:gd name="connsiteY31" fmla="*/ 445934 h 558823"/>
              <a:gd name="connsiteX32" fmla="*/ 832152 w 2040063"/>
              <a:gd name="connsiteY32" fmla="*/ 378201 h 558823"/>
              <a:gd name="connsiteX33" fmla="*/ 866019 w 2040063"/>
              <a:gd name="connsiteY33" fmla="*/ 355623 h 558823"/>
              <a:gd name="connsiteX34" fmla="*/ 888597 w 2040063"/>
              <a:gd name="connsiteY34" fmla="*/ 287890 h 558823"/>
              <a:gd name="connsiteX35" fmla="*/ 899886 w 2040063"/>
              <a:gd name="connsiteY35" fmla="*/ 254023 h 558823"/>
              <a:gd name="connsiteX36" fmla="*/ 922463 w 2040063"/>
              <a:gd name="connsiteY36" fmla="*/ 175001 h 558823"/>
              <a:gd name="connsiteX37" fmla="*/ 899886 w 2040063"/>
              <a:gd name="connsiteY37" fmla="*/ 129845 h 558823"/>
              <a:gd name="connsiteX38" fmla="*/ 854730 w 2040063"/>
              <a:gd name="connsiteY38" fmla="*/ 5668 h 558823"/>
              <a:gd name="connsiteX39" fmla="*/ 775708 w 2040063"/>
              <a:gd name="connsiteY39" fmla="*/ 84690 h 558823"/>
              <a:gd name="connsiteX40" fmla="*/ 753130 w 2040063"/>
              <a:gd name="connsiteY40" fmla="*/ 152423 h 558823"/>
              <a:gd name="connsiteX41" fmla="*/ 741841 w 2040063"/>
              <a:gd name="connsiteY41" fmla="*/ 186290 h 558823"/>
              <a:gd name="connsiteX42" fmla="*/ 753130 w 2040063"/>
              <a:gd name="connsiteY42" fmla="*/ 287890 h 558823"/>
              <a:gd name="connsiteX43" fmla="*/ 775708 w 2040063"/>
              <a:gd name="connsiteY43" fmla="*/ 389490 h 558823"/>
              <a:gd name="connsiteX44" fmla="*/ 798286 w 2040063"/>
              <a:gd name="connsiteY44" fmla="*/ 457223 h 558823"/>
              <a:gd name="connsiteX45" fmla="*/ 820863 w 2040063"/>
              <a:gd name="connsiteY45" fmla="*/ 524957 h 558823"/>
              <a:gd name="connsiteX46" fmla="*/ 866019 w 2040063"/>
              <a:gd name="connsiteY46" fmla="*/ 536245 h 558823"/>
              <a:gd name="connsiteX47" fmla="*/ 1035352 w 2040063"/>
              <a:gd name="connsiteY47" fmla="*/ 502379 h 558823"/>
              <a:gd name="connsiteX48" fmla="*/ 1080508 w 2040063"/>
              <a:gd name="connsiteY48" fmla="*/ 434645 h 558823"/>
              <a:gd name="connsiteX49" fmla="*/ 1103086 w 2040063"/>
              <a:gd name="connsiteY49" fmla="*/ 366912 h 558823"/>
              <a:gd name="connsiteX50" fmla="*/ 1114374 w 2040063"/>
              <a:gd name="connsiteY50" fmla="*/ 502379 h 558823"/>
              <a:gd name="connsiteX51" fmla="*/ 1159530 w 2040063"/>
              <a:gd name="connsiteY51" fmla="*/ 513668 h 558823"/>
              <a:gd name="connsiteX52" fmla="*/ 1215974 w 2040063"/>
              <a:gd name="connsiteY52" fmla="*/ 536245 h 558823"/>
              <a:gd name="connsiteX53" fmla="*/ 1261130 w 2040063"/>
              <a:gd name="connsiteY53" fmla="*/ 547534 h 558823"/>
              <a:gd name="connsiteX54" fmla="*/ 1294997 w 2040063"/>
              <a:gd name="connsiteY54" fmla="*/ 558823 h 558823"/>
              <a:gd name="connsiteX55" fmla="*/ 1317574 w 2040063"/>
              <a:gd name="connsiteY55" fmla="*/ 524957 h 558823"/>
              <a:gd name="connsiteX56" fmla="*/ 1340152 w 2040063"/>
              <a:gd name="connsiteY56" fmla="*/ 457223 h 558823"/>
              <a:gd name="connsiteX57" fmla="*/ 1328863 w 2040063"/>
              <a:gd name="connsiteY57" fmla="*/ 400779 h 558823"/>
              <a:gd name="connsiteX58" fmla="*/ 1294997 w 2040063"/>
              <a:gd name="connsiteY58" fmla="*/ 378201 h 558823"/>
              <a:gd name="connsiteX59" fmla="*/ 1351441 w 2040063"/>
              <a:gd name="connsiteY59" fmla="*/ 389490 h 558823"/>
              <a:gd name="connsiteX60" fmla="*/ 1543352 w 2040063"/>
              <a:gd name="connsiteY60" fmla="*/ 400779 h 558823"/>
              <a:gd name="connsiteX61" fmla="*/ 1577219 w 2040063"/>
              <a:gd name="connsiteY61" fmla="*/ 400779 h 558823"/>
              <a:gd name="connsiteX62" fmla="*/ 1543352 w 2040063"/>
              <a:gd name="connsiteY62" fmla="*/ 423357 h 558823"/>
              <a:gd name="connsiteX63" fmla="*/ 1498197 w 2040063"/>
              <a:gd name="connsiteY63" fmla="*/ 491090 h 558823"/>
              <a:gd name="connsiteX64" fmla="*/ 1509486 w 2040063"/>
              <a:gd name="connsiteY64" fmla="*/ 524957 h 558823"/>
              <a:gd name="connsiteX65" fmla="*/ 1622374 w 2040063"/>
              <a:gd name="connsiteY65" fmla="*/ 558823 h 558823"/>
              <a:gd name="connsiteX66" fmla="*/ 1723974 w 2040063"/>
              <a:gd name="connsiteY66" fmla="*/ 547534 h 558823"/>
              <a:gd name="connsiteX67" fmla="*/ 1791708 w 2040063"/>
              <a:gd name="connsiteY67" fmla="*/ 524957 h 558823"/>
              <a:gd name="connsiteX68" fmla="*/ 1870730 w 2040063"/>
              <a:gd name="connsiteY68" fmla="*/ 445934 h 558823"/>
              <a:gd name="connsiteX69" fmla="*/ 1882019 w 2040063"/>
              <a:gd name="connsiteY69" fmla="*/ 412068 h 558823"/>
              <a:gd name="connsiteX70" fmla="*/ 1814286 w 2040063"/>
              <a:gd name="connsiteY70" fmla="*/ 389490 h 558823"/>
              <a:gd name="connsiteX71" fmla="*/ 1780419 w 2040063"/>
              <a:gd name="connsiteY71" fmla="*/ 400779 h 558823"/>
              <a:gd name="connsiteX72" fmla="*/ 1814286 w 2040063"/>
              <a:gd name="connsiteY72" fmla="*/ 502379 h 558823"/>
              <a:gd name="connsiteX73" fmla="*/ 2040063 w 2040063"/>
              <a:gd name="connsiteY73" fmla="*/ 479801 h 55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040063" h="558823">
                <a:moveTo>
                  <a:pt x="8063" y="400779"/>
                </a:moveTo>
                <a:cubicBezTo>
                  <a:pt x="27415" y="323369"/>
                  <a:pt x="0" y="376588"/>
                  <a:pt x="64508" y="344334"/>
                </a:cubicBezTo>
                <a:cubicBezTo>
                  <a:pt x="88778" y="332199"/>
                  <a:pt x="132241" y="299179"/>
                  <a:pt x="132241" y="299179"/>
                </a:cubicBezTo>
                <a:cubicBezTo>
                  <a:pt x="139767" y="287890"/>
                  <a:pt x="141251" y="265312"/>
                  <a:pt x="154819" y="265312"/>
                </a:cubicBezTo>
                <a:cubicBezTo>
                  <a:pt x="170995" y="265312"/>
                  <a:pt x="184510" y="324694"/>
                  <a:pt x="188686" y="333045"/>
                </a:cubicBezTo>
                <a:cubicBezTo>
                  <a:pt x="194754" y="345180"/>
                  <a:pt x="205753" y="354514"/>
                  <a:pt x="211263" y="366912"/>
                </a:cubicBezTo>
                <a:cubicBezTo>
                  <a:pt x="220929" y="388660"/>
                  <a:pt x="233841" y="434645"/>
                  <a:pt x="233841" y="434645"/>
                </a:cubicBezTo>
                <a:cubicBezTo>
                  <a:pt x="228332" y="467697"/>
                  <a:pt x="230501" y="511824"/>
                  <a:pt x="199974" y="536245"/>
                </a:cubicBezTo>
                <a:cubicBezTo>
                  <a:pt x="190682" y="543678"/>
                  <a:pt x="177397" y="543771"/>
                  <a:pt x="166108" y="547534"/>
                </a:cubicBezTo>
                <a:cubicBezTo>
                  <a:pt x="150143" y="542212"/>
                  <a:pt x="78164" y="519181"/>
                  <a:pt x="177397" y="547534"/>
                </a:cubicBezTo>
                <a:cubicBezTo>
                  <a:pt x="188838" y="550803"/>
                  <a:pt x="199974" y="555060"/>
                  <a:pt x="211263" y="558823"/>
                </a:cubicBezTo>
                <a:cubicBezTo>
                  <a:pt x="237604" y="555060"/>
                  <a:pt x="265971" y="558341"/>
                  <a:pt x="290286" y="547534"/>
                </a:cubicBezTo>
                <a:cubicBezTo>
                  <a:pt x="307412" y="539923"/>
                  <a:pt x="319143" y="494827"/>
                  <a:pt x="324152" y="479801"/>
                </a:cubicBezTo>
                <a:cubicBezTo>
                  <a:pt x="346730" y="487327"/>
                  <a:pt x="372084" y="489177"/>
                  <a:pt x="391886" y="502379"/>
                </a:cubicBezTo>
                <a:cubicBezTo>
                  <a:pt x="435653" y="531558"/>
                  <a:pt x="412881" y="520667"/>
                  <a:pt x="459619" y="536245"/>
                </a:cubicBezTo>
                <a:cubicBezTo>
                  <a:pt x="540841" y="509173"/>
                  <a:pt x="439390" y="542026"/>
                  <a:pt x="538641" y="513668"/>
                </a:cubicBezTo>
                <a:cubicBezTo>
                  <a:pt x="550083" y="510399"/>
                  <a:pt x="561219" y="506142"/>
                  <a:pt x="572508" y="502379"/>
                </a:cubicBezTo>
                <a:cubicBezTo>
                  <a:pt x="583925" y="485254"/>
                  <a:pt x="606374" y="458016"/>
                  <a:pt x="606374" y="434645"/>
                </a:cubicBezTo>
                <a:cubicBezTo>
                  <a:pt x="606374" y="415458"/>
                  <a:pt x="599739" y="396815"/>
                  <a:pt x="595086" y="378201"/>
                </a:cubicBezTo>
                <a:cubicBezTo>
                  <a:pt x="592200" y="366657"/>
                  <a:pt x="593698" y="350935"/>
                  <a:pt x="583797" y="344334"/>
                </a:cubicBezTo>
                <a:cubicBezTo>
                  <a:pt x="567832" y="333691"/>
                  <a:pt x="545967" y="337699"/>
                  <a:pt x="527352" y="333045"/>
                </a:cubicBezTo>
                <a:cubicBezTo>
                  <a:pt x="515808" y="330159"/>
                  <a:pt x="504775" y="325520"/>
                  <a:pt x="493486" y="321757"/>
                </a:cubicBezTo>
                <a:cubicBezTo>
                  <a:pt x="387686" y="348206"/>
                  <a:pt x="425115" y="322392"/>
                  <a:pt x="369308" y="378201"/>
                </a:cubicBezTo>
                <a:cubicBezTo>
                  <a:pt x="358569" y="410419"/>
                  <a:pt x="327626" y="465907"/>
                  <a:pt x="358019" y="502379"/>
                </a:cubicBezTo>
                <a:cubicBezTo>
                  <a:pt x="367951" y="514298"/>
                  <a:pt x="388313" y="509210"/>
                  <a:pt x="403174" y="513668"/>
                </a:cubicBezTo>
                <a:cubicBezTo>
                  <a:pt x="425970" y="520507"/>
                  <a:pt x="470908" y="536245"/>
                  <a:pt x="470908" y="536245"/>
                </a:cubicBezTo>
                <a:cubicBezTo>
                  <a:pt x="506148" y="531840"/>
                  <a:pt x="566626" y="537955"/>
                  <a:pt x="595086" y="502379"/>
                </a:cubicBezTo>
                <a:cubicBezTo>
                  <a:pt x="602519" y="493087"/>
                  <a:pt x="602611" y="479801"/>
                  <a:pt x="606374" y="468512"/>
                </a:cubicBezTo>
                <a:cubicBezTo>
                  <a:pt x="610137" y="479801"/>
                  <a:pt x="609249" y="493965"/>
                  <a:pt x="617663" y="502379"/>
                </a:cubicBezTo>
                <a:cubicBezTo>
                  <a:pt x="645885" y="530601"/>
                  <a:pt x="696685" y="498616"/>
                  <a:pt x="719263" y="491090"/>
                </a:cubicBezTo>
                <a:cubicBezTo>
                  <a:pt x="734315" y="479801"/>
                  <a:pt x="748083" y="466558"/>
                  <a:pt x="764419" y="457223"/>
                </a:cubicBezTo>
                <a:cubicBezTo>
                  <a:pt x="774751" y="451319"/>
                  <a:pt x="788994" y="453368"/>
                  <a:pt x="798286" y="445934"/>
                </a:cubicBezTo>
                <a:cubicBezTo>
                  <a:pt x="851151" y="403642"/>
                  <a:pt x="795797" y="423645"/>
                  <a:pt x="832152" y="378201"/>
                </a:cubicBezTo>
                <a:cubicBezTo>
                  <a:pt x="840628" y="367606"/>
                  <a:pt x="854730" y="363149"/>
                  <a:pt x="866019" y="355623"/>
                </a:cubicBezTo>
                <a:lnTo>
                  <a:pt x="888597" y="287890"/>
                </a:lnTo>
                <a:cubicBezTo>
                  <a:pt x="892360" y="276601"/>
                  <a:pt x="897000" y="265567"/>
                  <a:pt x="899886" y="254023"/>
                </a:cubicBezTo>
                <a:cubicBezTo>
                  <a:pt x="914060" y="197324"/>
                  <a:pt x="906268" y="223587"/>
                  <a:pt x="922463" y="175001"/>
                </a:cubicBezTo>
                <a:cubicBezTo>
                  <a:pt x="914937" y="159949"/>
                  <a:pt x="903412" y="146300"/>
                  <a:pt x="899886" y="129845"/>
                </a:cubicBezTo>
                <a:cubicBezTo>
                  <a:pt x="872062" y="0"/>
                  <a:pt x="929304" y="30526"/>
                  <a:pt x="854730" y="5668"/>
                </a:cubicBezTo>
                <a:cubicBezTo>
                  <a:pt x="807887" y="21282"/>
                  <a:pt x="798352" y="16760"/>
                  <a:pt x="775708" y="84690"/>
                </a:cubicBezTo>
                <a:lnTo>
                  <a:pt x="753130" y="152423"/>
                </a:lnTo>
                <a:lnTo>
                  <a:pt x="741841" y="186290"/>
                </a:lnTo>
                <a:cubicBezTo>
                  <a:pt x="745604" y="220157"/>
                  <a:pt x="748311" y="254157"/>
                  <a:pt x="753130" y="287890"/>
                </a:cubicBezTo>
                <a:cubicBezTo>
                  <a:pt x="756059" y="308396"/>
                  <a:pt x="768986" y="367082"/>
                  <a:pt x="775708" y="389490"/>
                </a:cubicBezTo>
                <a:cubicBezTo>
                  <a:pt x="782547" y="412285"/>
                  <a:pt x="790760" y="434645"/>
                  <a:pt x="798286" y="457223"/>
                </a:cubicBezTo>
                <a:cubicBezTo>
                  <a:pt x="798286" y="457224"/>
                  <a:pt x="820862" y="524957"/>
                  <a:pt x="820863" y="524957"/>
                </a:cubicBezTo>
                <a:lnTo>
                  <a:pt x="866019" y="536245"/>
                </a:lnTo>
                <a:cubicBezTo>
                  <a:pt x="907585" y="532781"/>
                  <a:pt x="995949" y="547412"/>
                  <a:pt x="1035352" y="502379"/>
                </a:cubicBezTo>
                <a:cubicBezTo>
                  <a:pt x="1053221" y="481957"/>
                  <a:pt x="1071927" y="460388"/>
                  <a:pt x="1080508" y="434645"/>
                </a:cubicBezTo>
                <a:lnTo>
                  <a:pt x="1103086" y="366912"/>
                </a:lnTo>
                <a:cubicBezTo>
                  <a:pt x="1106849" y="412068"/>
                  <a:pt x="1098108" y="460087"/>
                  <a:pt x="1114374" y="502379"/>
                </a:cubicBezTo>
                <a:cubicBezTo>
                  <a:pt x="1119944" y="516860"/>
                  <a:pt x="1144811" y="508762"/>
                  <a:pt x="1159530" y="513668"/>
                </a:cubicBezTo>
                <a:cubicBezTo>
                  <a:pt x="1178754" y="520076"/>
                  <a:pt x="1196750" y="529837"/>
                  <a:pt x="1215974" y="536245"/>
                </a:cubicBezTo>
                <a:cubicBezTo>
                  <a:pt x="1230693" y="541151"/>
                  <a:pt x="1246212" y="543272"/>
                  <a:pt x="1261130" y="547534"/>
                </a:cubicBezTo>
                <a:cubicBezTo>
                  <a:pt x="1272572" y="550803"/>
                  <a:pt x="1283708" y="555060"/>
                  <a:pt x="1294997" y="558823"/>
                </a:cubicBezTo>
                <a:cubicBezTo>
                  <a:pt x="1302523" y="547534"/>
                  <a:pt x="1312064" y="537355"/>
                  <a:pt x="1317574" y="524957"/>
                </a:cubicBezTo>
                <a:cubicBezTo>
                  <a:pt x="1327240" y="503209"/>
                  <a:pt x="1340152" y="457223"/>
                  <a:pt x="1340152" y="457223"/>
                </a:cubicBezTo>
                <a:cubicBezTo>
                  <a:pt x="1336389" y="438408"/>
                  <a:pt x="1338382" y="417438"/>
                  <a:pt x="1328863" y="400779"/>
                </a:cubicBezTo>
                <a:cubicBezTo>
                  <a:pt x="1322132" y="388999"/>
                  <a:pt x="1282862" y="384269"/>
                  <a:pt x="1294997" y="378201"/>
                </a:cubicBezTo>
                <a:cubicBezTo>
                  <a:pt x="1312159" y="369620"/>
                  <a:pt x="1332333" y="387753"/>
                  <a:pt x="1351441" y="389490"/>
                </a:cubicBezTo>
                <a:cubicBezTo>
                  <a:pt x="1415259" y="395292"/>
                  <a:pt x="1479382" y="397016"/>
                  <a:pt x="1543352" y="400779"/>
                </a:cubicBezTo>
                <a:cubicBezTo>
                  <a:pt x="1676281" y="378624"/>
                  <a:pt x="1605010" y="386884"/>
                  <a:pt x="1577219" y="400779"/>
                </a:cubicBezTo>
                <a:cubicBezTo>
                  <a:pt x="1565084" y="406847"/>
                  <a:pt x="1554641" y="415831"/>
                  <a:pt x="1543352" y="423357"/>
                </a:cubicBezTo>
                <a:cubicBezTo>
                  <a:pt x="1528300" y="445935"/>
                  <a:pt x="1489616" y="465348"/>
                  <a:pt x="1498197" y="491090"/>
                </a:cubicBezTo>
                <a:cubicBezTo>
                  <a:pt x="1501960" y="502379"/>
                  <a:pt x="1499803" y="518040"/>
                  <a:pt x="1509486" y="524957"/>
                </a:cubicBezTo>
                <a:cubicBezTo>
                  <a:pt x="1524283" y="535526"/>
                  <a:pt x="1598236" y="552788"/>
                  <a:pt x="1622374" y="558823"/>
                </a:cubicBezTo>
                <a:cubicBezTo>
                  <a:pt x="1656241" y="555060"/>
                  <a:pt x="1690561" y="554217"/>
                  <a:pt x="1723974" y="547534"/>
                </a:cubicBezTo>
                <a:cubicBezTo>
                  <a:pt x="1747311" y="542867"/>
                  <a:pt x="1791708" y="524957"/>
                  <a:pt x="1791708" y="524957"/>
                </a:cubicBezTo>
                <a:cubicBezTo>
                  <a:pt x="1843464" y="447322"/>
                  <a:pt x="1811120" y="465804"/>
                  <a:pt x="1870730" y="445934"/>
                </a:cubicBezTo>
                <a:cubicBezTo>
                  <a:pt x="1874493" y="434645"/>
                  <a:pt x="1890433" y="420482"/>
                  <a:pt x="1882019" y="412068"/>
                </a:cubicBezTo>
                <a:cubicBezTo>
                  <a:pt x="1865191" y="395240"/>
                  <a:pt x="1814286" y="389490"/>
                  <a:pt x="1814286" y="389490"/>
                </a:cubicBezTo>
                <a:cubicBezTo>
                  <a:pt x="1802997" y="393253"/>
                  <a:pt x="1791062" y="395457"/>
                  <a:pt x="1780419" y="400779"/>
                </a:cubicBezTo>
                <a:cubicBezTo>
                  <a:pt x="1711412" y="435282"/>
                  <a:pt x="1753763" y="431770"/>
                  <a:pt x="1814286" y="502379"/>
                </a:cubicBezTo>
                <a:cubicBezTo>
                  <a:pt x="2034088" y="490810"/>
                  <a:pt x="1978149" y="541715"/>
                  <a:pt x="2040063" y="47980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508104" y="5229200"/>
            <a:ext cx="45719" cy="14401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spPr>
        <p:txBody>
          <a:bodyPr wrap="none" lIns="91440" tIns="45720" rIns="91440" bIns="45720" rtlCol="0" anchor="ctr">
            <a:noAutofit/>
          </a:bodyPr>
          <a:lstStyle/>
          <a:p>
            <a:pPr algn="ctr"/>
            <a:endParaRPr lang="it-IT" sz="2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hlinkClick r:id="rId4"/>
              </a:rPr>
              <a:t>http://www.arthursclipart.org/machines/machines/page_02.htm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15" name="Long Train Running - Doobie Brothers(1)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6146" name="Picture 2" descr="http://www.animationplayhouse.com/Christmas%20trai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39433" y="5517232"/>
            <a:ext cx="3204567" cy="1057276"/>
          </a:xfrm>
          <a:prstGeom prst="rect">
            <a:avLst/>
          </a:prstGeom>
          <a:noFill/>
        </p:spPr>
      </p:pic>
      <p:pic>
        <p:nvPicPr>
          <p:cNvPr id="17" name="Picture 2" descr="http://www.animationplayhouse.com/Christmas%20trai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144000" y="-171400"/>
            <a:ext cx="3204567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-0.17639 0.05157 C -0.20694 0.0555 -0.22048 0.05689 -0.25538 0.05804 C -0.27812 0.06637 -0.31788 0.06429 -0.33819 0.06475 C -0.36163 0.06544 -0.38507 0.06591 -0.4085 0.06637 C -0.4651 0.06174 -0.52118 0.06799 -0.5776 0.07284 C -0.6802 0.07169 -0.78264 0.06938 -0.88507 0.06799 C -0.98385 0.06961 -1.0809 0.07678 -1.18003 0.07793 C -1.28073 0.07678 -1.38177 0.07631 -1.48264 0.07284 C -1.48836 0.07099 -1.4875 0.07354 -1.4875 0.06799 " pathEditMode="relative" ptsTypes="ffffffffA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tente\Pictures\559942_539764262731022_111166696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9552" y="3326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Un po’ di rischio bisogna accettarlo!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Zouk Compilation - Zouk Machine, Kassav, Francky Vincent (7,44 Mi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0"/>
            <a:ext cx="8272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E’ ANCORA TUTTO DA RISCRIVERE . . . </a:t>
            </a:r>
            <a:endParaRPr lang="it-IT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530" name="Picture 2" descr="C:\Users\Utente\Pictures\319258_281586968530785_154514163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</p:spPr>
      </p:pic>
      <p:pic>
        <p:nvPicPr>
          <p:cNvPr id="4" name="(Banco del Mutuo Soccorso) - Moby Di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0"/>
            <a:ext cx="8272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E’ ANCORA TUTTO DA RISCRIVERE . . . </a:t>
            </a:r>
            <a:endParaRPr lang="it-IT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12474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come si racconta che il Crocifisso parlò a FRANCESCO:</a:t>
            </a:r>
          </a:p>
          <a:p>
            <a:r>
              <a:rPr lang="it-IT" dirty="0" smtClean="0"/>
              <a:t>“ va e ricostruisci la mia chiesa . . .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335699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Anche oggi il Crocifisso parla al nuovo FRANCESCO:</a:t>
            </a:r>
          </a:p>
          <a:p>
            <a:r>
              <a:rPr lang="it-IT" dirty="0" smtClean="0"/>
              <a:t>“ va e ricostruisci la mia casa . . . </a:t>
            </a:r>
          </a:p>
          <a:p>
            <a:r>
              <a:rPr lang="it-IT" dirty="0" smtClean="0"/>
              <a:t>Ma chi è il nuovo FRANCESCO?</a:t>
            </a:r>
            <a:endParaRPr lang="it-IT" dirty="0"/>
          </a:p>
        </p:txBody>
      </p:sp>
      <p:pic>
        <p:nvPicPr>
          <p:cNvPr id="2049" name="Picture 1" descr="C:\Users\Utente\Desktop\img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70114" y="1798638"/>
            <a:ext cx="5078413" cy="373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0"/>
            <a:ext cx="8272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E’ ANCORA TUTTO DA RISCRIVERE . . . </a:t>
            </a:r>
            <a:endParaRPr lang="it-IT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Immagine 2" descr="gatto-nero-foto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95080"/>
            <a:ext cx="4067944" cy="576292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9552" y="105273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RICORDA:</a:t>
            </a:r>
          </a:p>
          <a:p>
            <a:r>
              <a:rPr lang="it-IT" dirty="0" smtClean="0"/>
              <a:t>Il gatto nero ti avvisa della sfiga</a:t>
            </a:r>
          </a:p>
          <a:p>
            <a:r>
              <a:rPr lang="it-IT" dirty="0" smtClean="0"/>
              <a:t>Non la provoca,</a:t>
            </a:r>
          </a:p>
          <a:p>
            <a:r>
              <a:rPr lang="it-IT" dirty="0" smtClean="0"/>
              <a:t>Quella te la cerchi tu</a:t>
            </a:r>
          </a:p>
          <a:p>
            <a:r>
              <a:rPr lang="it-IT" dirty="0" smtClean="0"/>
              <a:t>Se non ti rimbocchi le maniche . . . </a:t>
            </a:r>
          </a:p>
          <a:p>
            <a:r>
              <a:rPr lang="it-IT" dirty="0" smtClean="0"/>
              <a:t>Comunque siccome tutto il mondo va abbastanza male, ma insieme al male</a:t>
            </a:r>
          </a:p>
          <a:p>
            <a:r>
              <a:rPr lang="it-IT" dirty="0" smtClean="0"/>
              <a:t>Crescono le soluzioni</a:t>
            </a:r>
          </a:p>
          <a:p>
            <a:r>
              <a:rPr lang="it-IT" dirty="0" smtClean="0"/>
              <a:t>Cercale sempre !</a:t>
            </a:r>
            <a:endParaRPr lang="it-IT" dirty="0"/>
          </a:p>
        </p:txBody>
      </p:sp>
      <p:pic>
        <p:nvPicPr>
          <p:cNvPr id="1026" name="Picture 2" descr="http://lh3.ggpht.com/luirig/R5xx4JTeccI/AAAAAAAAL_s/mxXVEqMEBM8/s800/triticum_durum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5"/>
            <a:ext cx="5076056" cy="3212976"/>
          </a:xfrm>
          <a:prstGeom prst="rect">
            <a:avLst/>
          </a:prstGeom>
          <a:noFill/>
        </p:spPr>
      </p:pic>
      <p:pic>
        <p:nvPicPr>
          <p:cNvPr id="6" name="Nilla Pizzi - Lo Sai Che I Papaver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FF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</a:spPr>
      <a:bodyPr wrap="none" lIns="91440" tIns="45720" rIns="91440" bIns="45720">
        <a:noAutofit/>
      </a:bodyPr>
      <a:lstStyle>
        <a:defPPr algn="ctr">
          <a:defRPr sz="2000" b="1" cap="none" spc="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306</Words>
  <Application>Microsoft Office PowerPoint</Application>
  <PresentationFormat>Presentazione su schermo (4:3)</PresentationFormat>
  <Paragraphs>38</Paragraphs>
  <Slides>10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77</cp:revision>
  <dcterms:created xsi:type="dcterms:W3CDTF">2013-03-02T13:01:08Z</dcterms:created>
  <dcterms:modified xsi:type="dcterms:W3CDTF">2013-03-03T17:49:53Z</dcterms:modified>
</cp:coreProperties>
</file>