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44DA-A53E-4E3B-B533-EFCA4D842979}" type="datetimeFigureOut">
              <a:rPr lang="it-IT" smtClean="0"/>
              <a:pPr/>
              <a:t>08/03/2012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3D1C5-93D9-42F7-88D1-A656CD0E49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44DA-A53E-4E3B-B533-EFCA4D842979}" type="datetimeFigureOut">
              <a:rPr lang="it-IT" smtClean="0"/>
              <a:pPr/>
              <a:t>08/03/2012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3D1C5-93D9-42F7-88D1-A656CD0E49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44DA-A53E-4E3B-B533-EFCA4D842979}" type="datetimeFigureOut">
              <a:rPr lang="it-IT" smtClean="0"/>
              <a:pPr/>
              <a:t>08/03/2012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3D1C5-93D9-42F7-88D1-A656CD0E49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44DA-A53E-4E3B-B533-EFCA4D842979}" type="datetimeFigureOut">
              <a:rPr lang="it-IT" smtClean="0"/>
              <a:pPr/>
              <a:t>08/03/2012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3D1C5-93D9-42F7-88D1-A656CD0E49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44DA-A53E-4E3B-B533-EFCA4D842979}" type="datetimeFigureOut">
              <a:rPr lang="it-IT" smtClean="0"/>
              <a:pPr/>
              <a:t>08/03/2012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3D1C5-93D9-42F7-88D1-A656CD0E49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44DA-A53E-4E3B-B533-EFCA4D842979}" type="datetimeFigureOut">
              <a:rPr lang="it-IT" smtClean="0"/>
              <a:pPr/>
              <a:t>08/03/2012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3D1C5-93D9-42F7-88D1-A656CD0E49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44DA-A53E-4E3B-B533-EFCA4D842979}" type="datetimeFigureOut">
              <a:rPr lang="it-IT" smtClean="0"/>
              <a:pPr/>
              <a:t>08/03/2012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3D1C5-93D9-42F7-88D1-A656CD0E49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44DA-A53E-4E3B-B533-EFCA4D842979}" type="datetimeFigureOut">
              <a:rPr lang="it-IT" smtClean="0"/>
              <a:pPr/>
              <a:t>08/03/2012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3D1C5-93D9-42F7-88D1-A656CD0E49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44DA-A53E-4E3B-B533-EFCA4D842979}" type="datetimeFigureOut">
              <a:rPr lang="it-IT" smtClean="0"/>
              <a:pPr/>
              <a:t>08/03/2012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3D1C5-93D9-42F7-88D1-A656CD0E49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44DA-A53E-4E3B-B533-EFCA4D842979}" type="datetimeFigureOut">
              <a:rPr lang="it-IT" smtClean="0"/>
              <a:pPr/>
              <a:t>08/03/2012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3D1C5-93D9-42F7-88D1-A656CD0E49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44DA-A53E-4E3B-B533-EFCA4D842979}" type="datetimeFigureOut">
              <a:rPr lang="it-IT" smtClean="0"/>
              <a:pPr/>
              <a:t>08/03/2012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3D1C5-93D9-42F7-88D1-A656CD0E49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844DA-A53E-4E3B-B533-EFCA4D842979}" type="datetimeFigureOut">
              <a:rPr lang="it-IT" smtClean="0"/>
              <a:pPr/>
              <a:t>08/03/2012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3D1C5-93D9-42F7-88D1-A656CD0E49F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1" Type="http://schemas.openxmlformats.org/officeDocument/2006/relationships/audio" Target="file:///H:\archivio%202006\deposito%20SITI\miosito%20MARIOCASE%20quellogiusto\ben%20hur%20j%20w.wav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Io%20mi%20dimentico%20quasi%20di%20me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SPADA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3995936" y="1556792"/>
            <a:ext cx="1090827" cy="4744764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2051720" y="0"/>
            <a:ext cx="504176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L’ ORDINE DELLA </a:t>
            </a:r>
          </a:p>
          <a:p>
            <a:pPr algn="ctr"/>
            <a:r>
              <a:rPr lang="it-IT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FENICE</a:t>
            </a:r>
            <a:endParaRPr lang="it-IT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3419872" y="6150114"/>
            <a:ext cx="229402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0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PROPONE</a:t>
            </a:r>
            <a:endParaRPr lang="it-IT" sz="40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6" name="Immagine 5" descr="phoenix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31840" y="2420888"/>
            <a:ext cx="2857500" cy="2076450"/>
          </a:xfrm>
          <a:prstGeom prst="rect">
            <a:avLst/>
          </a:prstGeom>
        </p:spPr>
      </p:pic>
      <p:pic>
        <p:nvPicPr>
          <p:cNvPr id="9" name="ben hur j w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4427984" y="6858000"/>
            <a:ext cx="304800" cy="304800"/>
          </a:xfrm>
          <a:prstGeom prst="rect">
            <a:avLst/>
          </a:prstGeom>
        </p:spPr>
      </p:pic>
      <p:pic>
        <p:nvPicPr>
          <p:cNvPr id="10" name="Immagine 9" descr="phoenix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63688" y="1468354"/>
            <a:ext cx="5373664" cy="3904862"/>
          </a:xfrm>
          <a:prstGeom prst="rect">
            <a:avLst/>
          </a:prstGeom>
        </p:spPr>
      </p:pic>
      <p:sp>
        <p:nvSpPr>
          <p:cNvPr id="11" name="Rettangolo 10"/>
          <p:cNvSpPr/>
          <p:nvPr/>
        </p:nvSpPr>
        <p:spPr>
          <a:xfrm>
            <a:off x="3419872" y="6150114"/>
            <a:ext cx="229402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0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PROPONE</a:t>
            </a:r>
            <a:endParaRPr lang="it-IT" sz="40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advClick="0" advTm="1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0"/>
                            </p:stCondLst>
                            <p:childTnLst>
                              <p:par>
                                <p:cTn id="24" presetID="27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5" dur="250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6" dur="250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7" dur="250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50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0"/>
                            </p:stCondLst>
                            <p:childTnLst>
                              <p:par>
                                <p:cTn id="30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3000"/>
                            </p:stCondLst>
                            <p:childTnLst>
                              <p:par>
                                <p:cTn id="38" presetID="39" presetClass="entr" presetSubtype="0" repeatCount="200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55">
                <p:cTn id="44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4" grpId="0"/>
      <p:bldP spid="5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SPADA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0"/>
            <a:ext cx="1090827" cy="4744764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2267744" y="4653136"/>
            <a:ext cx="465826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LA SEGRETA SEPARAZIONE</a:t>
            </a:r>
            <a:endParaRPr lang="it-IT" sz="32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851920" y="5229200"/>
            <a:ext cx="13564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TRA</a:t>
            </a:r>
            <a:endParaRPr lang="it-IT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23528" y="1268760"/>
            <a:ext cx="347063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IGNARI</a:t>
            </a:r>
          </a:p>
          <a:p>
            <a:pPr algn="ctr"/>
            <a:r>
              <a:rPr lang="it-IT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prepotenti</a:t>
            </a:r>
            <a:r>
              <a:rPr lang="it-IT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endParaRPr lang="it-IT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5652120" y="1268760"/>
            <a:ext cx="250863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VESSATI</a:t>
            </a:r>
          </a:p>
          <a:p>
            <a:pPr algn="ctr"/>
            <a:r>
              <a:rPr lang="it-IT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vindici</a:t>
            </a:r>
            <a:endParaRPr lang="it-IT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067944" y="1700808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000" b="1" dirty="0" smtClean="0"/>
              <a:t>e</a:t>
            </a:r>
            <a:endParaRPr lang="it-IT" sz="6000" b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0" y="615011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 smtClean="0"/>
              <a:t>1   1   2   3   5   8   13   21   34   55   89   144</a:t>
            </a:r>
            <a:endParaRPr lang="it-IT" sz="4000" dirty="0"/>
          </a:p>
        </p:txBody>
      </p:sp>
    </p:spTree>
  </p:cSld>
  <p:clrMapOvr>
    <a:masterClrMapping/>
  </p:clrMapOvr>
  <p:transition advClick="0" advTm="5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0"/>
                            </p:stCondLst>
                            <p:childTnLst>
                              <p:par>
                                <p:cTn id="21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0"/>
                            </p:stCondLst>
                            <p:childTnLst>
                              <p:par>
                                <p:cTn id="2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0"/>
                            </p:stCondLst>
                            <p:childTnLst>
                              <p:par>
                                <p:cTn id="30" presetID="7" presetClass="entr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0"/>
                            </p:stCondLst>
                            <p:childTnLst>
                              <p:par>
                                <p:cTn id="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1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771800" y="0"/>
            <a:ext cx="347063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IGNARI</a:t>
            </a:r>
          </a:p>
          <a:p>
            <a:pPr algn="ctr"/>
            <a:r>
              <a:rPr lang="it-IT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prepotenti</a:t>
            </a:r>
            <a:r>
              <a:rPr lang="it-IT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endParaRPr lang="it-IT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51520" y="1844824"/>
            <a:ext cx="8892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Andrè – Soph – Alex – Georg – Alexies – Aner – </a:t>
            </a:r>
            <a:r>
              <a:rPr lang="it-IT" sz="2400" dirty="0"/>
              <a:t>C</a:t>
            </a:r>
            <a:r>
              <a:rPr lang="it-IT" sz="2400" dirty="0" smtClean="0"/>
              <a:t>amelas – </a:t>
            </a:r>
            <a:r>
              <a:rPr lang="it-IT" sz="2400" dirty="0"/>
              <a:t>N</a:t>
            </a:r>
            <a:r>
              <a:rPr lang="it-IT" sz="2400" dirty="0" smtClean="0"/>
              <a:t>iky – Ann – Kerolt – Itros – Rich – Diet – Anla -  Ars – Giò - </a:t>
            </a:r>
            <a:r>
              <a:rPr lang="it-IT" sz="2400" dirty="0"/>
              <a:t>M</a:t>
            </a:r>
            <a:r>
              <a:rPr lang="it-IT" sz="2400" dirty="0" smtClean="0"/>
              <a:t>attews         </a:t>
            </a:r>
            <a:endParaRPr lang="it-IT" sz="24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0" y="494116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Claire  – Sweet –  Pisol –  Stid  –  Charlas –  Noelas - </a:t>
            </a:r>
            <a:r>
              <a:rPr lang="it-IT" sz="2400" dirty="0" err="1"/>
              <a:t>L</a:t>
            </a:r>
            <a:r>
              <a:rPr lang="it-IT" sz="2400" dirty="0" err="1" smtClean="0"/>
              <a:t>aurentz</a:t>
            </a:r>
            <a:endParaRPr lang="it-IT" sz="2400" dirty="0"/>
          </a:p>
        </p:txBody>
      </p:sp>
      <p:sp>
        <p:nvSpPr>
          <p:cNvPr id="5" name="Rettangolo 4"/>
          <p:cNvSpPr/>
          <p:nvPr/>
        </p:nvSpPr>
        <p:spPr>
          <a:xfrm>
            <a:off x="3203848" y="3140968"/>
            <a:ext cx="250863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VESSATI</a:t>
            </a:r>
          </a:p>
          <a:p>
            <a:pPr algn="ctr"/>
            <a:r>
              <a:rPr lang="it-IT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vindici</a:t>
            </a:r>
            <a:endParaRPr lang="it-IT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advClick="0" advTm="2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2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6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4600"/>
                            </p:stCondLst>
                            <p:childTnLst>
                              <p:par>
                                <p:cTn id="2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7600"/>
                            </p:stCondLst>
                            <p:childTnLst>
                              <p:par>
                                <p:cTn id="3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4" grpId="0"/>
      <p:bldP spid="5" grpId="0"/>
      <p:bldP spid="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75656" y="404664"/>
            <a:ext cx="6336704" cy="50167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Programma:</a:t>
            </a:r>
          </a:p>
          <a:p>
            <a:pPr algn="ctr"/>
            <a:endParaRPr lang="it-IT" sz="3200" b="1" dirty="0" smtClean="0"/>
          </a:p>
          <a:p>
            <a:pPr algn="ctr"/>
            <a:r>
              <a:rPr lang="it-IT" sz="3200" b="1" dirty="0" smtClean="0">
                <a:solidFill>
                  <a:srgbClr val="A50021"/>
                </a:solidFill>
              </a:rPr>
              <a:t>Osservare, riferire, scrivere, </a:t>
            </a:r>
          </a:p>
          <a:p>
            <a:pPr algn="ctr"/>
            <a:r>
              <a:rPr lang="it-IT" sz="3200" b="1" dirty="0" smtClean="0">
                <a:solidFill>
                  <a:srgbClr val="A50021"/>
                </a:solidFill>
              </a:rPr>
              <a:t>inviare in elettronico,</a:t>
            </a:r>
          </a:p>
          <a:p>
            <a:pPr algn="ctr"/>
            <a:endParaRPr lang="it-IT" sz="3200" b="1" dirty="0">
              <a:solidFill>
                <a:srgbClr val="A50021"/>
              </a:solidFill>
            </a:endParaRPr>
          </a:p>
          <a:p>
            <a:pPr algn="ctr"/>
            <a:r>
              <a:rPr lang="it-IT" sz="3200" b="1" dirty="0">
                <a:solidFill>
                  <a:srgbClr val="A50021"/>
                </a:solidFill>
              </a:rPr>
              <a:t>p</a:t>
            </a:r>
            <a:r>
              <a:rPr lang="it-IT" sz="3200" b="1" dirty="0" smtClean="0">
                <a:solidFill>
                  <a:srgbClr val="A50021"/>
                </a:solidFill>
              </a:rPr>
              <a:t>roporre,  resistere, far credere, rimandare, </a:t>
            </a:r>
          </a:p>
          <a:p>
            <a:pPr algn="ctr"/>
            <a:endParaRPr lang="it-IT" sz="3200" b="1" dirty="0">
              <a:solidFill>
                <a:srgbClr val="A50021"/>
              </a:solidFill>
            </a:endParaRPr>
          </a:p>
          <a:p>
            <a:pPr algn="ctr"/>
            <a:r>
              <a:rPr lang="it-IT" sz="3200" b="1" dirty="0" smtClean="0">
                <a:solidFill>
                  <a:srgbClr val="A50021"/>
                </a:solidFill>
              </a:rPr>
              <a:t>Contrastare, eccellere, coinvolgere, sostenere, esercitare . . </a:t>
            </a:r>
            <a:r>
              <a:rPr lang="it-IT" sz="3200" b="1" dirty="0" smtClean="0"/>
              <a:t>.</a:t>
            </a:r>
            <a:endParaRPr lang="it-IT" sz="3200" b="1" dirty="0"/>
          </a:p>
        </p:txBody>
      </p:sp>
    </p:spTree>
  </p:cSld>
  <p:clrMapOvr>
    <a:masterClrMapping/>
  </p:clrMapOvr>
  <p:transition advClick="0" advTm="1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547664" y="0"/>
            <a:ext cx="6048672" cy="44627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Programma:</a:t>
            </a:r>
          </a:p>
          <a:p>
            <a:pPr algn="ctr"/>
            <a:r>
              <a:rPr lang="it-IT" sz="2800" b="1" dirty="0" smtClean="0"/>
              <a:t>Boicottare, </a:t>
            </a:r>
          </a:p>
          <a:p>
            <a:pPr algn="ctr"/>
            <a:r>
              <a:rPr lang="it-IT" sz="2800" b="1" dirty="0" smtClean="0"/>
              <a:t>far apparire, </a:t>
            </a:r>
          </a:p>
          <a:p>
            <a:pPr algn="ctr"/>
            <a:r>
              <a:rPr lang="it-IT" sz="2800" b="1" dirty="0" smtClean="0"/>
              <a:t>permettere, </a:t>
            </a:r>
          </a:p>
          <a:p>
            <a:pPr algn="ctr"/>
            <a:r>
              <a:rPr lang="it-IT" sz="2800" b="1" dirty="0" smtClean="0"/>
              <a:t>dimostrare, </a:t>
            </a:r>
          </a:p>
          <a:p>
            <a:pPr algn="ctr"/>
            <a:r>
              <a:rPr lang="it-IT" sz="2800" b="1" dirty="0" smtClean="0"/>
              <a:t>insistere, </a:t>
            </a:r>
          </a:p>
          <a:p>
            <a:pPr algn="ctr"/>
            <a:r>
              <a:rPr lang="it-IT" sz="2800" b="1" dirty="0" smtClean="0"/>
              <a:t>decidere, </a:t>
            </a:r>
          </a:p>
          <a:p>
            <a:pPr algn="ctr"/>
            <a:r>
              <a:rPr lang="it-IT" sz="2800" b="1" dirty="0" smtClean="0"/>
              <a:t>coinvolgere, </a:t>
            </a:r>
          </a:p>
          <a:p>
            <a:pPr algn="ctr"/>
            <a:r>
              <a:rPr lang="it-IT" sz="2800" b="1" dirty="0" smtClean="0"/>
              <a:t>semplificare, </a:t>
            </a:r>
          </a:p>
          <a:p>
            <a:pPr algn="ctr"/>
            <a:r>
              <a:rPr lang="it-IT" sz="2800" b="1" dirty="0" smtClean="0"/>
              <a:t>rintuzzare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4 -0.01065  0.018 -0.02131  0.023 -0.02131  c 0.031 0  0.063 0.16647  0.063 0.33295  c 0 -0.0839  0.016 -0.16647  0.031 -0.16647  c 0.016 0  0.031 0.0839  0.031 0.16647  c 0 -0.04129  0.008 -0.0839  0.016 -0.0839  c 0.008 0  0.016 0.04129  0.016 0.0839  c 0 -0.02131  0.004 -0.04129  0.008 -0.04129  c 0.004 0  0.008 0.02131  0.008 0.04129  c 0 -0.01065  0.002 -0.02131  0.004 -0.02131  c 0.001 0  0.004 0.01065  0.004 0.02131  c 0 -0.00533  0.001 -0.01065  0.002 -0.01065  c 0 0.00133  0.002 0.00533  0.002 0.01065  c 0 -0.00266  0 -0.00533  0.001 -0.00533  c 0 0.00133  0.001 0.00266  0.001 0.00533  c 0 -0.00133  0 -0.00266  0 -0.004  c 0.001 0  0.001 0.00133  0.001 0.00266  c 0.001 0  0.001 -0.00133  0.001 -0.00266  c 0.001 0  0.001 0.00133  0.001 0.00266  E" pathEditMode="relative" ptsTypes="">
                                      <p:cBhvr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5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4 -0.01065  0.018 -0.02131  0.023 -0.02131  c 0.031 0  0.063 0.16647  0.063 0.33295  c 0 -0.0839  0.016 -0.16647  0.031 -0.16647  c 0.016 0  0.031 0.0839  0.031 0.16647  c 0 -0.04129  0.008 -0.0839  0.016 -0.0839  c 0.008 0  0.016 0.04129  0.016 0.0839  c 0 -0.02131  0.004 -0.04129  0.008 -0.04129  c 0.004 0  0.008 0.02131  0.008 0.04129  c 0 -0.01065  0.002 -0.02131  0.004 -0.02131  c 0.001 0  0.004 0.01065  0.004 0.02131  c 0 -0.00533  0.001 -0.01065  0.002 -0.01065  c 0 0.00133  0.002 0.00533  0.002 0.01065  c 0 -0.00266  0 -0.00533  0.001 -0.00533  c 0 0.00133  0.001 0.00266  0.001 0.00533  c 0 -0.00133  0 -0.00266  0 -0.004  c 0.001 0  0.001 0.00133  0.001 0.00266  c 0.001 0  0.001 -0.00133  0.001 -0.00266  c 0.001 0  0.001 0.00133  0.001 0.00266  E" pathEditMode="relative" ptsTypes="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5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4 -0.01065  0.018 -0.02131  0.023 -0.02131  c 0.031 0  0.063 0.16647  0.063 0.33295  c 0 -0.0839  0.016 -0.16647  0.031 -0.16647  c 0.016 0  0.031 0.0839  0.031 0.16647  c 0 -0.04129  0.008 -0.0839  0.016 -0.0839  c 0.008 0  0.016 0.04129  0.016 0.0839  c 0 -0.02131  0.004 -0.04129  0.008 -0.04129  c 0.004 0  0.008 0.02131  0.008 0.04129  c 0 -0.01065  0.002 -0.02131  0.004 -0.02131  c 0.001 0  0.004 0.01065  0.004 0.02131  c 0 -0.00533  0.001 -0.01065  0.002 -0.01065  c 0 0.00133  0.002 0.00533  0.002 0.01065  c 0 -0.00266  0 -0.00533  0.001 -0.00533  c 0 0.00133  0.001 0.00266  0.001 0.00533  c 0 -0.00133  0 -0.00266  0 -0.004  c 0.001 0  0.001 0.00133  0.001 0.00266  c 0.001 0  0.001 -0.00133  0.001 -0.00266  c 0.001 0  0.001 0.00133  0.001 0.00266  E" pathEditMode="relative" ptsTypes="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5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4 -0.01065  0.018 -0.02131  0.023 -0.02131  c 0.031 0  0.063 0.16647  0.063 0.33295  c 0 -0.0839  0.016 -0.16647  0.031 -0.16647  c 0.016 0  0.031 0.0839  0.031 0.16647  c 0 -0.04129  0.008 -0.0839  0.016 -0.0839  c 0.008 0  0.016 0.04129  0.016 0.0839  c 0 -0.02131  0.004 -0.04129  0.008 -0.04129  c 0.004 0  0.008 0.02131  0.008 0.04129  c 0 -0.01065  0.002 -0.02131  0.004 -0.02131  c 0.001 0  0.004 0.01065  0.004 0.02131  c 0 -0.00533  0.001 -0.01065  0.002 -0.01065  c 0 0.00133  0.002 0.00533  0.002 0.01065  c 0 -0.00266  0 -0.00533  0.001 -0.00533  c 0 0.00133  0.001 0.00266  0.001 0.00533  c 0 -0.00133  0 -0.00266  0 -0.004  c 0.001 0  0.001 0.00133  0.001 0.00266  c 0.001 0  0.001 -0.00133  0.001 -0.00266  c 0.001 0  0.001 0.00133  0.001 0.00266  E" pathEditMode="relative" ptsTypes="">
                                      <p:cBhvr>
                                        <p:cTn id="12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5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4 -0.01065  0.018 -0.02131  0.023 -0.02131  c 0.031 0  0.063 0.16647  0.063 0.33295  c 0 -0.0839  0.016 -0.16647  0.031 -0.16647  c 0.016 0  0.031 0.0839  0.031 0.16647  c 0 -0.04129  0.008 -0.0839  0.016 -0.0839  c 0.008 0  0.016 0.04129  0.016 0.0839  c 0 -0.02131  0.004 -0.04129  0.008 -0.04129  c 0.004 0  0.008 0.02131  0.008 0.04129  c 0 -0.01065  0.002 -0.02131  0.004 -0.02131  c 0.001 0  0.004 0.01065  0.004 0.02131  c 0 -0.00533  0.001 -0.01065  0.002 -0.01065  c 0 0.00133  0.002 0.00533  0.002 0.01065  c 0 -0.00266  0 -0.00533  0.001 -0.00533  c 0 0.00133  0.001 0.00266  0.001 0.00533  c 0 -0.00133  0 -0.00266  0 -0.004  c 0.001 0  0.001 0.00133  0.001 0.00266  c 0.001 0  0.001 -0.00133  0.001 -0.00266  c 0.001 0  0.001 0.00133  0.001 0.00266  E" pathEditMode="relative" ptsTypes="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5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4 -0.01065  0.018 -0.02131  0.023 -0.02131  c 0.031 0  0.063 0.16647  0.063 0.33295  c 0 -0.0839  0.016 -0.16647  0.031 -0.16647  c 0.016 0  0.031 0.0839  0.031 0.16647  c 0 -0.04129  0.008 -0.0839  0.016 -0.0839  c 0.008 0  0.016 0.04129  0.016 0.0839  c 0 -0.02131  0.004 -0.04129  0.008 -0.04129  c 0.004 0  0.008 0.02131  0.008 0.04129  c 0 -0.01065  0.002 -0.02131  0.004 -0.02131  c 0.001 0  0.004 0.01065  0.004 0.02131  c 0 -0.00533  0.001 -0.01065  0.002 -0.01065  c 0 0.00133  0.002 0.00533  0.002 0.01065  c 0 -0.00266  0 -0.00533  0.001 -0.00533  c 0 0.00133  0.001 0.00266  0.001 0.00533  c 0 -0.00133  0 -0.00266  0 -0.004  c 0.001 0  0.001 0.00133  0.001 0.00266  c 0.001 0  0.001 -0.00133  0.001 -0.00266  c 0.001 0  0.001 0.00133  0.001 0.00266  E" pathEditMode="relative" ptsTypes=""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5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4 -0.01065  0.018 -0.02131  0.023 -0.02131  c 0.031 0  0.063 0.16647  0.063 0.33295  c 0 -0.0839  0.016 -0.16647  0.031 -0.16647  c 0.016 0  0.031 0.0839  0.031 0.16647  c 0 -0.04129  0.008 -0.0839  0.016 -0.0839  c 0.008 0  0.016 0.04129  0.016 0.0839  c 0 -0.02131  0.004 -0.04129  0.008 -0.04129  c 0.004 0  0.008 0.02131  0.008 0.04129  c 0 -0.01065  0.002 -0.02131  0.004 -0.02131  c 0.001 0  0.004 0.01065  0.004 0.02131  c 0 -0.00533  0.001 -0.01065  0.002 -0.01065  c 0 0.00133  0.002 0.00533  0.002 0.01065  c 0 -0.00266  0 -0.00533  0.001 -0.00533  c 0 0.00133  0.001 0.00266  0.001 0.00533  c 0 -0.00133  0 -0.00266  0 -0.004  c 0.001 0  0.001 0.00133  0.001 0.00266  c 0.001 0  0.001 -0.00133  0.001 -0.00266  c 0.001 0  0.001 0.00133  0.001 0.00266  E" pathEditMode="relative" ptsTypes="">
                                      <p:cBhvr>
                                        <p:cTn id="18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5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4 -0.01065  0.018 -0.02131  0.023 -0.02131  c 0.031 0  0.063 0.16647  0.063 0.33295  c 0 -0.0839  0.016 -0.16647  0.031 -0.16647  c 0.016 0  0.031 0.0839  0.031 0.16647  c 0 -0.04129  0.008 -0.0839  0.016 -0.0839  c 0.008 0  0.016 0.04129  0.016 0.0839  c 0 -0.02131  0.004 -0.04129  0.008 -0.04129  c 0.004 0  0.008 0.02131  0.008 0.04129  c 0 -0.01065  0.002 -0.02131  0.004 -0.02131  c 0.001 0  0.004 0.01065  0.004 0.02131  c 0 -0.00533  0.001 -0.01065  0.002 -0.01065  c 0 0.00133  0.002 0.00533  0.002 0.01065  c 0 -0.00266  0 -0.00533  0.001 -0.00533  c 0 0.00133  0.001 0.00266  0.001 0.00533  c 0 -0.00133  0 -0.00266  0 -0.004  c 0.001 0  0.001 0.00133  0.001 0.00266  c 0.001 0  0.001 -0.00133  0.001 -0.00266  c 0.001 0  0.001 0.00133  0.001 0.00266  E" pathEditMode="relative" ptsTypes=""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5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4 -0.01065  0.018 -0.02131  0.023 -0.02131  c 0.031 0  0.063 0.16647  0.063 0.33295  c 0 -0.0839  0.016 -0.16647  0.031 -0.16647  c 0.016 0  0.031 0.0839  0.031 0.16647  c 0 -0.04129  0.008 -0.0839  0.016 -0.0839  c 0.008 0  0.016 0.04129  0.016 0.0839  c 0 -0.02131  0.004 -0.04129  0.008 -0.04129  c 0.004 0  0.008 0.02131  0.008 0.04129  c 0 -0.01065  0.002 -0.02131  0.004 -0.02131  c 0.001 0  0.004 0.01065  0.004 0.02131  c 0 -0.00533  0.001 -0.01065  0.002 -0.01065  c 0 0.00133  0.002 0.00533  0.002 0.01065  c 0 -0.00266  0 -0.00533  0.001 -0.00533  c 0 0.00133  0.001 0.00266  0.001 0.00533  c 0 -0.00133  0 -0.00266  0 -0.004  c 0.001 0  0.001 0.00133  0.001 0.00266  c 0.001 0  0.001 -0.00133  0.001 -0.00266  c 0.001 0  0.001 0.00133  0.001 0.00266  E" pathEditMode="relative" ptsTypes="">
                                      <p:cBhvr>
                                        <p:cTn id="22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 descr="phoenix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2636912"/>
            <a:ext cx="2857500" cy="2076450"/>
          </a:xfrm>
          <a:prstGeom prst="rect">
            <a:avLst/>
          </a:prstGeom>
        </p:spPr>
      </p:pic>
      <p:pic>
        <p:nvPicPr>
          <p:cNvPr id="2" name="Immagine 1" descr="SPADA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3995935" y="1290151"/>
            <a:ext cx="1152128" cy="5011405"/>
          </a:xfrm>
          <a:prstGeom prst="rect">
            <a:avLst/>
          </a:prstGeom>
        </p:spPr>
      </p:pic>
      <p:pic>
        <p:nvPicPr>
          <p:cNvPr id="3" name="Immagine 2" descr="SPADA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8496680">
            <a:off x="3767459" y="1270998"/>
            <a:ext cx="1090827" cy="4744764"/>
          </a:xfrm>
          <a:prstGeom prst="rect">
            <a:avLst/>
          </a:prstGeom>
        </p:spPr>
      </p:pic>
      <p:pic>
        <p:nvPicPr>
          <p:cNvPr id="4" name="Immagine 3" descr="SPADA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3133226">
            <a:off x="4147556" y="1284895"/>
            <a:ext cx="1090827" cy="4744764"/>
          </a:xfrm>
          <a:prstGeom prst="rect">
            <a:avLst/>
          </a:prstGeom>
        </p:spPr>
      </p:pic>
      <p:pic>
        <p:nvPicPr>
          <p:cNvPr id="6" name="Immagine 5" descr="phoenix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17240"/>
            <a:ext cx="9144001" cy="6840760"/>
          </a:xfrm>
          <a:prstGeom prst="rect">
            <a:avLst/>
          </a:prstGeom>
        </p:spPr>
      </p:pic>
      <p:pic>
        <p:nvPicPr>
          <p:cNvPr id="1025" name="Picture 1" descr="http://www.cartonionline.com/gif/FULMINI/n03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129284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33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4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5472608" cy="4234482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/>
          <a:p>
            <a:pPr algn="l"/>
            <a:r>
              <a:rPr lang="it-IT" sz="2800" dirty="0" smtClean="0"/>
              <a:t>     </a:t>
            </a:r>
            <a:r>
              <a:rPr lang="it-IT" sz="2800" b="1" dirty="0" smtClean="0">
                <a:solidFill>
                  <a:srgbClr val="FF6699"/>
                </a:solidFill>
              </a:rPr>
              <a:t>Saluto convenzionale fra soci </a:t>
            </a:r>
            <a:br>
              <a:rPr lang="it-IT" sz="2800" b="1" dirty="0" smtClean="0">
                <a:solidFill>
                  <a:srgbClr val="FF6699"/>
                </a:solidFill>
              </a:rPr>
            </a:br>
            <a:r>
              <a:rPr lang="it-IT" sz="2800" dirty="0" smtClean="0"/>
              <a:t>                     (                   ) </a:t>
            </a:r>
            <a:endParaRPr lang="it-IT" sz="2800" dirty="0"/>
          </a:p>
        </p:txBody>
      </p:sp>
      <p:sp>
        <p:nvSpPr>
          <p:cNvPr id="6" name="Figura a mano libera 5"/>
          <p:cNvSpPr/>
          <p:nvPr/>
        </p:nvSpPr>
        <p:spPr>
          <a:xfrm>
            <a:off x="3779912" y="2348880"/>
            <a:ext cx="152400" cy="401781"/>
          </a:xfrm>
          <a:custGeom>
            <a:avLst/>
            <a:gdLst>
              <a:gd name="connsiteX0" fmla="*/ 96982 w 152400"/>
              <a:gd name="connsiteY0" fmla="*/ 0 h 401781"/>
              <a:gd name="connsiteX1" fmla="*/ 69273 w 152400"/>
              <a:gd name="connsiteY1" fmla="*/ 166254 h 401781"/>
              <a:gd name="connsiteX2" fmla="*/ 55418 w 152400"/>
              <a:gd name="connsiteY2" fmla="*/ 207818 h 401781"/>
              <a:gd name="connsiteX3" fmla="*/ 27709 w 152400"/>
              <a:gd name="connsiteY3" fmla="*/ 249381 h 401781"/>
              <a:gd name="connsiteX4" fmla="*/ 0 w 152400"/>
              <a:gd name="connsiteY4" fmla="*/ 346363 h 401781"/>
              <a:gd name="connsiteX5" fmla="*/ 13855 w 152400"/>
              <a:gd name="connsiteY5" fmla="*/ 401781 h 401781"/>
              <a:gd name="connsiteX6" fmla="*/ 96982 w 152400"/>
              <a:gd name="connsiteY6" fmla="*/ 360218 h 401781"/>
              <a:gd name="connsiteX7" fmla="*/ 124691 w 152400"/>
              <a:gd name="connsiteY7" fmla="*/ 318654 h 401781"/>
              <a:gd name="connsiteX8" fmla="*/ 152400 w 152400"/>
              <a:gd name="connsiteY8" fmla="*/ 290945 h 401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2400" h="401781">
                <a:moveTo>
                  <a:pt x="96982" y="0"/>
                </a:moveTo>
                <a:cubicBezTo>
                  <a:pt x="89163" y="54727"/>
                  <a:pt x="82776" y="112240"/>
                  <a:pt x="69273" y="166254"/>
                </a:cubicBezTo>
                <a:cubicBezTo>
                  <a:pt x="65731" y="180422"/>
                  <a:pt x="61949" y="194756"/>
                  <a:pt x="55418" y="207818"/>
                </a:cubicBezTo>
                <a:cubicBezTo>
                  <a:pt x="47971" y="222711"/>
                  <a:pt x="36945" y="235527"/>
                  <a:pt x="27709" y="249381"/>
                </a:cubicBezTo>
                <a:cubicBezTo>
                  <a:pt x="21177" y="268978"/>
                  <a:pt x="0" y="328971"/>
                  <a:pt x="0" y="346363"/>
                </a:cubicBezTo>
                <a:cubicBezTo>
                  <a:pt x="0" y="365404"/>
                  <a:pt x="9237" y="383308"/>
                  <a:pt x="13855" y="401781"/>
                </a:cubicBezTo>
                <a:cubicBezTo>
                  <a:pt x="47659" y="390513"/>
                  <a:pt x="70125" y="387075"/>
                  <a:pt x="96982" y="360218"/>
                </a:cubicBezTo>
                <a:cubicBezTo>
                  <a:pt x="108756" y="348444"/>
                  <a:pt x="114289" y="331656"/>
                  <a:pt x="124691" y="318654"/>
                </a:cubicBezTo>
                <a:cubicBezTo>
                  <a:pt x="132851" y="308454"/>
                  <a:pt x="143164" y="300181"/>
                  <a:pt x="152400" y="29094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igura a mano libera 6"/>
          <p:cNvSpPr/>
          <p:nvPr/>
        </p:nvSpPr>
        <p:spPr>
          <a:xfrm>
            <a:off x="4139952" y="2348880"/>
            <a:ext cx="13855" cy="374073"/>
          </a:xfrm>
          <a:custGeom>
            <a:avLst/>
            <a:gdLst>
              <a:gd name="connsiteX0" fmla="*/ 0 w 13855"/>
              <a:gd name="connsiteY0" fmla="*/ 0 h 374073"/>
              <a:gd name="connsiteX1" fmla="*/ 13855 w 13855"/>
              <a:gd name="connsiteY1" fmla="*/ 138546 h 374073"/>
              <a:gd name="connsiteX2" fmla="*/ 0 w 13855"/>
              <a:gd name="connsiteY2" fmla="*/ 207818 h 374073"/>
              <a:gd name="connsiteX3" fmla="*/ 13855 w 13855"/>
              <a:gd name="connsiteY3" fmla="*/ 332509 h 374073"/>
              <a:gd name="connsiteX4" fmla="*/ 0 w 13855"/>
              <a:gd name="connsiteY4" fmla="*/ 374073 h 374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855" h="374073">
                <a:moveTo>
                  <a:pt x="0" y="0"/>
                </a:moveTo>
                <a:cubicBezTo>
                  <a:pt x="4618" y="46182"/>
                  <a:pt x="13855" y="92134"/>
                  <a:pt x="13855" y="138546"/>
                </a:cubicBezTo>
                <a:cubicBezTo>
                  <a:pt x="13855" y="162094"/>
                  <a:pt x="0" y="184270"/>
                  <a:pt x="0" y="207818"/>
                </a:cubicBezTo>
                <a:cubicBezTo>
                  <a:pt x="0" y="249637"/>
                  <a:pt x="9237" y="290945"/>
                  <a:pt x="13855" y="332509"/>
                </a:cubicBezTo>
                <a:lnTo>
                  <a:pt x="0" y="374073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igura a mano libera 7"/>
          <p:cNvSpPr/>
          <p:nvPr/>
        </p:nvSpPr>
        <p:spPr>
          <a:xfrm>
            <a:off x="4499992" y="2348880"/>
            <a:ext cx="196526" cy="506278"/>
          </a:xfrm>
          <a:custGeom>
            <a:avLst/>
            <a:gdLst>
              <a:gd name="connsiteX0" fmla="*/ 0 w 196526"/>
              <a:gd name="connsiteY0" fmla="*/ 0 h 506278"/>
              <a:gd name="connsiteX1" fmla="*/ 13855 w 196526"/>
              <a:gd name="connsiteY1" fmla="*/ 180109 h 506278"/>
              <a:gd name="connsiteX2" fmla="*/ 27710 w 196526"/>
              <a:gd name="connsiteY2" fmla="*/ 221673 h 506278"/>
              <a:gd name="connsiteX3" fmla="*/ 55419 w 196526"/>
              <a:gd name="connsiteY3" fmla="*/ 374073 h 506278"/>
              <a:gd name="connsiteX4" fmla="*/ 41564 w 196526"/>
              <a:gd name="connsiteY4" fmla="*/ 457200 h 506278"/>
              <a:gd name="connsiteX5" fmla="*/ 55419 w 196526"/>
              <a:gd name="connsiteY5" fmla="*/ 498764 h 506278"/>
              <a:gd name="connsiteX6" fmla="*/ 110837 w 196526"/>
              <a:gd name="connsiteY6" fmla="*/ 415637 h 506278"/>
              <a:gd name="connsiteX7" fmla="*/ 152400 w 196526"/>
              <a:gd name="connsiteY7" fmla="*/ 387928 h 506278"/>
              <a:gd name="connsiteX8" fmla="*/ 166255 w 196526"/>
              <a:gd name="connsiteY8" fmla="*/ 346364 h 506278"/>
              <a:gd name="connsiteX9" fmla="*/ 193964 w 196526"/>
              <a:gd name="connsiteY9" fmla="*/ 290946 h 506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526" h="506278">
                <a:moveTo>
                  <a:pt x="0" y="0"/>
                </a:moveTo>
                <a:cubicBezTo>
                  <a:pt x="4618" y="60036"/>
                  <a:pt x="6386" y="120360"/>
                  <a:pt x="13855" y="180109"/>
                </a:cubicBezTo>
                <a:cubicBezTo>
                  <a:pt x="15666" y="194600"/>
                  <a:pt x="24168" y="207505"/>
                  <a:pt x="27710" y="221673"/>
                </a:cubicBezTo>
                <a:cubicBezTo>
                  <a:pt x="37388" y="260387"/>
                  <a:pt x="49245" y="337032"/>
                  <a:pt x="55419" y="374073"/>
                </a:cubicBezTo>
                <a:cubicBezTo>
                  <a:pt x="50801" y="401782"/>
                  <a:pt x="41564" y="429109"/>
                  <a:pt x="41564" y="457200"/>
                </a:cubicBezTo>
                <a:cubicBezTo>
                  <a:pt x="41564" y="471804"/>
                  <a:pt x="42896" y="506278"/>
                  <a:pt x="55419" y="498764"/>
                </a:cubicBezTo>
                <a:cubicBezTo>
                  <a:pt x="83975" y="481630"/>
                  <a:pt x="83128" y="434110"/>
                  <a:pt x="110837" y="415637"/>
                </a:cubicBezTo>
                <a:lnTo>
                  <a:pt x="152400" y="387928"/>
                </a:lnTo>
                <a:cubicBezTo>
                  <a:pt x="157018" y="374073"/>
                  <a:pt x="159724" y="359426"/>
                  <a:pt x="166255" y="346364"/>
                </a:cubicBezTo>
                <a:cubicBezTo>
                  <a:pt x="196526" y="285823"/>
                  <a:pt x="193964" y="325649"/>
                  <a:pt x="193964" y="290946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igura a mano libera 8"/>
          <p:cNvSpPr/>
          <p:nvPr/>
        </p:nvSpPr>
        <p:spPr>
          <a:xfrm>
            <a:off x="4860032" y="2276872"/>
            <a:ext cx="290945" cy="534233"/>
          </a:xfrm>
          <a:custGeom>
            <a:avLst/>
            <a:gdLst>
              <a:gd name="connsiteX0" fmla="*/ 0 w 290945"/>
              <a:gd name="connsiteY0" fmla="*/ 534233 h 534233"/>
              <a:gd name="connsiteX1" fmla="*/ 41563 w 290945"/>
              <a:gd name="connsiteY1" fmla="*/ 464960 h 534233"/>
              <a:gd name="connsiteX2" fmla="*/ 69273 w 290945"/>
              <a:gd name="connsiteY2" fmla="*/ 381833 h 534233"/>
              <a:gd name="connsiteX3" fmla="*/ 96982 w 290945"/>
              <a:gd name="connsiteY3" fmla="*/ 215578 h 534233"/>
              <a:gd name="connsiteX4" fmla="*/ 124691 w 290945"/>
              <a:gd name="connsiteY4" fmla="*/ 77033 h 534233"/>
              <a:gd name="connsiteX5" fmla="*/ 152400 w 290945"/>
              <a:gd name="connsiteY5" fmla="*/ 174015 h 534233"/>
              <a:gd name="connsiteX6" fmla="*/ 180109 w 290945"/>
              <a:gd name="connsiteY6" fmla="*/ 257142 h 534233"/>
              <a:gd name="connsiteX7" fmla="*/ 235527 w 290945"/>
              <a:gd name="connsiteY7" fmla="*/ 381833 h 534233"/>
              <a:gd name="connsiteX8" fmla="*/ 263236 w 290945"/>
              <a:gd name="connsiteY8" fmla="*/ 464960 h 534233"/>
              <a:gd name="connsiteX9" fmla="*/ 290945 w 290945"/>
              <a:gd name="connsiteY9" fmla="*/ 506524 h 534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0945" h="534233">
                <a:moveTo>
                  <a:pt x="0" y="534233"/>
                </a:moveTo>
                <a:cubicBezTo>
                  <a:pt x="13854" y="511142"/>
                  <a:pt x="30420" y="489475"/>
                  <a:pt x="41563" y="464960"/>
                </a:cubicBezTo>
                <a:cubicBezTo>
                  <a:pt x="53649" y="438370"/>
                  <a:pt x="69273" y="381833"/>
                  <a:pt x="69273" y="381833"/>
                </a:cubicBezTo>
                <a:cubicBezTo>
                  <a:pt x="100405" y="132765"/>
                  <a:pt x="66468" y="368150"/>
                  <a:pt x="96982" y="215578"/>
                </a:cubicBezTo>
                <a:cubicBezTo>
                  <a:pt x="130950" y="45734"/>
                  <a:pt x="92510" y="205752"/>
                  <a:pt x="124691" y="77033"/>
                </a:cubicBezTo>
                <a:cubicBezTo>
                  <a:pt x="171263" y="216755"/>
                  <a:pt x="100195" y="0"/>
                  <a:pt x="152400" y="174015"/>
                </a:cubicBezTo>
                <a:cubicBezTo>
                  <a:pt x="160793" y="201991"/>
                  <a:pt x="163908" y="232840"/>
                  <a:pt x="180109" y="257142"/>
                </a:cubicBezTo>
                <a:cubicBezTo>
                  <a:pt x="224020" y="323009"/>
                  <a:pt x="202552" y="282909"/>
                  <a:pt x="235527" y="381833"/>
                </a:cubicBezTo>
                <a:lnTo>
                  <a:pt x="263236" y="464960"/>
                </a:lnTo>
                <a:cubicBezTo>
                  <a:pt x="278551" y="510905"/>
                  <a:pt x="262487" y="506524"/>
                  <a:pt x="290945" y="50652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2332037"/>
            <a:ext cx="8568952" cy="4525963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Mano destra alla fronte (nel nome del Padre )</a:t>
            </a:r>
          </a:p>
          <a:p>
            <a:r>
              <a:rPr lang="it-IT" dirty="0" smtClean="0"/>
              <a:t>Mano sinistra in zona cuore ( . . . del Figlio )</a:t>
            </a:r>
          </a:p>
          <a:p>
            <a:r>
              <a:rPr lang="it-IT" dirty="0" smtClean="0"/>
              <a:t>Mano destra alla spalla sinistra ( e dello Spirito )</a:t>
            </a:r>
          </a:p>
          <a:p>
            <a:r>
              <a:rPr lang="it-IT" dirty="0" smtClean="0"/>
              <a:t>Mano sinistra sotto gomito destro, alla spalla destra ( Santo )</a:t>
            </a:r>
          </a:p>
          <a:p>
            <a:r>
              <a:rPr lang="it-IT" dirty="0" smtClean="0"/>
              <a:t>Rotazione a sé e ricongiunzione mani pollice a pollice  . . .</a:t>
            </a:r>
          </a:p>
          <a:p>
            <a:r>
              <a:rPr lang="it-IT" dirty="0" smtClean="0"/>
              <a:t>Scioglimento e mani giunte allo sterno ( A m e n )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      </a:t>
            </a:r>
            <a:r>
              <a:rPr lang="it-IT" sz="3000" dirty="0" smtClean="0"/>
              <a:t>ALLENAMENTO COL MAESTRO INVENTORE</a:t>
            </a:r>
            <a:endParaRPr lang="it-IT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rgamena 2 3"/>
          <p:cNvSpPr/>
          <p:nvPr/>
        </p:nvSpPr>
        <p:spPr>
          <a:xfrm rot="16200000">
            <a:off x="1070992" y="-531440"/>
            <a:ext cx="6858000" cy="7920880"/>
          </a:xfrm>
          <a:prstGeom prst="horizontalScroll">
            <a:avLst/>
          </a:prstGeom>
          <a:gradFill>
            <a:gsLst>
              <a:gs pos="0">
                <a:srgbClr val="CBCBCB"/>
              </a:gs>
              <a:gs pos="13000">
                <a:srgbClr val="5F5F5F"/>
              </a:gs>
              <a:gs pos="21001">
                <a:srgbClr val="5F5F5F"/>
              </a:gs>
              <a:gs pos="63000">
                <a:srgbClr val="FFFFFF"/>
              </a:gs>
              <a:gs pos="67000">
                <a:srgbClr val="B2B2B2"/>
              </a:gs>
              <a:gs pos="69000">
                <a:srgbClr val="292929"/>
              </a:gs>
              <a:gs pos="82001">
                <a:srgbClr val="777777"/>
              </a:gs>
              <a:gs pos="100000">
                <a:srgbClr val="EAEAEA"/>
              </a:gs>
            </a:gsLst>
            <a:lin ang="1800000" scaled="0"/>
          </a:gra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che sta accadendo? 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Devo difendermi dalle mie ragioni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In nome di norme e procedure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i</a:t>
            </a:r>
            <a:r>
              <a:rPr lang="it-IT" b="1" smtClean="0">
                <a:solidFill>
                  <a:srgbClr val="FF0000"/>
                </a:solidFill>
              </a:rPr>
              <a:t>poteticamente </a:t>
            </a:r>
            <a:r>
              <a:rPr lang="it-IT" b="1" dirty="0" smtClean="0">
                <a:solidFill>
                  <a:srgbClr val="FF0000"/>
                </a:solidFill>
              </a:rPr>
              <a:t>trasgredite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e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impedendomi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una difesa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“vis a vis”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con la fantomatica parte lesa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che così può pretendere soddisfacimento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anzichè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soddisfare pretese!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Propongo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un confronto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non procedurale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ma colloquiale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In presenza di uditori imparziali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al fine di risolvere e riparare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ogni tipo di danno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conseguente ai fatti imputatemi . . .</a:t>
            </a:r>
          </a:p>
          <a:p>
            <a:pPr algn="ctr"/>
            <a:endParaRPr lang="it-IT" dirty="0" smtClean="0">
              <a:solidFill>
                <a:srgbClr val="FF0000"/>
              </a:solidFill>
            </a:endParaRPr>
          </a:p>
          <a:p>
            <a:pPr algn="ctr"/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Figura a mano libera 2">
            <a:hlinkClick r:id="rId2" action="ppaction://hlinkfile"/>
          </p:cNvPr>
          <p:cNvSpPr/>
          <p:nvPr/>
        </p:nvSpPr>
        <p:spPr>
          <a:xfrm>
            <a:off x="4281055" y="5680897"/>
            <a:ext cx="955963" cy="1012822"/>
          </a:xfrm>
          <a:custGeom>
            <a:avLst/>
            <a:gdLst>
              <a:gd name="connsiteX0" fmla="*/ 290945 w 955963"/>
              <a:gd name="connsiteY0" fmla="*/ 1010848 h 1012822"/>
              <a:gd name="connsiteX1" fmla="*/ 290945 w 955963"/>
              <a:gd name="connsiteY1" fmla="*/ 1010848 h 1012822"/>
              <a:gd name="connsiteX2" fmla="*/ 193963 w 955963"/>
              <a:gd name="connsiteY2" fmla="*/ 913867 h 1012822"/>
              <a:gd name="connsiteX3" fmla="*/ 166254 w 955963"/>
              <a:gd name="connsiteY3" fmla="*/ 872303 h 1012822"/>
              <a:gd name="connsiteX4" fmla="*/ 124690 w 955963"/>
              <a:gd name="connsiteY4" fmla="*/ 830739 h 1012822"/>
              <a:gd name="connsiteX5" fmla="*/ 96981 w 955963"/>
              <a:gd name="connsiteY5" fmla="*/ 789176 h 1012822"/>
              <a:gd name="connsiteX6" fmla="*/ 55418 w 955963"/>
              <a:gd name="connsiteY6" fmla="*/ 747612 h 1012822"/>
              <a:gd name="connsiteX7" fmla="*/ 27709 w 955963"/>
              <a:gd name="connsiteY7" fmla="*/ 706048 h 1012822"/>
              <a:gd name="connsiteX8" fmla="*/ 0 w 955963"/>
              <a:gd name="connsiteY8" fmla="*/ 622921 h 1012822"/>
              <a:gd name="connsiteX9" fmla="*/ 13854 w 955963"/>
              <a:gd name="connsiteY9" fmla="*/ 470521 h 1012822"/>
              <a:gd name="connsiteX10" fmla="*/ 27709 w 955963"/>
              <a:gd name="connsiteY10" fmla="*/ 415103 h 1012822"/>
              <a:gd name="connsiteX11" fmla="*/ 69272 w 955963"/>
              <a:gd name="connsiteY11" fmla="*/ 567503 h 1012822"/>
              <a:gd name="connsiteX12" fmla="*/ 83127 w 955963"/>
              <a:gd name="connsiteY12" fmla="*/ 581358 h 1012822"/>
              <a:gd name="connsiteX13" fmla="*/ 96981 w 955963"/>
              <a:gd name="connsiteY13" fmla="*/ 428958 h 1012822"/>
              <a:gd name="connsiteX14" fmla="*/ 124690 w 955963"/>
              <a:gd name="connsiteY14" fmla="*/ 290412 h 1012822"/>
              <a:gd name="connsiteX15" fmla="*/ 152400 w 955963"/>
              <a:gd name="connsiteY15" fmla="*/ 179576 h 1012822"/>
              <a:gd name="connsiteX16" fmla="*/ 180109 w 955963"/>
              <a:gd name="connsiteY16" fmla="*/ 138012 h 1012822"/>
              <a:gd name="connsiteX17" fmla="*/ 207818 w 955963"/>
              <a:gd name="connsiteY17" fmla="*/ 54885 h 1012822"/>
              <a:gd name="connsiteX18" fmla="*/ 235527 w 955963"/>
              <a:gd name="connsiteY18" fmla="*/ 248848 h 1012822"/>
              <a:gd name="connsiteX19" fmla="*/ 263236 w 955963"/>
              <a:gd name="connsiteY19" fmla="*/ 331976 h 1012822"/>
              <a:gd name="connsiteX20" fmla="*/ 304800 w 955963"/>
              <a:gd name="connsiteY20" fmla="*/ 207285 h 1012822"/>
              <a:gd name="connsiteX21" fmla="*/ 318654 w 955963"/>
              <a:gd name="connsiteY21" fmla="*/ 165721 h 1012822"/>
              <a:gd name="connsiteX22" fmla="*/ 332509 w 955963"/>
              <a:gd name="connsiteY22" fmla="*/ 124158 h 1012822"/>
              <a:gd name="connsiteX23" fmla="*/ 290945 w 955963"/>
              <a:gd name="connsiteY23" fmla="*/ 110303 h 1012822"/>
              <a:gd name="connsiteX24" fmla="*/ 304800 w 955963"/>
              <a:gd name="connsiteY24" fmla="*/ 13321 h 1012822"/>
              <a:gd name="connsiteX25" fmla="*/ 332509 w 955963"/>
              <a:gd name="connsiteY25" fmla="*/ 54885 h 1012822"/>
              <a:gd name="connsiteX26" fmla="*/ 374072 w 955963"/>
              <a:gd name="connsiteY26" fmla="*/ 179576 h 1012822"/>
              <a:gd name="connsiteX27" fmla="*/ 387927 w 955963"/>
              <a:gd name="connsiteY27" fmla="*/ 221139 h 1012822"/>
              <a:gd name="connsiteX28" fmla="*/ 401781 w 955963"/>
              <a:gd name="connsiteY28" fmla="*/ 719903 h 1012822"/>
              <a:gd name="connsiteX29" fmla="*/ 429490 w 955963"/>
              <a:gd name="connsiteY29" fmla="*/ 678339 h 1012822"/>
              <a:gd name="connsiteX30" fmla="*/ 457200 w 955963"/>
              <a:gd name="connsiteY30" fmla="*/ 650630 h 1012822"/>
              <a:gd name="connsiteX31" fmla="*/ 498763 w 955963"/>
              <a:gd name="connsiteY31" fmla="*/ 498230 h 1012822"/>
              <a:gd name="connsiteX32" fmla="*/ 554181 w 955963"/>
              <a:gd name="connsiteY32" fmla="*/ 415103 h 1012822"/>
              <a:gd name="connsiteX33" fmla="*/ 568036 w 955963"/>
              <a:gd name="connsiteY33" fmla="*/ 373539 h 1012822"/>
              <a:gd name="connsiteX34" fmla="*/ 623454 w 955963"/>
              <a:gd name="connsiteY34" fmla="*/ 290412 h 1012822"/>
              <a:gd name="connsiteX35" fmla="*/ 651163 w 955963"/>
              <a:gd name="connsiteY35" fmla="*/ 248848 h 1012822"/>
              <a:gd name="connsiteX36" fmla="*/ 678872 w 955963"/>
              <a:gd name="connsiteY36" fmla="*/ 207285 h 1012822"/>
              <a:gd name="connsiteX37" fmla="*/ 678872 w 955963"/>
              <a:gd name="connsiteY37" fmla="*/ 428958 h 1012822"/>
              <a:gd name="connsiteX38" fmla="*/ 665018 w 955963"/>
              <a:gd name="connsiteY38" fmla="*/ 470521 h 1012822"/>
              <a:gd name="connsiteX39" fmla="*/ 609600 w 955963"/>
              <a:gd name="connsiteY39" fmla="*/ 553648 h 1012822"/>
              <a:gd name="connsiteX40" fmla="*/ 651163 w 955963"/>
              <a:gd name="connsiteY40" fmla="*/ 539794 h 1012822"/>
              <a:gd name="connsiteX41" fmla="*/ 734290 w 955963"/>
              <a:gd name="connsiteY41" fmla="*/ 470521 h 1012822"/>
              <a:gd name="connsiteX42" fmla="*/ 748145 w 955963"/>
              <a:gd name="connsiteY42" fmla="*/ 512085 h 1012822"/>
              <a:gd name="connsiteX43" fmla="*/ 692727 w 955963"/>
              <a:gd name="connsiteY43" fmla="*/ 664485 h 1012822"/>
              <a:gd name="connsiteX44" fmla="*/ 651163 w 955963"/>
              <a:gd name="connsiteY44" fmla="*/ 678339 h 1012822"/>
              <a:gd name="connsiteX45" fmla="*/ 595745 w 955963"/>
              <a:gd name="connsiteY45" fmla="*/ 706048 h 1012822"/>
              <a:gd name="connsiteX46" fmla="*/ 540327 w 955963"/>
              <a:gd name="connsiteY46" fmla="*/ 719903 h 1012822"/>
              <a:gd name="connsiteX47" fmla="*/ 623454 w 955963"/>
              <a:gd name="connsiteY47" fmla="*/ 706048 h 1012822"/>
              <a:gd name="connsiteX48" fmla="*/ 734290 w 955963"/>
              <a:gd name="connsiteY48" fmla="*/ 692194 h 1012822"/>
              <a:gd name="connsiteX49" fmla="*/ 775854 w 955963"/>
              <a:gd name="connsiteY49" fmla="*/ 678339 h 1012822"/>
              <a:gd name="connsiteX50" fmla="*/ 831272 w 955963"/>
              <a:gd name="connsiteY50" fmla="*/ 553648 h 1012822"/>
              <a:gd name="connsiteX51" fmla="*/ 845127 w 955963"/>
              <a:gd name="connsiteY51" fmla="*/ 512085 h 1012822"/>
              <a:gd name="connsiteX52" fmla="*/ 831272 w 955963"/>
              <a:gd name="connsiteY52" fmla="*/ 359685 h 1012822"/>
              <a:gd name="connsiteX53" fmla="*/ 789709 w 955963"/>
              <a:gd name="connsiteY53" fmla="*/ 276558 h 1012822"/>
              <a:gd name="connsiteX54" fmla="*/ 775854 w 955963"/>
              <a:gd name="connsiteY54" fmla="*/ 234994 h 1012822"/>
              <a:gd name="connsiteX55" fmla="*/ 734290 w 955963"/>
              <a:gd name="connsiteY55" fmla="*/ 151867 h 1012822"/>
              <a:gd name="connsiteX56" fmla="*/ 748145 w 955963"/>
              <a:gd name="connsiteY56" fmla="*/ 54885 h 1012822"/>
              <a:gd name="connsiteX57" fmla="*/ 789709 w 955963"/>
              <a:gd name="connsiteY57" fmla="*/ 27176 h 1012822"/>
              <a:gd name="connsiteX58" fmla="*/ 803563 w 955963"/>
              <a:gd name="connsiteY58" fmla="*/ 68739 h 1012822"/>
              <a:gd name="connsiteX59" fmla="*/ 817418 w 955963"/>
              <a:gd name="connsiteY59" fmla="*/ 207285 h 1012822"/>
              <a:gd name="connsiteX60" fmla="*/ 858981 w 955963"/>
              <a:gd name="connsiteY60" fmla="*/ 276558 h 1012822"/>
              <a:gd name="connsiteX61" fmla="*/ 886690 w 955963"/>
              <a:gd name="connsiteY61" fmla="*/ 318121 h 1012822"/>
              <a:gd name="connsiteX62" fmla="*/ 955963 w 955963"/>
              <a:gd name="connsiteY62" fmla="*/ 373539 h 1012822"/>
              <a:gd name="connsiteX63" fmla="*/ 942109 w 955963"/>
              <a:gd name="connsiteY63" fmla="*/ 692194 h 1012822"/>
              <a:gd name="connsiteX64" fmla="*/ 914400 w 955963"/>
              <a:gd name="connsiteY64" fmla="*/ 733758 h 1012822"/>
              <a:gd name="connsiteX65" fmla="*/ 845127 w 955963"/>
              <a:gd name="connsiteY65" fmla="*/ 789176 h 1012822"/>
              <a:gd name="connsiteX66" fmla="*/ 720436 w 955963"/>
              <a:gd name="connsiteY66" fmla="*/ 816885 h 1012822"/>
              <a:gd name="connsiteX67" fmla="*/ 678872 w 955963"/>
              <a:gd name="connsiteY67" fmla="*/ 830739 h 1012822"/>
              <a:gd name="connsiteX68" fmla="*/ 623454 w 955963"/>
              <a:gd name="connsiteY68" fmla="*/ 913867 h 1012822"/>
              <a:gd name="connsiteX69" fmla="*/ 609600 w 955963"/>
              <a:gd name="connsiteY69" fmla="*/ 969285 h 1012822"/>
              <a:gd name="connsiteX70" fmla="*/ 568036 w 955963"/>
              <a:gd name="connsiteY70" fmla="*/ 983139 h 1012822"/>
              <a:gd name="connsiteX71" fmla="*/ 512618 w 955963"/>
              <a:gd name="connsiteY71" fmla="*/ 996994 h 1012822"/>
              <a:gd name="connsiteX72" fmla="*/ 235527 w 955963"/>
              <a:gd name="connsiteY72" fmla="*/ 1010848 h 1012822"/>
              <a:gd name="connsiteX73" fmla="*/ 207818 w 955963"/>
              <a:gd name="connsiteY73" fmla="*/ 996994 h 1012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955963" h="1012822">
                <a:moveTo>
                  <a:pt x="290945" y="1010848"/>
                </a:moveTo>
                <a:lnTo>
                  <a:pt x="290945" y="1010848"/>
                </a:lnTo>
                <a:cubicBezTo>
                  <a:pt x="258618" y="978521"/>
                  <a:pt x="224546" y="947849"/>
                  <a:pt x="193963" y="913867"/>
                </a:cubicBezTo>
                <a:cubicBezTo>
                  <a:pt x="182824" y="901490"/>
                  <a:pt x="176914" y="885095"/>
                  <a:pt x="166254" y="872303"/>
                </a:cubicBezTo>
                <a:cubicBezTo>
                  <a:pt x="153711" y="857251"/>
                  <a:pt x="137233" y="845791"/>
                  <a:pt x="124690" y="830739"/>
                </a:cubicBezTo>
                <a:cubicBezTo>
                  <a:pt x="114030" y="817947"/>
                  <a:pt x="107641" y="801968"/>
                  <a:pt x="96981" y="789176"/>
                </a:cubicBezTo>
                <a:cubicBezTo>
                  <a:pt x="84438" y="774124"/>
                  <a:pt x="67961" y="762664"/>
                  <a:pt x="55418" y="747612"/>
                </a:cubicBezTo>
                <a:cubicBezTo>
                  <a:pt x="44758" y="734820"/>
                  <a:pt x="34472" y="721264"/>
                  <a:pt x="27709" y="706048"/>
                </a:cubicBezTo>
                <a:cubicBezTo>
                  <a:pt x="15847" y="679358"/>
                  <a:pt x="0" y="622921"/>
                  <a:pt x="0" y="622921"/>
                </a:cubicBezTo>
                <a:cubicBezTo>
                  <a:pt x="4618" y="572121"/>
                  <a:pt x="7112" y="521083"/>
                  <a:pt x="13854" y="470521"/>
                </a:cubicBezTo>
                <a:cubicBezTo>
                  <a:pt x="16371" y="451647"/>
                  <a:pt x="11866" y="404541"/>
                  <a:pt x="27709" y="415103"/>
                </a:cubicBezTo>
                <a:cubicBezTo>
                  <a:pt x="46318" y="427509"/>
                  <a:pt x="63031" y="544618"/>
                  <a:pt x="69272" y="567503"/>
                </a:cubicBezTo>
                <a:cubicBezTo>
                  <a:pt x="122006" y="760862"/>
                  <a:pt x="88537" y="608410"/>
                  <a:pt x="83127" y="581358"/>
                </a:cubicBezTo>
                <a:cubicBezTo>
                  <a:pt x="87745" y="530558"/>
                  <a:pt x="91021" y="479618"/>
                  <a:pt x="96981" y="428958"/>
                </a:cubicBezTo>
                <a:cubicBezTo>
                  <a:pt x="107160" y="342435"/>
                  <a:pt x="108637" y="362653"/>
                  <a:pt x="124690" y="290412"/>
                </a:cubicBezTo>
                <a:cubicBezTo>
                  <a:pt x="131014" y="261953"/>
                  <a:pt x="137545" y="209286"/>
                  <a:pt x="152400" y="179576"/>
                </a:cubicBezTo>
                <a:cubicBezTo>
                  <a:pt x="159847" y="164683"/>
                  <a:pt x="170873" y="151867"/>
                  <a:pt x="180109" y="138012"/>
                </a:cubicBezTo>
                <a:cubicBezTo>
                  <a:pt x="189345" y="110303"/>
                  <a:pt x="204593" y="25856"/>
                  <a:pt x="207818" y="54885"/>
                </a:cubicBezTo>
                <a:cubicBezTo>
                  <a:pt x="214482" y="114860"/>
                  <a:pt x="218983" y="188188"/>
                  <a:pt x="235527" y="248848"/>
                </a:cubicBezTo>
                <a:cubicBezTo>
                  <a:pt x="243212" y="277027"/>
                  <a:pt x="263236" y="331976"/>
                  <a:pt x="263236" y="331976"/>
                </a:cubicBezTo>
                <a:lnTo>
                  <a:pt x="304800" y="207285"/>
                </a:lnTo>
                <a:lnTo>
                  <a:pt x="318654" y="165721"/>
                </a:lnTo>
                <a:lnTo>
                  <a:pt x="332509" y="124158"/>
                </a:lnTo>
                <a:cubicBezTo>
                  <a:pt x="318654" y="119540"/>
                  <a:pt x="294487" y="124471"/>
                  <a:pt x="290945" y="110303"/>
                </a:cubicBezTo>
                <a:cubicBezTo>
                  <a:pt x="283025" y="78622"/>
                  <a:pt x="285207" y="39445"/>
                  <a:pt x="304800" y="13321"/>
                </a:cubicBezTo>
                <a:cubicBezTo>
                  <a:pt x="314791" y="0"/>
                  <a:pt x="323273" y="41030"/>
                  <a:pt x="332509" y="54885"/>
                </a:cubicBezTo>
                <a:lnTo>
                  <a:pt x="374072" y="179576"/>
                </a:lnTo>
                <a:lnTo>
                  <a:pt x="387927" y="221139"/>
                </a:lnTo>
                <a:cubicBezTo>
                  <a:pt x="392545" y="387394"/>
                  <a:pt x="386723" y="554267"/>
                  <a:pt x="401781" y="719903"/>
                </a:cubicBezTo>
                <a:cubicBezTo>
                  <a:pt x="403289" y="736486"/>
                  <a:pt x="419088" y="691341"/>
                  <a:pt x="429490" y="678339"/>
                </a:cubicBezTo>
                <a:cubicBezTo>
                  <a:pt x="437650" y="668139"/>
                  <a:pt x="447963" y="659866"/>
                  <a:pt x="457200" y="650630"/>
                </a:cubicBezTo>
                <a:cubicBezTo>
                  <a:pt x="464635" y="613452"/>
                  <a:pt x="478674" y="528364"/>
                  <a:pt x="498763" y="498230"/>
                </a:cubicBezTo>
                <a:cubicBezTo>
                  <a:pt x="517236" y="470521"/>
                  <a:pt x="543650" y="446696"/>
                  <a:pt x="554181" y="415103"/>
                </a:cubicBezTo>
                <a:cubicBezTo>
                  <a:pt x="558799" y="401248"/>
                  <a:pt x="560944" y="386305"/>
                  <a:pt x="568036" y="373539"/>
                </a:cubicBezTo>
                <a:cubicBezTo>
                  <a:pt x="584209" y="344428"/>
                  <a:pt x="604981" y="318121"/>
                  <a:pt x="623454" y="290412"/>
                </a:cubicBezTo>
                <a:lnTo>
                  <a:pt x="651163" y="248848"/>
                </a:lnTo>
                <a:lnTo>
                  <a:pt x="678872" y="207285"/>
                </a:lnTo>
                <a:cubicBezTo>
                  <a:pt x="710118" y="301020"/>
                  <a:pt x="700653" y="254705"/>
                  <a:pt x="678872" y="428958"/>
                </a:cubicBezTo>
                <a:cubicBezTo>
                  <a:pt x="677061" y="443449"/>
                  <a:pt x="672110" y="457755"/>
                  <a:pt x="665018" y="470521"/>
                </a:cubicBezTo>
                <a:cubicBezTo>
                  <a:pt x="648845" y="499632"/>
                  <a:pt x="578007" y="564179"/>
                  <a:pt x="609600" y="553648"/>
                </a:cubicBezTo>
                <a:lnTo>
                  <a:pt x="651163" y="539794"/>
                </a:lnTo>
                <a:cubicBezTo>
                  <a:pt x="654566" y="536391"/>
                  <a:pt x="718860" y="466663"/>
                  <a:pt x="734290" y="470521"/>
                </a:cubicBezTo>
                <a:cubicBezTo>
                  <a:pt x="748458" y="474063"/>
                  <a:pt x="743527" y="498230"/>
                  <a:pt x="748145" y="512085"/>
                </a:cubicBezTo>
                <a:cubicBezTo>
                  <a:pt x="740829" y="541348"/>
                  <a:pt x="730878" y="633965"/>
                  <a:pt x="692727" y="664485"/>
                </a:cubicBezTo>
                <a:cubicBezTo>
                  <a:pt x="681323" y="673608"/>
                  <a:pt x="664586" y="672586"/>
                  <a:pt x="651163" y="678339"/>
                </a:cubicBezTo>
                <a:cubicBezTo>
                  <a:pt x="632180" y="686475"/>
                  <a:pt x="615083" y="698796"/>
                  <a:pt x="595745" y="706048"/>
                </a:cubicBezTo>
                <a:cubicBezTo>
                  <a:pt x="577916" y="712734"/>
                  <a:pt x="521286" y="719903"/>
                  <a:pt x="540327" y="719903"/>
                </a:cubicBezTo>
                <a:cubicBezTo>
                  <a:pt x="568418" y="719903"/>
                  <a:pt x="595645" y="710021"/>
                  <a:pt x="623454" y="706048"/>
                </a:cubicBezTo>
                <a:cubicBezTo>
                  <a:pt x="660313" y="700782"/>
                  <a:pt x="697345" y="696812"/>
                  <a:pt x="734290" y="692194"/>
                </a:cubicBezTo>
                <a:cubicBezTo>
                  <a:pt x="748145" y="687576"/>
                  <a:pt x="764450" y="687462"/>
                  <a:pt x="775854" y="678339"/>
                </a:cubicBezTo>
                <a:cubicBezTo>
                  <a:pt x="805794" y="654387"/>
                  <a:pt x="822805" y="579049"/>
                  <a:pt x="831272" y="553648"/>
                </a:cubicBezTo>
                <a:lnTo>
                  <a:pt x="845127" y="512085"/>
                </a:lnTo>
                <a:cubicBezTo>
                  <a:pt x="840509" y="461285"/>
                  <a:pt x="838486" y="410182"/>
                  <a:pt x="831272" y="359685"/>
                </a:cubicBezTo>
                <a:cubicBezTo>
                  <a:pt x="824307" y="310929"/>
                  <a:pt x="811661" y="320462"/>
                  <a:pt x="789709" y="276558"/>
                </a:cubicBezTo>
                <a:cubicBezTo>
                  <a:pt x="783178" y="263496"/>
                  <a:pt x="782385" y="248056"/>
                  <a:pt x="775854" y="234994"/>
                </a:cubicBezTo>
                <a:cubicBezTo>
                  <a:pt x="722138" y="127561"/>
                  <a:pt x="769116" y="256339"/>
                  <a:pt x="734290" y="151867"/>
                </a:cubicBezTo>
                <a:cubicBezTo>
                  <a:pt x="738908" y="119540"/>
                  <a:pt x="734882" y="84726"/>
                  <a:pt x="748145" y="54885"/>
                </a:cubicBezTo>
                <a:cubicBezTo>
                  <a:pt x="754908" y="39669"/>
                  <a:pt x="773555" y="23138"/>
                  <a:pt x="789709" y="27176"/>
                </a:cubicBezTo>
                <a:cubicBezTo>
                  <a:pt x="803877" y="30718"/>
                  <a:pt x="798945" y="54885"/>
                  <a:pt x="803563" y="68739"/>
                </a:cubicBezTo>
                <a:cubicBezTo>
                  <a:pt x="808181" y="114921"/>
                  <a:pt x="810361" y="161412"/>
                  <a:pt x="817418" y="207285"/>
                </a:cubicBezTo>
                <a:cubicBezTo>
                  <a:pt x="825438" y="259414"/>
                  <a:pt x="829859" y="240155"/>
                  <a:pt x="858981" y="276558"/>
                </a:cubicBezTo>
                <a:cubicBezTo>
                  <a:pt x="869383" y="289560"/>
                  <a:pt x="876288" y="305119"/>
                  <a:pt x="886690" y="318121"/>
                </a:cubicBezTo>
                <a:cubicBezTo>
                  <a:pt x="909251" y="346321"/>
                  <a:pt x="925104" y="352966"/>
                  <a:pt x="955963" y="373539"/>
                </a:cubicBezTo>
                <a:cubicBezTo>
                  <a:pt x="951345" y="479757"/>
                  <a:pt x="954295" y="586576"/>
                  <a:pt x="942109" y="692194"/>
                </a:cubicBezTo>
                <a:cubicBezTo>
                  <a:pt x="940200" y="708735"/>
                  <a:pt x="924802" y="720756"/>
                  <a:pt x="914400" y="733758"/>
                </a:cubicBezTo>
                <a:cubicBezTo>
                  <a:pt x="897220" y="755233"/>
                  <a:pt x="869127" y="777176"/>
                  <a:pt x="845127" y="789176"/>
                </a:cubicBezTo>
                <a:cubicBezTo>
                  <a:pt x="807705" y="807887"/>
                  <a:pt x="758740" y="808373"/>
                  <a:pt x="720436" y="816885"/>
                </a:cubicBezTo>
                <a:cubicBezTo>
                  <a:pt x="706180" y="820053"/>
                  <a:pt x="692727" y="826121"/>
                  <a:pt x="678872" y="830739"/>
                </a:cubicBezTo>
                <a:cubicBezTo>
                  <a:pt x="660399" y="858448"/>
                  <a:pt x="631531" y="881559"/>
                  <a:pt x="623454" y="913867"/>
                </a:cubicBezTo>
                <a:cubicBezTo>
                  <a:pt x="618836" y="932340"/>
                  <a:pt x="621495" y="954416"/>
                  <a:pt x="609600" y="969285"/>
                </a:cubicBezTo>
                <a:cubicBezTo>
                  <a:pt x="600477" y="980689"/>
                  <a:pt x="582078" y="979127"/>
                  <a:pt x="568036" y="983139"/>
                </a:cubicBezTo>
                <a:cubicBezTo>
                  <a:pt x="549727" y="988370"/>
                  <a:pt x="531543" y="994891"/>
                  <a:pt x="512618" y="996994"/>
                </a:cubicBezTo>
                <a:cubicBezTo>
                  <a:pt x="370164" y="1012822"/>
                  <a:pt x="349639" y="1010848"/>
                  <a:pt x="235527" y="1010848"/>
                </a:cubicBezTo>
                <a:lnTo>
                  <a:pt x="207818" y="996994"/>
                </a:lnTo>
              </a:path>
            </a:pathLst>
          </a:custGeom>
          <a:blipFill>
            <a:blip r:embed="rId3" cstate="print"/>
            <a:stretch>
              <a:fillRect/>
            </a:stretch>
          </a:blipFill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278</Words>
  <Application>Microsoft Office PowerPoint</Application>
  <PresentationFormat>Presentazione su schermo (4:3)</PresentationFormat>
  <Paragraphs>65</Paragraphs>
  <Slides>8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     Saluto convenzionale fra soci                       (                   ) </vt:lpstr>
      <vt:lpstr>Diapositiva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Casettari Mario</dc:creator>
  <cp:lastModifiedBy>Casettari Mario</cp:lastModifiedBy>
  <cp:revision>43</cp:revision>
  <dcterms:created xsi:type="dcterms:W3CDTF">2012-03-06T16:48:55Z</dcterms:created>
  <dcterms:modified xsi:type="dcterms:W3CDTF">2012-03-08T23:27:34Z</dcterms:modified>
</cp:coreProperties>
</file>