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 varScale="1">
        <p:scale>
          <a:sx n="52" d="100"/>
          <a:sy n="52" d="100"/>
        </p:scale>
        <p:origin x="-810" y="-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122B-E877-490B-8AC5-619FEB52FCA5}" type="datetimeFigureOut">
              <a:rPr lang="it-IT" smtClean="0"/>
              <a:t>16/08/2011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508B-69FB-47C5-917E-BA36CABC675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122B-E877-490B-8AC5-619FEB52FCA5}" type="datetimeFigureOut">
              <a:rPr lang="it-IT" smtClean="0"/>
              <a:t>16/08/2011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508B-69FB-47C5-917E-BA36CABC675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122B-E877-490B-8AC5-619FEB52FCA5}" type="datetimeFigureOut">
              <a:rPr lang="it-IT" smtClean="0"/>
              <a:t>16/08/2011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508B-69FB-47C5-917E-BA36CABC675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122B-E877-490B-8AC5-619FEB52FCA5}" type="datetimeFigureOut">
              <a:rPr lang="it-IT" smtClean="0"/>
              <a:t>16/08/2011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508B-69FB-47C5-917E-BA36CABC675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122B-E877-490B-8AC5-619FEB52FCA5}" type="datetimeFigureOut">
              <a:rPr lang="it-IT" smtClean="0"/>
              <a:t>16/08/2011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508B-69FB-47C5-917E-BA36CABC675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122B-E877-490B-8AC5-619FEB52FCA5}" type="datetimeFigureOut">
              <a:rPr lang="it-IT" smtClean="0"/>
              <a:t>16/08/2011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508B-69FB-47C5-917E-BA36CABC675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122B-E877-490B-8AC5-619FEB52FCA5}" type="datetimeFigureOut">
              <a:rPr lang="it-IT" smtClean="0"/>
              <a:t>16/08/2011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508B-69FB-47C5-917E-BA36CABC675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122B-E877-490B-8AC5-619FEB52FCA5}" type="datetimeFigureOut">
              <a:rPr lang="it-IT" smtClean="0"/>
              <a:t>16/08/2011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508B-69FB-47C5-917E-BA36CABC675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122B-E877-490B-8AC5-619FEB52FCA5}" type="datetimeFigureOut">
              <a:rPr lang="it-IT" smtClean="0"/>
              <a:t>16/08/2011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508B-69FB-47C5-917E-BA36CABC675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122B-E877-490B-8AC5-619FEB52FCA5}" type="datetimeFigureOut">
              <a:rPr lang="it-IT" smtClean="0"/>
              <a:t>16/08/2011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508B-69FB-47C5-917E-BA36CABC675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4122B-E877-490B-8AC5-619FEB52FCA5}" type="datetimeFigureOut">
              <a:rPr lang="it-IT" smtClean="0"/>
              <a:t>16/08/2011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5508B-69FB-47C5-917E-BA36CABC675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4122B-E877-490B-8AC5-619FEB52FCA5}" type="datetimeFigureOut">
              <a:rPr lang="it-IT" smtClean="0"/>
              <a:t>16/08/2011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5508B-69FB-47C5-917E-BA36CABC675F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H:\archivio%202006\deposito%20SITI\miosito%20MARIOCASE%20quellogiusto\suoniarchivio\REDEMPTION%20SONG%20multietnica.wm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1"/>
            <a:ext cx="6858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Intro :</a:t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>----------------|----------------|--------------------|------------|</a:t>
            </a:r>
            <a:br>
              <a:rPr lang="it-IT" dirty="0"/>
            </a:br>
            <a:r>
              <a:rPr lang="it-IT" dirty="0"/>
              <a:t>----------------|----------------|--------------------|------------|</a:t>
            </a:r>
            <a:br>
              <a:rPr lang="it-IT" dirty="0"/>
            </a:br>
            <a:r>
              <a:rPr lang="it-IT" dirty="0"/>
              <a:t>----------------|----------------|--------------------|------------|</a:t>
            </a:r>
            <a:br>
              <a:rPr lang="it-IT" dirty="0"/>
            </a:br>
            <a:r>
              <a:rPr lang="it-IT" dirty="0"/>
              <a:t>----------------|------2---O-----|--------------O-----|------------|</a:t>
            </a:r>
            <a:br>
              <a:rPr lang="it-IT" dirty="0"/>
            </a:br>
            <a:r>
              <a:rPr lang="it-IT" dirty="0"/>
              <a:t>------O---2-----|--3-----------2-|------O---2-------2-|--3---O-----|</a:t>
            </a:r>
            <a:br>
              <a:rPr lang="it-IT" dirty="0"/>
            </a:br>
            <a:r>
              <a:rPr lang="it-IT" dirty="0"/>
              <a:t>--3-----------3-|----------------|--3-----------------|----------3-|</a:t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>----------------|----------------|----------------|------------|</a:t>
            </a:r>
            <a:br>
              <a:rPr lang="it-IT" dirty="0"/>
            </a:br>
            <a:r>
              <a:rPr lang="it-IT" dirty="0"/>
              <a:t>----------------|----------------|----------------|------------|</a:t>
            </a:r>
            <a:br>
              <a:rPr lang="it-IT" dirty="0"/>
            </a:br>
            <a:r>
              <a:rPr lang="it-IT" dirty="0"/>
              <a:t>----------------|----------------|----------------|------------|</a:t>
            </a:r>
            <a:br>
              <a:rPr lang="it-IT" dirty="0"/>
            </a:br>
            <a:r>
              <a:rPr lang="it-IT" dirty="0"/>
              <a:t>----------------|------2---O-----|--------------O-|------------|</a:t>
            </a:r>
            <a:br>
              <a:rPr lang="it-IT" dirty="0"/>
            </a:br>
            <a:r>
              <a:rPr lang="it-IT" dirty="0"/>
              <a:t>------O---2-----|--3-----------2-|------O---2-----|--3---O-----|</a:t>
            </a:r>
            <a:br>
              <a:rPr lang="it-IT" dirty="0"/>
            </a:br>
            <a:r>
              <a:rPr lang="it-IT" dirty="0"/>
              <a:t>--3-----------3-|----------------|--3-------------|----------3-|</a:t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pic>
        <p:nvPicPr>
          <p:cNvPr id="3" name="REDEMPTION SONG multietnica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32656" y="4572000"/>
            <a:ext cx="6096000" cy="3505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82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6858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   G                      Em7</a:t>
            </a:r>
            <a:br>
              <a:rPr lang="en-US" dirty="0" smtClean="0"/>
            </a:br>
            <a:r>
              <a:rPr lang="en-US" dirty="0" smtClean="0"/>
              <a:t>Old Pirates, yes, they rob I.</a:t>
            </a:r>
            <a:br>
              <a:rPr lang="en-US" dirty="0" smtClean="0"/>
            </a:br>
            <a:r>
              <a:rPr lang="en-US" dirty="0" smtClean="0"/>
              <a:t>    C         G/B             Am</a:t>
            </a:r>
            <a:br>
              <a:rPr lang="en-US" dirty="0" smtClean="0"/>
            </a:br>
            <a:r>
              <a:rPr lang="en-US" dirty="0" smtClean="0"/>
              <a:t>Sold I to the merchant ships</a:t>
            </a:r>
            <a:br>
              <a:rPr lang="en-US" dirty="0" smtClean="0"/>
            </a:br>
            <a:r>
              <a:rPr lang="en-US" dirty="0" smtClean="0"/>
              <a:t>G                      </a:t>
            </a:r>
            <a:r>
              <a:rPr lang="en-US" dirty="0" err="1" smtClean="0"/>
              <a:t>Em</a:t>
            </a:r>
            <a:r>
              <a:rPr lang="en-US" dirty="0" smtClean="0"/>
              <a:t>  C         G/B       Am</a:t>
            </a:r>
            <a:br>
              <a:rPr lang="en-US" dirty="0" smtClean="0"/>
            </a:br>
            <a:r>
              <a:rPr lang="en-US" dirty="0" smtClean="0"/>
              <a:t>minutes after they took I   from the bottomless pit.</a:t>
            </a:r>
            <a:br>
              <a:rPr lang="en-US" dirty="0" smtClean="0"/>
            </a:br>
            <a:r>
              <a:rPr lang="en-US" dirty="0" smtClean="0"/>
              <a:t>       G            Em7</a:t>
            </a:r>
            <a:br>
              <a:rPr lang="en-US" dirty="0" smtClean="0"/>
            </a:br>
            <a:r>
              <a:rPr lang="en-US" dirty="0" smtClean="0"/>
              <a:t>But my hand was made strong</a:t>
            </a:r>
            <a:br>
              <a:rPr lang="en-US" dirty="0" smtClean="0"/>
            </a:br>
            <a:r>
              <a:rPr lang="en-US" dirty="0" smtClean="0"/>
              <a:t>C           G/B          Am</a:t>
            </a:r>
            <a:br>
              <a:rPr lang="en-US" dirty="0" smtClean="0"/>
            </a:br>
            <a:r>
              <a:rPr lang="en-US" dirty="0" smtClean="0"/>
              <a:t>By the hand of the Almighty.</a:t>
            </a:r>
            <a:br>
              <a:rPr lang="en-US" dirty="0" smtClean="0"/>
            </a:br>
            <a:r>
              <a:rPr lang="en-US" dirty="0" smtClean="0"/>
              <a:t>     G                  </a:t>
            </a:r>
            <a:r>
              <a:rPr lang="en-US" dirty="0" err="1" smtClean="0"/>
              <a:t>Em</a:t>
            </a:r>
            <a:r>
              <a:rPr lang="en-US" dirty="0" smtClean="0"/>
              <a:t>   C          D</a:t>
            </a:r>
            <a:br>
              <a:rPr lang="en-US" dirty="0" smtClean="0"/>
            </a:br>
            <a:r>
              <a:rPr lang="en-US" dirty="0" smtClean="0"/>
              <a:t>We forward in this generation triumphantly.</a:t>
            </a:r>
            <a:br>
              <a:rPr lang="en-US" dirty="0" smtClean="0"/>
            </a:b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404664" y="4211960"/>
            <a:ext cx="5976664" cy="470898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it-IT" b="1" dirty="0"/>
              <a:t>Canto Della Redenzione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sz="2400" dirty="0"/>
              <a:t>Vecchi pirati, si, hanno fregato me</a:t>
            </a:r>
            <a:br>
              <a:rPr lang="it-IT" sz="2400" dirty="0"/>
            </a:br>
            <a:r>
              <a:rPr lang="it-IT" sz="2400" dirty="0"/>
              <a:t>Venduto me alle navi di mercanti</a:t>
            </a:r>
            <a:br>
              <a:rPr lang="it-IT" sz="2400" dirty="0"/>
            </a:br>
            <a:r>
              <a:rPr lang="it-IT" sz="2400" dirty="0"/>
              <a:t>Qualche minuto dopo aver tolto me (1)</a:t>
            </a:r>
            <a:br>
              <a:rPr lang="it-IT" sz="2400" dirty="0"/>
            </a:br>
            <a:r>
              <a:rPr lang="it-IT" sz="2400" dirty="0"/>
              <a:t>Dall'inferno senza fondo (2)</a:t>
            </a:r>
            <a:br>
              <a:rPr lang="it-IT" sz="2400" dirty="0"/>
            </a:br>
            <a:r>
              <a:rPr lang="it-IT" sz="2400" dirty="0"/>
              <a:t>Ma la mia mano venne fortificata</a:t>
            </a:r>
            <a:br>
              <a:rPr lang="it-IT" sz="2400" dirty="0"/>
            </a:br>
            <a:r>
              <a:rPr lang="it-IT" sz="2400" dirty="0"/>
              <a:t>Dalla mano dell'onnipotente (3)</a:t>
            </a:r>
            <a:br>
              <a:rPr lang="it-IT" sz="2400" dirty="0"/>
            </a:br>
            <a:r>
              <a:rPr lang="it-IT" sz="2400" dirty="0"/>
              <a:t>Progrediamo trionfalmente in questa generazione</a:t>
            </a:r>
            <a:br>
              <a:rPr lang="it-IT" sz="2400" dirty="0"/>
            </a:br>
            <a:r>
              <a:rPr lang="it-IT" sz="2400" dirty="0"/>
              <a:t/>
            </a:r>
            <a:br>
              <a:rPr lang="it-IT" sz="2400" dirty="0"/>
            </a:br>
            <a:r>
              <a:rPr lang="it-IT" sz="2400" dirty="0"/>
              <a:t/>
            </a:r>
            <a:br>
              <a:rPr lang="it-IT" sz="2400" dirty="0"/>
            </a:b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1"/>
            <a:ext cx="6858000" cy="7388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Chorus</a:t>
            </a:r>
            <a:br>
              <a:rPr lang="en-US" dirty="0" smtClean="0"/>
            </a:br>
            <a:r>
              <a:rPr lang="en-US" dirty="0" smtClean="0"/>
              <a:t>                         G  C    D          G</a:t>
            </a:r>
            <a:br>
              <a:rPr lang="en-US" dirty="0" smtClean="0"/>
            </a:br>
            <a:r>
              <a:rPr lang="en-US" dirty="0" smtClean="0"/>
              <a:t>   Won't you help to sing    these songs of freedom?</a:t>
            </a:r>
            <a:br>
              <a:rPr lang="en-US" dirty="0" smtClean="0"/>
            </a:br>
            <a:r>
              <a:rPr lang="en-US" dirty="0" smtClean="0"/>
              <a:t>          C     D       </a:t>
            </a:r>
            <a:r>
              <a:rPr lang="en-US" dirty="0" err="1" smtClean="0"/>
              <a:t>Em</a:t>
            </a:r>
            <a:r>
              <a:rPr lang="en-US" dirty="0" smtClean="0"/>
              <a:t>  C   D      G</a:t>
            </a:r>
            <a:br>
              <a:rPr lang="en-US" dirty="0" smtClean="0"/>
            </a:br>
            <a:r>
              <a:rPr lang="en-US" dirty="0" smtClean="0"/>
              <a:t>   'Cause all I ever had,    redemption songs,</a:t>
            </a:r>
            <a:br>
              <a:rPr lang="en-US" dirty="0" smtClean="0"/>
            </a:br>
            <a:r>
              <a:rPr lang="en-US" dirty="0" smtClean="0"/>
              <a:t>  C   D      G        C</a:t>
            </a:r>
            <a:br>
              <a:rPr lang="en-US" dirty="0" smtClean="0"/>
            </a:br>
            <a:r>
              <a:rPr lang="en-US" dirty="0" smtClean="0"/>
              <a:t>   redemption songs.</a:t>
            </a:r>
            <a:br>
              <a:rPr lang="en-US" dirty="0" smtClean="0"/>
            </a:br>
            <a:r>
              <a:rPr lang="en-US" dirty="0" smtClean="0"/>
              <a:t>D     G                           Em7</a:t>
            </a:r>
            <a:br>
              <a:rPr lang="en-US" dirty="0" smtClean="0"/>
            </a:br>
            <a:r>
              <a:rPr lang="en-US" dirty="0" smtClean="0"/>
              <a:t>Emancipate yourselves from mental slavery,</a:t>
            </a:r>
            <a:br>
              <a:rPr lang="en-US" dirty="0" smtClean="0"/>
            </a:br>
            <a:r>
              <a:rPr lang="en-US" dirty="0" smtClean="0"/>
              <a:t>           C           G/B             Am</a:t>
            </a:r>
            <a:br>
              <a:rPr lang="en-US" dirty="0" smtClean="0"/>
            </a:br>
            <a:r>
              <a:rPr lang="en-US" dirty="0" smtClean="0"/>
              <a:t>None but ourselves can free our minds.</a:t>
            </a:r>
            <a:br>
              <a:rPr lang="en-US" dirty="0" smtClean="0"/>
            </a:br>
            <a:r>
              <a:rPr lang="en-US" dirty="0" smtClean="0"/>
              <a:t>       G                    </a:t>
            </a:r>
            <a:r>
              <a:rPr lang="en-US" dirty="0" err="1" smtClean="0"/>
              <a:t>Em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Have no fear for atomic energy,</a:t>
            </a:r>
            <a:br>
              <a:rPr lang="en-US" dirty="0" smtClean="0"/>
            </a:br>
            <a:r>
              <a:rPr lang="en-US" dirty="0" smtClean="0"/>
              <a:t>              C         G/B            Am</a:t>
            </a:r>
            <a:br>
              <a:rPr lang="en-US" dirty="0" smtClean="0"/>
            </a:br>
            <a:r>
              <a:rPr lang="en-US" dirty="0" smtClean="0"/>
              <a:t>'Cause none of them can stop the time.</a:t>
            </a:r>
            <a:br>
              <a:rPr lang="en-US" dirty="0" smtClean="0"/>
            </a:br>
            <a:r>
              <a:rPr lang="en-US" dirty="0" smtClean="0"/>
              <a:t>    G                        Em7</a:t>
            </a:r>
            <a:br>
              <a:rPr lang="en-US" dirty="0" smtClean="0"/>
            </a:br>
            <a:r>
              <a:rPr lang="en-US" dirty="0" smtClean="0"/>
              <a:t>How long shall they kill our prophets</a:t>
            </a:r>
            <a:br>
              <a:rPr lang="en-US" dirty="0" smtClean="0"/>
            </a:br>
            <a:r>
              <a:rPr lang="en-US" dirty="0" smtClean="0"/>
              <a:t>        C       G/B            Am</a:t>
            </a:r>
            <a:br>
              <a:rPr lang="en-US" dirty="0" smtClean="0"/>
            </a:br>
            <a:r>
              <a:rPr lang="en-US" dirty="0" smtClean="0"/>
              <a:t>While we stand aside and look?</a:t>
            </a:r>
            <a:br>
              <a:rPr lang="en-US" dirty="0" smtClean="0"/>
            </a:br>
            <a:r>
              <a:rPr lang="en-US" dirty="0" smtClean="0"/>
              <a:t>             G            </a:t>
            </a:r>
            <a:r>
              <a:rPr lang="en-US" dirty="0" err="1" smtClean="0"/>
              <a:t>Em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Yes, some say it's just a part of it.</a:t>
            </a:r>
            <a:br>
              <a:rPr lang="en-US" dirty="0" smtClean="0"/>
            </a:br>
            <a:r>
              <a:rPr lang="en-US" dirty="0" smtClean="0"/>
              <a:t>      C                 D</a:t>
            </a:r>
            <a:br>
              <a:rPr lang="en-US" dirty="0" smtClean="0"/>
            </a:br>
            <a:r>
              <a:rPr lang="en-US" dirty="0" smtClean="0"/>
              <a:t>We've got to fulfill the book.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Chorus</a:t>
            </a:r>
            <a:br>
              <a:rPr lang="en-US" dirty="0" smtClean="0"/>
            </a:b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908720" y="6732240"/>
            <a:ext cx="5544616" cy="19389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it-IT" sz="2400" dirty="0" smtClean="0"/>
              <a:t>Ho sempre avuto solo canti di libertà</a:t>
            </a:r>
            <a:br>
              <a:rPr lang="it-IT" sz="2400" dirty="0" smtClean="0"/>
            </a:br>
            <a:r>
              <a:rPr lang="it-IT" sz="2400" dirty="0" smtClean="0"/>
              <a:t>Perché non ci aiuti a cantare questi canti di libertà</a:t>
            </a:r>
            <a:br>
              <a:rPr lang="it-IT" sz="2400" dirty="0" smtClean="0"/>
            </a:br>
            <a:r>
              <a:rPr lang="it-IT" sz="2400" dirty="0" smtClean="0"/>
              <a:t>Ché ho sempre avuto solo canti di</a:t>
            </a:r>
            <a:br>
              <a:rPr lang="it-IT" sz="2400" dirty="0" smtClean="0"/>
            </a:br>
            <a:r>
              <a:rPr lang="it-IT" sz="2400" dirty="0" smtClean="0"/>
              <a:t>redenzione, canti di redenzione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6858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Emancipate yourselves from mental slavery,</a:t>
            </a:r>
            <a:br>
              <a:rPr lang="en-US" dirty="0" smtClean="0"/>
            </a:br>
            <a:r>
              <a:rPr lang="en-US" dirty="0" smtClean="0"/>
              <a:t>None but ourselves can free our minds.</a:t>
            </a:r>
            <a:br>
              <a:rPr lang="en-US" dirty="0" smtClean="0"/>
            </a:br>
            <a:r>
              <a:rPr lang="en-US" dirty="0" smtClean="0"/>
              <a:t>Have no fear for atomic energy,</a:t>
            </a:r>
            <a:br>
              <a:rPr lang="en-US" dirty="0" smtClean="0"/>
            </a:br>
            <a:r>
              <a:rPr lang="en-US" dirty="0" smtClean="0"/>
              <a:t>'Cause none of them can stop the time.</a:t>
            </a:r>
            <a:br>
              <a:rPr lang="en-US" dirty="0" smtClean="0"/>
            </a:br>
            <a:r>
              <a:rPr lang="en-US" dirty="0" smtClean="0"/>
              <a:t>How long shall they kill our prophets</a:t>
            </a:r>
            <a:br>
              <a:rPr lang="en-US" dirty="0" smtClean="0"/>
            </a:br>
            <a:r>
              <a:rPr lang="en-US" dirty="0" smtClean="0"/>
              <a:t>While we stand aside and look?</a:t>
            </a:r>
            <a:br>
              <a:rPr lang="en-US" dirty="0" smtClean="0"/>
            </a:br>
            <a:r>
              <a:rPr lang="en-US" dirty="0" smtClean="0"/>
              <a:t>Yes, some say it's just a part of it.</a:t>
            </a:r>
            <a:br>
              <a:rPr lang="en-US" dirty="0" smtClean="0"/>
            </a:br>
            <a:r>
              <a:rPr lang="en-US" dirty="0" smtClean="0"/>
              <a:t>We've got to fulfill the book.</a:t>
            </a:r>
            <a:br>
              <a:rPr lang="en-US" dirty="0" smtClean="0"/>
            </a:br>
            <a:r>
              <a:rPr lang="en-US" dirty="0" smtClean="0"/>
              <a:t>Won't you help to sing these songs of freedom?</a:t>
            </a:r>
            <a:br>
              <a:rPr lang="en-US" dirty="0" smtClean="0"/>
            </a:br>
            <a:r>
              <a:rPr lang="en-US" dirty="0" smtClean="0"/>
              <a:t>'Cause all I ever had, redemption songs,</a:t>
            </a:r>
            <a:br>
              <a:rPr lang="en-US" dirty="0" smtClean="0"/>
            </a:br>
            <a:r>
              <a:rPr lang="en-US" dirty="0" smtClean="0"/>
              <a:t>These songs of freedom, songs of freedom.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0" y="3347864"/>
            <a:ext cx="6858000" cy="526297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it-IT" sz="2400" dirty="0"/>
              <a:t>Emancipatevi dalla schiavitù mentale</a:t>
            </a:r>
            <a:br>
              <a:rPr lang="it-IT" sz="2400" dirty="0"/>
            </a:br>
            <a:r>
              <a:rPr lang="it-IT" sz="2400" dirty="0"/>
              <a:t>Solo noi stessi possiamo liberare la nostra mente</a:t>
            </a:r>
            <a:br>
              <a:rPr lang="it-IT" sz="2400" dirty="0"/>
            </a:br>
            <a:r>
              <a:rPr lang="it-IT" sz="2400" dirty="0"/>
              <a:t>Non aver paura dell'energia atomica</a:t>
            </a:r>
            <a:br>
              <a:rPr lang="it-IT" sz="2400" dirty="0"/>
            </a:br>
            <a:r>
              <a:rPr lang="it-IT" sz="2400" dirty="0"/>
              <a:t>Che nessuno di loro può fermare il tempo</a:t>
            </a:r>
            <a:br>
              <a:rPr lang="it-IT" sz="2400" dirty="0"/>
            </a:br>
            <a:r>
              <a:rPr lang="it-IT" sz="2400" dirty="0"/>
              <a:t>Per quanto ancora dovranno uccidere i nostri profeti?</a:t>
            </a:r>
            <a:br>
              <a:rPr lang="it-IT" sz="2400" dirty="0"/>
            </a:br>
            <a:r>
              <a:rPr lang="it-IT" sz="2400" dirty="0"/>
              <a:t>Mentre stiamo da parte e guardiamo</a:t>
            </a:r>
            <a:br>
              <a:rPr lang="it-IT" sz="2400" dirty="0"/>
            </a:br>
            <a:r>
              <a:rPr lang="it-IT" sz="2400" dirty="0"/>
              <a:t>Alcuni dicono che è solo un ruolo</a:t>
            </a:r>
            <a:br>
              <a:rPr lang="it-IT" sz="2400" dirty="0"/>
            </a:br>
            <a:r>
              <a:rPr lang="it-IT" sz="2400" dirty="0"/>
              <a:t>Dobbiamo adempiere il libro</a:t>
            </a:r>
            <a:br>
              <a:rPr lang="it-IT" sz="2400" dirty="0"/>
            </a:br>
            <a:r>
              <a:rPr lang="it-IT" sz="2400" dirty="0"/>
              <a:t>Aiutaci a cantare questi canti di libertà</a:t>
            </a:r>
            <a:br>
              <a:rPr lang="it-IT" sz="2400" dirty="0"/>
            </a:br>
            <a:r>
              <a:rPr lang="it-IT" sz="2400" dirty="0"/>
              <a:t>Che è ciò che ho sempre avuto, canti di redenzione</a:t>
            </a:r>
            <a:br>
              <a:rPr lang="it-IT" sz="2400" dirty="0"/>
            </a:br>
            <a:r>
              <a:rPr lang="it-IT" sz="2400" dirty="0"/>
              <a:t>Ho avuto solo canti di redenzione</a:t>
            </a:r>
            <a:br>
              <a:rPr lang="it-IT" sz="2400" dirty="0"/>
            </a:br>
            <a:r>
              <a:rPr lang="it-IT" sz="2400" dirty="0"/>
              <a:t>Questi canti di libertà, canti di libertà</a:t>
            </a:r>
            <a:br>
              <a:rPr lang="it-IT" sz="2400" dirty="0"/>
            </a:br>
            <a:r>
              <a:rPr lang="it-IT" sz="2400" dirty="0"/>
              <a:t/>
            </a:r>
            <a:br>
              <a:rPr lang="it-IT" sz="2400" dirty="0"/>
            </a:b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23</Words>
  <Application>Microsoft Office PowerPoint</Application>
  <PresentationFormat>Presentazione su schermo (4:3)</PresentationFormat>
  <Paragraphs>7</Paragraphs>
  <Slides>4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Diapositiva 1</vt:lpstr>
      <vt:lpstr>Diapositiva 2</vt:lpstr>
      <vt:lpstr>Diapositiva 3</vt:lpstr>
      <vt:lpstr>Diapositiva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Casettari Mario</dc:creator>
  <cp:lastModifiedBy>Casettari Mario</cp:lastModifiedBy>
  <cp:revision>2</cp:revision>
  <dcterms:created xsi:type="dcterms:W3CDTF">2011-08-16T10:15:33Z</dcterms:created>
  <dcterms:modified xsi:type="dcterms:W3CDTF">2011-08-16T10:31:26Z</dcterms:modified>
</cp:coreProperties>
</file>